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63" r:id="rId5"/>
    <p:sldMasterId id="2147483808" r:id="rId6"/>
    <p:sldMasterId id="2147483820" r:id="rId7"/>
  </p:sldMasterIdLst>
  <p:notesMasterIdLst>
    <p:notesMasterId r:id="rId31"/>
  </p:notesMasterIdLst>
  <p:handoutMasterIdLst>
    <p:handoutMasterId r:id="rId32"/>
  </p:handoutMasterIdLst>
  <p:sldIdLst>
    <p:sldId id="2816" r:id="rId8"/>
    <p:sldId id="4177" r:id="rId9"/>
    <p:sldId id="1637157052" r:id="rId10"/>
    <p:sldId id="1637157063" r:id="rId11"/>
    <p:sldId id="1637157132" r:id="rId12"/>
    <p:sldId id="1637157131" r:id="rId13"/>
    <p:sldId id="1637157130" r:id="rId14"/>
    <p:sldId id="1637157129" r:id="rId15"/>
    <p:sldId id="1637157128" r:id="rId16"/>
    <p:sldId id="1637157118" r:id="rId17"/>
    <p:sldId id="1637157115" r:id="rId18"/>
    <p:sldId id="1637157116" r:id="rId19"/>
    <p:sldId id="1637157117" r:id="rId20"/>
    <p:sldId id="1637157119" r:id="rId21"/>
    <p:sldId id="1637157120" r:id="rId22"/>
    <p:sldId id="1637157122" r:id="rId23"/>
    <p:sldId id="1637157121" r:id="rId24"/>
    <p:sldId id="1637157123" r:id="rId25"/>
    <p:sldId id="1637157124" r:id="rId26"/>
    <p:sldId id="1637157125" r:id="rId27"/>
    <p:sldId id="1637157126" r:id="rId28"/>
    <p:sldId id="1637157127" r:id="rId29"/>
    <p:sldId id="4175" r:id="rId30"/>
  </p:sldIdLst>
  <p:sldSz cx="12192000" cy="6858000"/>
  <p:notesSz cx="6858000" cy="9144000"/>
  <p:embeddedFontLst>
    <p:embeddedFont>
      <p:font typeface="Arial Black" panose="020B0A04020102020204" pitchFamily="34" charset="0"/>
      <p:bold r:id="rId33"/>
    </p:embeddedFont>
    <p:embeddedFont>
      <p:font typeface="Arial Nova Cond Light" panose="020B0306020202020204" pitchFamily="34" charset="0"/>
      <p:regular r:id="rId34"/>
      <p:italic r:id="rId35"/>
    </p:embeddedFont>
    <p:embeddedFont>
      <p:font typeface="Bahnschrift" panose="020B0502040204020203" pitchFamily="34" charset="0"/>
      <p:regular r:id="rId36"/>
      <p:bold r:id="rId37"/>
    </p:embeddedFont>
    <p:embeddedFont>
      <p:font typeface="Biome" panose="020B0503030204020804" pitchFamily="34" charset="0"/>
      <p:regular r:id="rId38"/>
      <p:italic r:id="rId39"/>
    </p:embeddedFont>
    <p:embeddedFont>
      <p:font typeface="Biome Light" panose="020B0303030204020804" pitchFamily="34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entury Gothic" panose="020B0502020202020204" pitchFamily="34" charset="0"/>
      <p:regular r:id="rId46"/>
      <p:bold r:id="rId47"/>
      <p:italic r:id="rId48"/>
      <p:boldItalic r:id="rId49"/>
    </p:embeddedFont>
    <p:embeddedFont>
      <p:font typeface="HelveticaNeueLT Std Lt Cn" panose="020B0406020202030204" charset="0"/>
      <p:regular r:id="rId50"/>
      <p:bold r:id="rId51"/>
      <p:italic r:id="rId52"/>
      <p:boldItalic r:id="rId53"/>
    </p:embeddedFont>
    <p:embeddedFont>
      <p:font typeface="Open Sans Light" panose="020B0306030504020204" pitchFamily="34" charset="0"/>
      <p:regular r:id="rId54"/>
      <p:italic r:id="rId55"/>
    </p:embeddedFont>
    <p:embeddedFont>
      <p:font typeface="Segoe UI" panose="020B0502040204020203" pitchFamily="34" charset="0"/>
      <p:regular r:id="rId56"/>
      <p:bold r:id="rId57"/>
      <p:italic r:id="rId58"/>
      <p:boldItalic r:id="rId59"/>
    </p:embeddedFont>
  </p:embeddedFontLst>
  <p:custDataLst>
    <p:tags r:id="rId6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 Carette" initials="RC" lastIdx="1" clrIdx="0">
    <p:extLst>
      <p:ext uri="{19B8F6BF-5375-455C-9EA6-DF929625EA0E}">
        <p15:presenceInfo xmlns:p15="http://schemas.microsoft.com/office/powerpoint/2012/main" userId="f5b5fcd6593eb51e" providerId="Windows Live"/>
      </p:ext>
    </p:extLst>
  </p:cmAuthor>
  <p:cmAuthor id="2" name="Vida Cencic" initials="VC" lastIdx="2" clrIdx="1">
    <p:extLst>
      <p:ext uri="{19B8F6BF-5375-455C-9EA6-DF929625EA0E}">
        <p15:presenceInfo xmlns:p15="http://schemas.microsoft.com/office/powerpoint/2012/main" userId="S::vida.cencic@Ipsos.com::08ed4667-7d57-49fd-a762-99d7657b64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69C"/>
    <a:srgbClr val="0070C0"/>
    <a:srgbClr val="009D9C"/>
    <a:srgbClr val="FCF2DA"/>
    <a:srgbClr val="783B0D"/>
    <a:srgbClr val="C00000"/>
    <a:srgbClr val="00B0F0"/>
    <a:srgbClr val="004E4E"/>
    <a:srgbClr val="2F3C9C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6229" autoAdjust="0"/>
  </p:normalViewPr>
  <p:slideViewPr>
    <p:cSldViewPr showGuides="1">
      <p:cViewPr varScale="1">
        <p:scale>
          <a:sx n="107" d="100"/>
          <a:sy n="107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86"/>
    </p:cViewPr>
  </p:sorterViewPr>
  <p:notesViewPr>
    <p:cSldViewPr showGuides="1">
      <p:cViewPr>
        <p:scale>
          <a:sx n="75" d="100"/>
          <a:sy n="75" d="100"/>
        </p:scale>
        <p:origin x="4092" y="33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5" Type="http://schemas.openxmlformats.org/officeDocument/2006/relationships/slideMaster" Target="slideMasters/slideMaster2.xml"/><Relationship Id="rId61" Type="http://schemas.openxmlformats.org/officeDocument/2006/relationships/commentAuthors" Target="commentAuthor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font" Target="fonts/font1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font" Target="fonts/font27.fntdata"/><Relationship Id="rId20" Type="http://schemas.openxmlformats.org/officeDocument/2006/relationships/slide" Target="slides/slide13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" Target="slides/slide3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tags" Target="tags/tag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3539276550477"/>
          <c:y val="2.4265584925511601E-2"/>
          <c:w val="0.51767801939622549"/>
          <c:h val="0.97573434320969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TOM 2nd wave</c:v>
                </c:pt>
              </c:strCache>
            </c:strRef>
          </c:tx>
          <c:spPr>
            <a:solidFill>
              <a:srgbClr val="2F469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376-4106-9EA6-FE930CB030F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r-HR" sz="1200" b="0" i="0" u="none" strike="noStrike" kern="1200" baseline="0">
                    <a:solidFill>
                      <a:srgbClr val="424242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Puno manje nego što bi trebali</c:v>
                </c:pt>
                <c:pt idx="1">
                  <c:v>Malo manje nego što bi trebali</c:v>
                </c:pt>
                <c:pt idx="2">
                  <c:v>U mjeri koliko bi trebali</c:v>
                </c:pt>
                <c:pt idx="3">
                  <c:v>Malo više nego bi trebali</c:v>
                </c:pt>
                <c:pt idx="4">
                  <c:v>Puno više nego bi trebali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0.25561273316333361</c:v>
                </c:pt>
                <c:pt idx="1">
                  <c:v>0.3707850630362815</c:v>
                </c:pt>
                <c:pt idx="2">
                  <c:v>0.34716211232724103</c:v>
                </c:pt>
                <c:pt idx="3">
                  <c:v>1.8765204211583862E-2</c:v>
                </c:pt>
                <c:pt idx="4">
                  <c:v>7.6748872615613585E-3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76-4106-9EA6-FE930CB03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8506624"/>
        <c:axId val="118508160"/>
      </c:barChart>
      <c:catAx>
        <c:axId val="1185066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18508160"/>
        <c:crosses val="autoZero"/>
        <c:auto val="1"/>
        <c:lblAlgn val="ctr"/>
        <c:lblOffset val="100"/>
        <c:noMultiLvlLbl val="0"/>
      </c:catAx>
      <c:valAx>
        <c:axId val="118508160"/>
        <c:scaling>
          <c:orientation val="minMax"/>
          <c:max val="1.3"/>
        </c:scaling>
        <c:delete val="1"/>
        <c:axPos val="t"/>
        <c:numFmt formatCode="0%" sourceLinked="0"/>
        <c:majorTickMark val="out"/>
        <c:minorTickMark val="none"/>
        <c:tickLblPos val="nextTo"/>
        <c:crossAx val="118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3539276550477"/>
          <c:y val="2.4265584925511601E-2"/>
          <c:w val="0.51767801939622549"/>
          <c:h val="0.97573434320969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TOM 2nd wave</c:v>
                </c:pt>
              </c:strCache>
            </c:strRef>
          </c:tx>
          <c:spPr>
            <a:solidFill>
              <a:srgbClr val="2F469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72C-44D1-90EC-E23E0356785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r-HR" sz="1200" b="0" i="0" u="none" strike="noStrike" kern="1200" baseline="0">
                    <a:solidFill>
                      <a:srgbClr val="424242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Da, i znam dosta o tome</c:v>
                </c:pt>
                <c:pt idx="1">
                  <c:v>Da, ali znam malo o tome</c:v>
                </c:pt>
                <c:pt idx="2">
                  <c:v>Da, ali ne znam ništa o tome</c:v>
                </c:pt>
                <c:pt idx="3">
                  <c:v>Ne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2.5572112478376395E-2</c:v>
                </c:pt>
                <c:pt idx="1">
                  <c:v>0.28924152953178739</c:v>
                </c:pt>
                <c:pt idx="2">
                  <c:v>0.24096409536986652</c:v>
                </c:pt>
                <c:pt idx="3">
                  <c:v>0.44422226261997078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2C-44D1-90EC-E23E03567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8506624"/>
        <c:axId val="118508160"/>
      </c:barChart>
      <c:catAx>
        <c:axId val="11850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r-HR" sz="120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sr-Latn-RS"/>
          </a:p>
        </c:txPr>
        <c:crossAx val="118508160"/>
        <c:crosses val="autoZero"/>
        <c:auto val="1"/>
        <c:lblAlgn val="ctr"/>
        <c:lblOffset val="100"/>
        <c:noMultiLvlLbl val="0"/>
      </c:catAx>
      <c:valAx>
        <c:axId val="118508160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118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3539276550477"/>
          <c:y val="2.4265584925511601E-2"/>
          <c:w val="0.51767801939622549"/>
          <c:h val="0.97573434320969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TOM 2nd wave</c:v>
                </c:pt>
              </c:strCache>
            </c:strRef>
          </c:tx>
          <c:spPr>
            <a:solidFill>
              <a:srgbClr val="2F469C">
                <a:alpha val="50196"/>
              </a:srgb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49-4EFF-AF6A-6826932430A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r-HR" sz="1200" b="0" i="0" u="none" strike="noStrike" kern="1200" baseline="0">
                    <a:solidFill>
                      <a:srgbClr val="424242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Mediji</c:v>
                </c:pt>
                <c:pt idx="1">
                  <c:v>Društvene mreže</c:v>
                </c:pt>
                <c:pt idx="2">
                  <c:v>Od prijatelja, poznanika</c:v>
                </c:pt>
                <c:pt idx="3">
                  <c:v>U školi, na fakultetu, na poslu</c:v>
                </c:pt>
                <c:pt idx="4">
                  <c:v>Preko internet stranica javnih institucija</c:v>
                </c:pt>
                <c:pt idx="5">
                  <c:v>Nešto drugo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0.39501599700088824</c:v>
                </c:pt>
                <c:pt idx="1">
                  <c:v>0.32920924031091353</c:v>
                </c:pt>
                <c:pt idx="2">
                  <c:v>0.24268398674770178</c:v>
                </c:pt>
                <c:pt idx="3">
                  <c:v>0.22693909440832949</c:v>
                </c:pt>
                <c:pt idx="4">
                  <c:v>0.13186784195099291</c:v>
                </c:pt>
                <c:pt idx="5">
                  <c:v>1.2006228648557217E-2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9-4EFF-AF6A-682693243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8506624"/>
        <c:axId val="118508160"/>
      </c:barChart>
      <c:catAx>
        <c:axId val="11850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r-HR" sz="120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sr-Latn-RS"/>
          </a:p>
        </c:txPr>
        <c:crossAx val="118508160"/>
        <c:crosses val="autoZero"/>
        <c:auto val="1"/>
        <c:lblAlgn val="ctr"/>
        <c:lblOffset val="100"/>
        <c:noMultiLvlLbl val="0"/>
      </c:catAx>
      <c:valAx>
        <c:axId val="118508160"/>
        <c:scaling>
          <c:orientation val="minMax"/>
          <c:max val="0.60000000000000009"/>
        </c:scaling>
        <c:delete val="1"/>
        <c:axPos val="t"/>
        <c:numFmt formatCode="0%" sourceLinked="0"/>
        <c:majorTickMark val="out"/>
        <c:minorTickMark val="none"/>
        <c:tickLblPos val="nextTo"/>
        <c:crossAx val="118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1250000000000002E-3"/>
          <c:w val="1"/>
          <c:h val="0.993750000000000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F46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4A3-4522-B4FD-E45973F584C5}"/>
              </c:ext>
            </c:extLst>
          </c:dPt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A3-4522-B4FD-E45973F584C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D4A3-4522-B4FD-E45973F584C5}"/>
              </c:ext>
            </c:extLst>
          </c:dPt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A3-4522-B4FD-E45973F58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79522648"/>
        <c:axId val="279515200"/>
      </c:barChart>
      <c:catAx>
        <c:axId val="2795226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79515200"/>
        <c:crosses val="autoZero"/>
        <c:auto val="1"/>
        <c:lblAlgn val="ctr"/>
        <c:lblOffset val="100"/>
        <c:noMultiLvlLbl val="0"/>
      </c:catAx>
      <c:valAx>
        <c:axId val="27951520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79522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22704265298086"/>
          <c:y val="0.24812558179915203"/>
          <c:w val="0.45842600362985853"/>
          <c:h val="0.743460637820682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Da, jako rado bih sudjelovao/la</c:v>
                </c:pt>
              </c:strCache>
            </c:strRef>
          </c:tx>
          <c:spPr>
            <a:solidFill>
              <a:srgbClr val="2F469C"/>
            </a:solidFill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0">
                    <a:solidFill>
                      <a:schemeClr val="bg1"/>
                    </a:solidFill>
                    <a:latin typeface="Arial Nova Cond Light" panose="020B0604020202020204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Vaš grad ili općina</c:v>
                </c:pt>
                <c:pt idx="1">
                  <c:v>Vaša županija</c:v>
                </c:pt>
                <c:pt idx="2">
                  <c:v>Republika Hrvatska (država)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0.54456410175704051</c:v>
                </c:pt>
                <c:pt idx="1">
                  <c:v>0.37566250595169587</c:v>
                </c:pt>
                <c:pt idx="2">
                  <c:v>0.28149797198590487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0-46CD-82A7-848B635B74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Da, ali to mi nije važno</c:v>
                </c:pt>
              </c:strCache>
            </c:strRef>
          </c:tx>
          <c:spPr>
            <a:solidFill>
              <a:srgbClr val="2F469C">
                <a:alpha val="50196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chemeClr val="bg1"/>
                    </a:solidFill>
                    <a:latin typeface="Arial Nova Cond Light" panose="020B0306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Vaš grad ili općina</c:v>
                </c:pt>
                <c:pt idx="1">
                  <c:v>Vaša županija</c:v>
                </c:pt>
                <c:pt idx="2">
                  <c:v>Republika Hrvatska (država)</c:v>
                </c:pt>
              </c:strCache>
            </c:strRef>
          </c:cat>
          <c:val>
            <c:numRef>
              <c:f>Sheet1!$C$2:$C$4</c:f>
              <c:numCache>
                <c:formatCode>###0%</c:formatCode>
                <c:ptCount val="3"/>
                <c:pt idx="0">
                  <c:v>0.2643740490793991</c:v>
                </c:pt>
                <c:pt idx="1">
                  <c:v>0.3538283012697121</c:v>
                </c:pt>
                <c:pt idx="2">
                  <c:v>0.36856290823710913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90-46CD-82A7-848B635B74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7232433765750609E-4"/>
                  <c:y val="2.9805939489173887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90-46CD-82A7-848B635B741B}"/>
                </c:ext>
              </c:extLst>
            </c:dLbl>
            <c:dLbl>
              <c:idx val="1"/>
              <c:layout>
                <c:manualLayout>
                  <c:x val="-1.3136604177960611E-16"/>
                  <c:y val="2.980593948917388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90-46CD-82A7-848B635B7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ova Cond Light" panose="020B0306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Vaš grad ili općina</c:v>
                </c:pt>
                <c:pt idx="1">
                  <c:v>Vaša županija</c:v>
                </c:pt>
                <c:pt idx="2">
                  <c:v>Republika Hrvatska (država)</c:v>
                </c:pt>
              </c:strCache>
            </c:strRef>
          </c:cat>
          <c:val>
            <c:numRef>
              <c:f>Sheet1!$D$2:$D$4</c:f>
              <c:numCache>
                <c:formatCode>###0%</c:formatCode>
                <c:ptCount val="3"/>
                <c:pt idx="0">
                  <c:v>0.19106184916356159</c:v>
                </c:pt>
                <c:pt idx="1">
                  <c:v>0.27050919277859342</c:v>
                </c:pt>
                <c:pt idx="2">
                  <c:v>0.34993911977698727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90-46CD-82A7-848B635B7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278321304"/>
        <c:axId val="278315032"/>
      </c:barChart>
      <c:catAx>
        <c:axId val="278321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300">
                <a:latin typeface="Arial Nova Cond Light" panose="020B0306020202020204" pitchFamily="34" charset="0"/>
              </a:defRPr>
            </a:pPr>
            <a:endParaRPr lang="sr-Latn-RS"/>
          </a:p>
        </c:txPr>
        <c:crossAx val="278315032"/>
        <c:crosses val="autoZero"/>
        <c:auto val="0"/>
        <c:lblAlgn val="ctr"/>
        <c:lblOffset val="100"/>
        <c:noMultiLvlLbl val="0"/>
      </c:catAx>
      <c:valAx>
        <c:axId val="278315032"/>
        <c:scaling>
          <c:orientation val="minMax"/>
          <c:max val="1"/>
          <c:min val="0"/>
        </c:scaling>
        <c:delete val="1"/>
        <c:axPos val="t"/>
        <c:numFmt formatCode="0\%;0\%" sourceLinked="0"/>
        <c:majorTickMark val="out"/>
        <c:minorTickMark val="none"/>
        <c:tickLblPos val="nextTo"/>
        <c:crossAx val="278321304"/>
        <c:crosses val="autoZero"/>
        <c:crossBetween val="between"/>
        <c:majorUnit val="20"/>
      </c:valAx>
      <c:spPr>
        <a:ln w="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587516110461"/>
          <c:y val="6.8641501620803236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919-4051-A0A6-256E1F57ACA9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919-4051-A0A6-256E1F57ACA9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19-4051-A0A6-256E1F57A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F469C">
                  <a:alpha val="50196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A66-4244-87FE-6A10C20AB123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A66-4244-87FE-6A10C20AB123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66-4244-87FE-6A10C20AB1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7511218730081"/>
          <c:y val="3.2691050966335171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B67-4AC6-AA26-992D7CA510D7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B67-4AC6-AA26-992D7CA510D7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4.75</c:v>
                </c:pt>
                <c:pt idx="1">
                  <c:v>95.25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67-4AC6-AA26-992D7CA510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3539276550477"/>
          <c:y val="2.4265584925511601E-2"/>
          <c:w val="0.51767801939622549"/>
          <c:h val="0.97573434320969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TOM 2nd wave</c:v>
                </c:pt>
              </c:strCache>
            </c:strRef>
          </c:tx>
          <c:spPr>
            <a:solidFill>
              <a:srgbClr val="2F469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72C-44D1-90EC-E23E0356785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r-HR" sz="1200" b="0" i="0" u="none" strike="noStrike" kern="1200" baseline="0">
                    <a:solidFill>
                      <a:srgbClr val="424242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Da, i znam dosta o tome</c:v>
                </c:pt>
                <c:pt idx="1">
                  <c:v>Da, ali znam malo o tome</c:v>
                </c:pt>
                <c:pt idx="2">
                  <c:v>Da, ali ne znam ništa o tome</c:v>
                </c:pt>
                <c:pt idx="3">
                  <c:v>Ne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7.0171729189744151E-3</c:v>
                </c:pt>
                <c:pt idx="1">
                  <c:v>0.11</c:v>
                </c:pt>
                <c:pt idx="2">
                  <c:v>0.11529907820861492</c:v>
                </c:pt>
                <c:pt idx="3">
                  <c:v>0.76003815458768997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2C-44D1-90EC-E23E03567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8506624"/>
        <c:axId val="118508160"/>
      </c:barChart>
      <c:catAx>
        <c:axId val="11850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r-HR" sz="120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sr-Latn-RS"/>
          </a:p>
        </c:txPr>
        <c:crossAx val="118508160"/>
        <c:crosses val="autoZero"/>
        <c:auto val="1"/>
        <c:lblAlgn val="ctr"/>
        <c:lblOffset val="100"/>
        <c:noMultiLvlLbl val="0"/>
      </c:catAx>
      <c:valAx>
        <c:axId val="118508160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118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3539276550477"/>
          <c:y val="2.4265584925511601E-2"/>
          <c:w val="0.51767801939622549"/>
          <c:h val="0.97573434320969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TOM 2nd wave</c:v>
                </c:pt>
              </c:strCache>
            </c:strRef>
          </c:tx>
          <c:spPr>
            <a:solidFill>
              <a:srgbClr val="2F469C">
                <a:alpha val="50196"/>
              </a:srgb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49-4EFF-AF6A-6826932430A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r-HR" sz="1200" b="0" i="0" u="none" strike="noStrike" kern="1200" baseline="0">
                    <a:solidFill>
                      <a:srgbClr val="424242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Mediji</c:v>
                </c:pt>
                <c:pt idx="1">
                  <c:v>Društvene mreže</c:v>
                </c:pt>
                <c:pt idx="2">
                  <c:v>Od prijatelja, poznanika</c:v>
                </c:pt>
                <c:pt idx="3">
                  <c:v>U školi, na fakultetu, na poslu</c:v>
                </c:pt>
                <c:pt idx="4">
                  <c:v>Preko internet stranica javnih institucija</c:v>
                </c:pt>
                <c:pt idx="5">
                  <c:v>Nešto drugo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0.41146705759866087</c:v>
                </c:pt>
                <c:pt idx="1">
                  <c:v>0.31249698901210293</c:v>
                </c:pt>
                <c:pt idx="2">
                  <c:v>0.22173159974842574</c:v>
                </c:pt>
                <c:pt idx="3">
                  <c:v>0.17952220036194505</c:v>
                </c:pt>
                <c:pt idx="4">
                  <c:v>0.16383211950289986</c:v>
                </c:pt>
                <c:pt idx="5">
                  <c:v>1.7537764059580338E-2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9-4EFF-AF6A-682693243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8506624"/>
        <c:axId val="118508160"/>
      </c:barChart>
      <c:catAx>
        <c:axId val="11850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r-HR" sz="120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sr-Latn-RS"/>
          </a:p>
        </c:txPr>
        <c:crossAx val="118508160"/>
        <c:crosses val="autoZero"/>
        <c:auto val="1"/>
        <c:lblAlgn val="ctr"/>
        <c:lblOffset val="100"/>
        <c:noMultiLvlLbl val="0"/>
      </c:catAx>
      <c:valAx>
        <c:axId val="118508160"/>
        <c:scaling>
          <c:orientation val="minMax"/>
          <c:max val="0.60000000000000009"/>
        </c:scaling>
        <c:delete val="1"/>
        <c:axPos val="t"/>
        <c:numFmt formatCode="0%" sourceLinked="0"/>
        <c:majorTickMark val="out"/>
        <c:minorTickMark val="none"/>
        <c:tickLblPos val="nextTo"/>
        <c:crossAx val="118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587516110461"/>
          <c:y val="6.8641501620803236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919-4051-A0A6-256E1F57ACA9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919-4051-A0A6-256E1F57ACA9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19-4051-A0A6-256E1F57A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3539276550477"/>
          <c:y val="2.4265584925511601E-2"/>
          <c:w val="0.51767801939622549"/>
          <c:h val="0.97573434320969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TOM 2nd wave</c:v>
                </c:pt>
              </c:strCache>
            </c:strRef>
          </c:tx>
          <c:spPr>
            <a:solidFill>
              <a:srgbClr val="2F469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39E-4759-A5D5-9918ECC538D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r-HR" sz="1200" b="0" i="0" u="none" strike="noStrike" kern="1200" baseline="0">
                    <a:solidFill>
                      <a:srgbClr val="424242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Puno manje nego što bi trebali</c:v>
                </c:pt>
                <c:pt idx="1">
                  <c:v>Malo manje nego što bi trebali</c:v>
                </c:pt>
                <c:pt idx="2">
                  <c:v>U mjeri koliko bi trebali</c:v>
                </c:pt>
                <c:pt idx="3">
                  <c:v>Malo više nego bi trebali</c:v>
                </c:pt>
                <c:pt idx="4">
                  <c:v>Puno više nego bi trebali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0.63</c:v>
                </c:pt>
                <c:pt idx="1">
                  <c:v>0.28999999999999998</c:v>
                </c:pt>
                <c:pt idx="2">
                  <c:v>0.06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9E-4759-A5D5-9918ECC53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8506624"/>
        <c:axId val="118508160"/>
      </c:barChart>
      <c:catAx>
        <c:axId val="11850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r-HR" sz="120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sr-Latn-RS"/>
          </a:p>
        </c:txPr>
        <c:crossAx val="118508160"/>
        <c:crosses val="autoZero"/>
        <c:auto val="1"/>
        <c:lblAlgn val="ctr"/>
        <c:lblOffset val="100"/>
        <c:noMultiLvlLbl val="0"/>
      </c:catAx>
      <c:valAx>
        <c:axId val="118508160"/>
        <c:scaling>
          <c:orientation val="minMax"/>
          <c:max val="1.3"/>
        </c:scaling>
        <c:delete val="1"/>
        <c:axPos val="t"/>
        <c:numFmt formatCode="0%" sourceLinked="0"/>
        <c:majorTickMark val="out"/>
        <c:minorTickMark val="none"/>
        <c:tickLblPos val="nextTo"/>
        <c:crossAx val="118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F469C">
                  <a:alpha val="50196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A66-4244-87FE-6A10C20AB123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A66-4244-87FE-6A10C20AB123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66-4244-87FE-6A10C20AB1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7511218730081"/>
          <c:y val="3.2691050966335171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B67-4AC6-AA26-992D7CA510D7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B67-4AC6-AA26-992D7CA510D7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4.75</c:v>
                </c:pt>
                <c:pt idx="1">
                  <c:v>95.25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67-4AC6-AA26-992D7CA510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678062942024615"/>
          <c:y val="2.4265584925511601E-2"/>
          <c:w val="0.25869466000644481"/>
          <c:h val="0.97573434320969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TOM 2nd wave</c:v>
                </c:pt>
              </c:strCache>
            </c:strRef>
          </c:tx>
          <c:spPr>
            <a:solidFill>
              <a:srgbClr val="2F469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A8F-4641-988A-01D81EEB449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r-HR" sz="1200" b="0" i="0" u="none" strike="noStrike" kern="1200" baseline="0">
                    <a:solidFill>
                      <a:srgbClr val="424242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Ne znam</c:v>
                </c:pt>
                <c:pt idx="1">
                  <c:v>Briga o mladima i njihovim pravima </c:v>
                </c:pt>
                <c:pt idx="2">
                  <c:v>Spominjanje institucija, ne načina na koji se projekt provodi</c:v>
                </c:pt>
                <c:pt idx="3">
                  <c:v>Dijalog se odvija u ciklusima od 18 mjesi - u svakom ciklusu se obrađuje druga tema</c:v>
                </c:pt>
                <c:pt idx="4">
                  <c:v>Provode ankete (i prema tome donose neke odluke)</c:v>
                </c:pt>
                <c:pt idx="5">
                  <c:v>Kako pisati projekte i dostaviti ih EU</c:v>
                </c:pt>
                <c:pt idx="6">
                  <c:v>Odabire se delegat koji ide u EU predstavljati teme koje su važne za mlade</c:v>
                </c:pt>
                <c:pt idx="7">
                  <c:v>Održava se dva puta godišnje</c:v>
                </c:pt>
                <c:pt idx="8">
                  <c:v>Daju se potpore mladima (EU)</c:v>
                </c:pt>
                <c:pt idx="9">
                  <c:v>Razmjena učenika, mladih</c:v>
                </c:pt>
                <c:pt idx="10">
                  <c:v>Provodi se u školama, fakultetima</c:v>
                </c:pt>
                <c:pt idx="11">
                  <c:v>Ostalo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0.65400000000000003</c:v>
                </c:pt>
                <c:pt idx="1">
                  <c:v>9.1999999999999998E-2</c:v>
                </c:pt>
                <c:pt idx="2">
                  <c:v>8.5999999999999993E-2</c:v>
                </c:pt>
                <c:pt idx="3">
                  <c:v>3.5000000000000003E-2</c:v>
                </c:pt>
                <c:pt idx="4">
                  <c:v>2.3E-2</c:v>
                </c:pt>
                <c:pt idx="5">
                  <c:v>2.1000000000000001E-2</c:v>
                </c:pt>
                <c:pt idx="6">
                  <c:v>1.7999999999999999E-2</c:v>
                </c:pt>
                <c:pt idx="7">
                  <c:v>1.6E-2</c:v>
                </c:pt>
                <c:pt idx="8">
                  <c:v>1.6E-2</c:v>
                </c:pt>
                <c:pt idx="9">
                  <c:v>1.6E-2</c:v>
                </c:pt>
                <c:pt idx="10">
                  <c:v>8.9999999999999993E-3</c:v>
                </c:pt>
                <c:pt idx="11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8F-4641-988A-01D81EEB4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8506624"/>
        <c:axId val="118508160"/>
      </c:barChart>
      <c:catAx>
        <c:axId val="11850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r-HR" sz="95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sr-Latn-RS"/>
          </a:p>
        </c:txPr>
        <c:crossAx val="118508160"/>
        <c:crosses val="autoZero"/>
        <c:auto val="1"/>
        <c:lblAlgn val="ctr"/>
        <c:lblOffset val="100"/>
        <c:noMultiLvlLbl val="0"/>
      </c:catAx>
      <c:valAx>
        <c:axId val="118508160"/>
        <c:scaling>
          <c:orientation val="minMax"/>
          <c:max val="0.75000000000000011"/>
        </c:scaling>
        <c:delete val="1"/>
        <c:axPos val="t"/>
        <c:numFmt formatCode="0%" sourceLinked="0"/>
        <c:majorTickMark val="out"/>
        <c:minorTickMark val="none"/>
        <c:tickLblPos val="nextTo"/>
        <c:crossAx val="118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3539276550477"/>
          <c:y val="2.4265584925511601E-2"/>
          <c:w val="0.51767801939622549"/>
          <c:h val="0.97573434320969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TOM 2nd wave</c:v>
                </c:pt>
              </c:strCache>
            </c:strRef>
          </c:tx>
          <c:spPr>
            <a:solidFill>
              <a:srgbClr val="2F469C">
                <a:alpha val="50196"/>
              </a:srgb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E5B-4971-9DC0-891C08B19E0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r-HR" sz="1200" b="0" i="0" u="none" strike="noStrike" kern="1200" baseline="0">
                    <a:solidFill>
                      <a:srgbClr val="424242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Ne znam</c:v>
                </c:pt>
                <c:pt idx="1">
                  <c:v>Vlada RH</c:v>
                </c:pt>
                <c:pt idx="2">
                  <c:v>Ostalo</c:v>
                </c:pt>
                <c:pt idx="3">
                  <c:v>Sabor</c:v>
                </c:pt>
                <c:pt idx="4">
                  <c:v>Ministarstvo za demografiju, obitelj, mlade i socijalnu politiku</c:v>
                </c:pt>
                <c:pt idx="5">
                  <c:v>EU</c:v>
                </c:pt>
                <c:pt idx="6">
                  <c:v>Ministarstvo znanosti i obrazovanja</c:v>
                </c:pt>
                <c:pt idx="7">
                  <c:v>Ministarstvo  (nedefinirano)</c:v>
                </c:pt>
                <c:pt idx="8">
                  <c:v>Mreža mladih Hrvatske</c:v>
                </c:pt>
                <c:pt idx="9">
                  <c:v>Država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0.70499999999999996</c:v>
                </c:pt>
                <c:pt idx="1">
                  <c:v>0.127</c:v>
                </c:pt>
                <c:pt idx="2">
                  <c:v>6.7000000000000004E-2</c:v>
                </c:pt>
                <c:pt idx="3">
                  <c:v>2.8000000000000001E-2</c:v>
                </c:pt>
                <c:pt idx="4">
                  <c:v>2.4E-2</c:v>
                </c:pt>
                <c:pt idx="5">
                  <c:v>2.1999999999999999E-2</c:v>
                </c:pt>
                <c:pt idx="6">
                  <c:v>1.4E-2</c:v>
                </c:pt>
                <c:pt idx="7">
                  <c:v>1.4E-2</c:v>
                </c:pt>
                <c:pt idx="8">
                  <c:v>1.0999999999999999E-2</c:v>
                </c:pt>
                <c:pt idx="9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B-4971-9DC0-891C08B19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8506624"/>
        <c:axId val="118508160"/>
      </c:barChart>
      <c:catAx>
        <c:axId val="11850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r-HR" sz="95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sr-Latn-RS"/>
          </a:p>
        </c:txPr>
        <c:crossAx val="118508160"/>
        <c:crosses val="autoZero"/>
        <c:auto val="1"/>
        <c:lblAlgn val="ctr"/>
        <c:lblOffset val="100"/>
        <c:noMultiLvlLbl val="0"/>
      </c:catAx>
      <c:valAx>
        <c:axId val="118508160"/>
        <c:scaling>
          <c:orientation val="minMax"/>
          <c:max val="0.8"/>
        </c:scaling>
        <c:delete val="1"/>
        <c:axPos val="t"/>
        <c:numFmt formatCode="0%" sourceLinked="0"/>
        <c:majorTickMark val="out"/>
        <c:minorTickMark val="none"/>
        <c:tickLblPos val="nextTo"/>
        <c:crossAx val="118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3539276550477"/>
          <c:y val="2.4265584925511601E-2"/>
          <c:w val="0.51767801939622549"/>
          <c:h val="0.97573434320969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TOM 2nd wave</c:v>
                </c:pt>
              </c:strCache>
            </c:strRef>
          </c:tx>
          <c:spPr>
            <a:solidFill>
              <a:srgbClr val="2F469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F5-4581-A927-1B28B4FC8D5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r-HR" sz="1200" b="0" i="0" u="none" strike="noStrike" kern="1200" baseline="0">
                    <a:solidFill>
                      <a:srgbClr val="424242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Puno manje nego što bi trebali</c:v>
                </c:pt>
                <c:pt idx="1">
                  <c:v>Malo manje nego što bi trebali</c:v>
                </c:pt>
                <c:pt idx="2">
                  <c:v>U mjeri koliko bi trebali</c:v>
                </c:pt>
                <c:pt idx="3">
                  <c:v>Malo više nego bi trebali</c:v>
                </c:pt>
                <c:pt idx="4">
                  <c:v>Puno više nego bi trebali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0.51397068450499905</c:v>
                </c:pt>
                <c:pt idx="1">
                  <c:v>0.32305534221496707</c:v>
                </c:pt>
                <c:pt idx="2">
                  <c:v>0.13983348472071516</c:v>
                </c:pt>
                <c:pt idx="3">
                  <c:v>1.6701797310231761E-2</c:v>
                </c:pt>
                <c:pt idx="4">
                  <c:v>6.4386912490880799E-3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5-4581-A927-1B28B4FC8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8506624"/>
        <c:axId val="118508160"/>
      </c:barChart>
      <c:catAx>
        <c:axId val="1185066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18508160"/>
        <c:crosses val="autoZero"/>
        <c:auto val="1"/>
        <c:lblAlgn val="ctr"/>
        <c:lblOffset val="100"/>
        <c:noMultiLvlLbl val="0"/>
      </c:catAx>
      <c:valAx>
        <c:axId val="118508160"/>
        <c:scaling>
          <c:orientation val="minMax"/>
          <c:max val="1.3"/>
        </c:scaling>
        <c:delete val="1"/>
        <c:axPos val="t"/>
        <c:numFmt formatCode="0%" sourceLinked="0"/>
        <c:majorTickMark val="out"/>
        <c:minorTickMark val="none"/>
        <c:tickLblPos val="nextTo"/>
        <c:crossAx val="118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3539276550477"/>
          <c:y val="2.4265584925511601E-2"/>
          <c:w val="0.51767801939622549"/>
          <c:h val="0.97573434320969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TOM 2nd wave</c:v>
                </c:pt>
              </c:strCache>
            </c:strRef>
          </c:tx>
          <c:spPr>
            <a:solidFill>
              <a:srgbClr val="2F469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514-4A2A-89D1-BA0BBDCA45E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r-HR" sz="1200" b="0" i="0" u="none" strike="noStrike" kern="1200" baseline="0">
                    <a:solidFill>
                      <a:srgbClr val="424242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Puno manje nego što bi trebali</c:v>
                </c:pt>
                <c:pt idx="1">
                  <c:v>Malo manje nego što bi trebali</c:v>
                </c:pt>
                <c:pt idx="2">
                  <c:v>U mjeri koliko bi trebali</c:v>
                </c:pt>
                <c:pt idx="3">
                  <c:v>Malo više nego bi trebali</c:v>
                </c:pt>
                <c:pt idx="4">
                  <c:v>Puno više nego bi trebali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0.48</c:v>
                </c:pt>
                <c:pt idx="1">
                  <c:v>0.31</c:v>
                </c:pt>
                <c:pt idx="2">
                  <c:v>0.16</c:v>
                </c:pt>
                <c:pt idx="3">
                  <c:v>0.03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4-4A2A-89D1-BA0BBDCA4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8506624"/>
        <c:axId val="118508160"/>
      </c:barChart>
      <c:catAx>
        <c:axId val="1185066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18508160"/>
        <c:crosses val="autoZero"/>
        <c:auto val="1"/>
        <c:lblAlgn val="ctr"/>
        <c:lblOffset val="100"/>
        <c:noMultiLvlLbl val="0"/>
      </c:catAx>
      <c:valAx>
        <c:axId val="118508160"/>
        <c:scaling>
          <c:orientation val="minMax"/>
          <c:max val="1.3"/>
        </c:scaling>
        <c:delete val="1"/>
        <c:axPos val="t"/>
        <c:numFmt formatCode="0%" sourceLinked="0"/>
        <c:majorTickMark val="out"/>
        <c:minorTickMark val="none"/>
        <c:tickLblPos val="nextTo"/>
        <c:crossAx val="118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3539276550477"/>
          <c:y val="2.4265584925511601E-2"/>
          <c:w val="0.51767801939622549"/>
          <c:h val="0.97573434320969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TOM 2nd wave</c:v>
                </c:pt>
              </c:strCache>
            </c:strRef>
          </c:tx>
          <c:spPr>
            <a:solidFill>
              <a:srgbClr val="2F469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FFB-413E-8EB1-3BB84B865EF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r-HR" sz="1200" b="0" i="0" u="none" strike="noStrike" kern="1200" baseline="0">
                    <a:solidFill>
                      <a:srgbClr val="424242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Stambeno zbrinjavanje </c:v>
                </c:pt>
                <c:pt idx="1">
                  <c:v>Zapošljavanje</c:v>
                </c:pt>
                <c:pt idx="2">
                  <c:v>Edukacije, usavršavanje, dodatno obrazovanje</c:v>
                </c:pt>
                <c:pt idx="3">
                  <c:v>Obrazovanje, školovanje</c:v>
                </c:pt>
                <c:pt idx="4">
                  <c:v>Samozapošljavanje, otvaranje vlastitih tvrtki</c:v>
                </c:pt>
                <c:pt idx="5">
                  <c:v>Društvene sadržaji </c:v>
                </c:pt>
                <c:pt idx="6">
                  <c:v>Sportske aktivnosti</c:v>
                </c:pt>
                <c:pt idx="7">
                  <c:v>Stipendiranje učenika i studenata</c:v>
                </c:pt>
                <c:pt idx="8">
                  <c:v>Javni prijevoz</c:v>
                </c:pt>
                <c:pt idx="9">
                  <c:v>Potpore za mlade obitelji 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0.23200000000000001</c:v>
                </c:pt>
                <c:pt idx="1">
                  <c:v>0.2</c:v>
                </c:pt>
                <c:pt idx="2">
                  <c:v>0.188</c:v>
                </c:pt>
                <c:pt idx="3">
                  <c:v>0.14799999999999999</c:v>
                </c:pt>
                <c:pt idx="4">
                  <c:v>0.14399999999999999</c:v>
                </c:pt>
                <c:pt idx="5">
                  <c:v>0.1</c:v>
                </c:pt>
                <c:pt idx="6">
                  <c:v>8.8999999999999996E-2</c:v>
                </c:pt>
                <c:pt idx="7">
                  <c:v>8.2000000000000003E-2</c:v>
                </c:pt>
                <c:pt idx="8">
                  <c:v>4.9000000000000002E-2</c:v>
                </c:pt>
                <c:pt idx="9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B-413E-8EB1-3BB84B865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8506624"/>
        <c:axId val="118508160"/>
      </c:barChart>
      <c:catAx>
        <c:axId val="11850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r-HR" sz="120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sr-Latn-RS"/>
          </a:p>
        </c:txPr>
        <c:crossAx val="118508160"/>
        <c:crosses val="autoZero"/>
        <c:auto val="1"/>
        <c:lblAlgn val="ctr"/>
        <c:lblOffset val="100"/>
        <c:noMultiLvlLbl val="0"/>
      </c:catAx>
      <c:valAx>
        <c:axId val="118508160"/>
        <c:scaling>
          <c:orientation val="minMax"/>
          <c:max val="0.45"/>
        </c:scaling>
        <c:delete val="1"/>
        <c:axPos val="t"/>
        <c:numFmt formatCode="0%" sourceLinked="0"/>
        <c:majorTickMark val="out"/>
        <c:minorTickMark val="none"/>
        <c:tickLblPos val="nextTo"/>
        <c:crossAx val="118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3539276550477"/>
          <c:y val="2.4265584925511601E-2"/>
          <c:w val="0.51767801939622549"/>
          <c:h val="0.97573434320969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TOM 2nd wave</c:v>
                </c:pt>
              </c:strCache>
            </c:strRef>
          </c:tx>
          <c:spPr>
            <a:solidFill>
              <a:srgbClr val="2F469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72C-44D1-90EC-E23E0356785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r-HR" sz="1200" b="0" i="0" u="none" strike="noStrike" kern="1200" baseline="0">
                    <a:solidFill>
                      <a:srgbClr val="424242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Da, i znam dosta o tome</c:v>
                </c:pt>
                <c:pt idx="1">
                  <c:v>Da, ali znam malo o tome</c:v>
                </c:pt>
                <c:pt idx="2">
                  <c:v>Da, ali ne znam ništa o tome</c:v>
                </c:pt>
                <c:pt idx="3">
                  <c:v>Ne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1.7524268679992742E-2</c:v>
                </c:pt>
                <c:pt idx="1">
                  <c:v>0.25155401104006198</c:v>
                </c:pt>
                <c:pt idx="2">
                  <c:v>0.34408386970741439</c:v>
                </c:pt>
                <c:pt idx="3">
                  <c:v>0.38683785057253223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2C-44D1-90EC-E23E03567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8506624"/>
        <c:axId val="118508160"/>
      </c:barChart>
      <c:catAx>
        <c:axId val="11850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r-HR" sz="120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sr-Latn-RS"/>
          </a:p>
        </c:txPr>
        <c:crossAx val="118508160"/>
        <c:crosses val="autoZero"/>
        <c:auto val="1"/>
        <c:lblAlgn val="ctr"/>
        <c:lblOffset val="100"/>
        <c:noMultiLvlLbl val="0"/>
      </c:catAx>
      <c:valAx>
        <c:axId val="118508160"/>
        <c:scaling>
          <c:orientation val="minMax"/>
          <c:max val="1"/>
        </c:scaling>
        <c:delete val="1"/>
        <c:axPos val="t"/>
        <c:numFmt formatCode="0%" sourceLinked="0"/>
        <c:majorTickMark val="out"/>
        <c:minorTickMark val="none"/>
        <c:tickLblPos val="nextTo"/>
        <c:crossAx val="118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3539276550477"/>
          <c:y val="2.4265584925511601E-2"/>
          <c:w val="0.51767801939622549"/>
          <c:h val="0.97573434320969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TOM 2nd wave</c:v>
                </c:pt>
              </c:strCache>
            </c:strRef>
          </c:tx>
          <c:spPr>
            <a:solidFill>
              <a:srgbClr val="2F469C">
                <a:alpha val="50196"/>
              </a:srgb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49-4EFF-AF6A-6826932430A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r-HR" sz="1200" b="0" i="0" u="none" strike="noStrike" kern="1200" baseline="0">
                    <a:solidFill>
                      <a:srgbClr val="424242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Mediji</c:v>
                </c:pt>
                <c:pt idx="1">
                  <c:v>Društvene mreže</c:v>
                </c:pt>
                <c:pt idx="2">
                  <c:v>U školi, na fakultetu, na poslu</c:v>
                </c:pt>
                <c:pt idx="3">
                  <c:v>Od prijatelja, poznanika</c:v>
                </c:pt>
                <c:pt idx="4">
                  <c:v>Preko internet stranica javnih institucija</c:v>
                </c:pt>
                <c:pt idx="5">
                  <c:v>Nešto drugo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0.48048045413348106</c:v>
                </c:pt>
                <c:pt idx="1">
                  <c:v>0.21964066496606491</c:v>
                </c:pt>
                <c:pt idx="2">
                  <c:v>0.20496411934267519</c:v>
                </c:pt>
                <c:pt idx="3">
                  <c:v>0.18806721085990166</c:v>
                </c:pt>
                <c:pt idx="4">
                  <c:v>0.13598762967167324</c:v>
                </c:pt>
                <c:pt idx="5">
                  <c:v>1.3591663580865361E-2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9-4EFF-AF6A-682693243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8506624"/>
        <c:axId val="118508160"/>
      </c:barChart>
      <c:catAx>
        <c:axId val="11850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r-HR" sz="120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sr-Latn-RS"/>
          </a:p>
        </c:txPr>
        <c:crossAx val="118508160"/>
        <c:crosses val="autoZero"/>
        <c:auto val="1"/>
        <c:lblAlgn val="ctr"/>
        <c:lblOffset val="100"/>
        <c:noMultiLvlLbl val="0"/>
      </c:catAx>
      <c:valAx>
        <c:axId val="118508160"/>
        <c:scaling>
          <c:orientation val="minMax"/>
          <c:max val="0.60000000000000009"/>
        </c:scaling>
        <c:delete val="1"/>
        <c:axPos val="t"/>
        <c:numFmt formatCode="0%" sourceLinked="0"/>
        <c:majorTickMark val="out"/>
        <c:minorTickMark val="none"/>
        <c:tickLblPos val="nextTo"/>
        <c:crossAx val="118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43539276550477"/>
          <c:y val="2.4265584925511601E-2"/>
          <c:w val="0.51767801939622549"/>
          <c:h val="0.97573434320969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TOM 2nd wave</c:v>
                </c:pt>
              </c:strCache>
            </c:strRef>
          </c:tx>
          <c:spPr>
            <a:solidFill>
              <a:srgbClr val="2F469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237-4188-A10B-5C8DD98698D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hr-HR" sz="1200" b="0" i="0" u="none" strike="noStrike" kern="1200" baseline="0">
                    <a:solidFill>
                      <a:srgbClr val="424242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Ne znam</c:v>
                </c:pt>
                <c:pt idx="1">
                  <c:v>Vlada Republike Hrvatske</c:v>
                </c:pt>
                <c:pt idx="2">
                  <c:v>Država</c:v>
                </c:pt>
                <c:pt idx="3">
                  <c:v>EU</c:v>
                </c:pt>
                <c:pt idx="4">
                  <c:v>Ministarstvo </c:v>
                </c:pt>
                <c:pt idx="5">
                  <c:v>Sabor</c:v>
                </c:pt>
                <c:pt idx="6">
                  <c:v>Središnji državni ured za demografiju i mlade</c:v>
                </c:pt>
                <c:pt idx="7">
                  <c:v>Mladi</c:v>
                </c:pt>
                <c:pt idx="8">
                  <c:v>Premijer</c:v>
                </c:pt>
                <c:pt idx="9">
                  <c:v>Ministarstvo znanosti i obrazovanja</c:v>
                </c:pt>
                <c:pt idx="10">
                  <c:v>Ostalo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0.35699999999999998</c:v>
                </c:pt>
                <c:pt idx="1">
                  <c:v>0.35299999999999998</c:v>
                </c:pt>
                <c:pt idx="2">
                  <c:v>6.9000000000000006E-2</c:v>
                </c:pt>
                <c:pt idx="3">
                  <c:v>6.4000000000000001E-2</c:v>
                </c:pt>
                <c:pt idx="4">
                  <c:v>3.4000000000000002E-2</c:v>
                </c:pt>
                <c:pt idx="5">
                  <c:v>3.2000000000000001E-2</c:v>
                </c:pt>
                <c:pt idx="6">
                  <c:v>1.7999999999999999E-2</c:v>
                </c:pt>
                <c:pt idx="7">
                  <c:v>1.7000000000000001E-2</c:v>
                </c:pt>
                <c:pt idx="8">
                  <c:v>1.2999999999999999E-2</c:v>
                </c:pt>
                <c:pt idx="9">
                  <c:v>1.2E-2</c:v>
                </c:pt>
                <c:pt idx="1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7-4188-A10B-5C8DD9869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8506624"/>
        <c:axId val="118508160"/>
      </c:barChart>
      <c:catAx>
        <c:axId val="11850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hr-HR" sz="1200" b="0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sr-Latn-RS"/>
          </a:p>
        </c:txPr>
        <c:crossAx val="118508160"/>
        <c:crosses val="autoZero"/>
        <c:auto val="1"/>
        <c:lblAlgn val="ctr"/>
        <c:lblOffset val="100"/>
        <c:noMultiLvlLbl val="0"/>
      </c:catAx>
      <c:valAx>
        <c:axId val="118508160"/>
        <c:scaling>
          <c:orientation val="minMax"/>
          <c:max val="0.45"/>
        </c:scaling>
        <c:delete val="1"/>
        <c:axPos val="t"/>
        <c:numFmt formatCode="0%" sourceLinked="0"/>
        <c:majorTickMark val="out"/>
        <c:minorTickMark val="none"/>
        <c:tickLblPos val="nextTo"/>
        <c:crossAx val="11850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Rezultat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469C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BD-4036-9E7F-0C9D72E1519B}"/>
              </c:ext>
            </c:extLst>
          </c:dPt>
          <c:dPt>
            <c:idx val="1"/>
            <c:bubble3D val="0"/>
            <c:spPr>
              <a:solidFill>
                <a:srgbClr val="2F469C">
                  <a:alpha val="50196"/>
                </a:srgb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BD-4036-9E7F-0C9D72E1519B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BD-4036-9E7F-0C9D72E151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Uopće ne</c:v>
                </c:pt>
                <c:pt idx="1">
                  <c:v>Da, u manjoj mjeri</c:v>
                </c:pt>
                <c:pt idx="2">
                  <c:v>Da, u većoj mjeri</c:v>
                </c:pt>
              </c:strCache>
            </c:strRef>
          </c:cat>
          <c:val>
            <c:numRef>
              <c:f>Feuil1!$B$2:$B$4</c:f>
              <c:numCache>
                <c:formatCode>###0%</c:formatCode>
                <c:ptCount val="3"/>
                <c:pt idx="0">
                  <c:v>0.45822776039948449</c:v>
                </c:pt>
                <c:pt idx="1">
                  <c:v>0.4681164325540812</c:v>
                </c:pt>
                <c:pt idx="2">
                  <c:v>7.365580704643504E-2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BD-4036-9E7F-0C9D72E151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8CD453-6651-4F5D-AF0E-943113B7BA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43101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AFB3F6D-27DE-421A-80DD-C4F1B28388AB}" type="slidenum">
              <a:rPr lang="en-GB" smtClean="0"/>
              <a:pPr algn="ctr"/>
              <a:t>‹#›</a:t>
            </a:fld>
            <a:endParaRPr lang="en-GB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D0451719-3070-4E08-B8C6-FC356491DB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446" y="222059"/>
            <a:ext cx="715110" cy="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943101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3B8578AD-0529-46A5-84EB-6338160D5A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C287C20-68EB-44AA-A066-A744AB8D4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446" y="222059"/>
            <a:ext cx="715110" cy="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387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652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024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354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961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009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41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42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32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41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8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065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68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864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02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72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3.xml"/><Relationship Id="rId4" Type="http://schemas.openxmlformats.org/officeDocument/2006/relationships/image" Target="../media/image1.emf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e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sv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jp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sv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0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.jp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.jp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9.sv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1036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57678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TITLE OF THE SLIDE</a:t>
            </a: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2F76EB0B-D792-435A-A672-36B46B20BA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95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 userDrawn="1">
          <p15:clr>
            <a:srgbClr val="F26B43"/>
          </p15:clr>
        </p15:guide>
        <p15:guide id="2" pos="7425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6" userDrawn="1">
          <p15:clr>
            <a:srgbClr val="F26B43"/>
          </p15:clr>
        </p15:guide>
        <p15:guide id="6" orient="horz" pos="3584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2412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99BF86A5-F0B8-42C9-A87E-16C8B6F68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679F638-3664-4A3D-B3CC-1AE9AB09B32C}"/>
              </a:ext>
            </a:extLst>
          </p:cNvPr>
          <p:cNvSpPr/>
          <p:nvPr userDrawn="1"/>
        </p:nvSpPr>
        <p:spPr>
          <a:xfrm>
            <a:off x="613347" y="2022491"/>
            <a:ext cx="2628292" cy="111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13FDBA7-5D27-421C-85B6-3FA82D4FF202}"/>
              </a:ext>
            </a:extLst>
          </p:cNvPr>
          <p:cNvGrpSpPr/>
          <p:nvPr userDrawn="1"/>
        </p:nvGrpSpPr>
        <p:grpSpPr>
          <a:xfrm>
            <a:off x="697167" y="1903445"/>
            <a:ext cx="2376783" cy="1354217"/>
            <a:chOff x="794460" y="1664804"/>
            <a:chExt cx="2376783" cy="1354217"/>
          </a:xfrm>
        </p:grpSpPr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6DBE849B-11CF-4A64-8448-70B62EB6CF2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94460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 dirty="0">
                  <a:blipFill>
                    <a:blip r:embed="rId7"/>
                    <a:stretch>
                      <a:fillRect/>
                    </a:stretch>
                  </a:blipFill>
                </a:rPr>
                <a:t>Y</a:t>
              </a: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A243C84E-50CC-4C5F-B7D5-5A14645EA4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50687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 dirty="0">
                  <a:blipFill>
                    <a:blip r:embed="rId7"/>
                    <a:stretch>
                      <a:fillRect/>
                    </a:stretch>
                  </a:blipFill>
                </a:rPr>
                <a:t>O</a:t>
              </a:r>
            </a:p>
          </p:txBody>
        </p:sp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4DE2360C-0138-43FB-88B6-A916D5FF6C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6918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 dirty="0">
                  <a:blipFill>
                    <a:blip r:embed="rId7"/>
                    <a:stretch>
                      <a:fillRect/>
                    </a:stretch>
                  </a:blipFill>
                </a:rPr>
                <a:t>U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63612154-01AA-4A44-9626-0CEFBE31DD80}"/>
              </a:ext>
            </a:extLst>
          </p:cNvPr>
          <p:cNvSpPr txBox="1"/>
          <p:nvPr userDrawn="1"/>
        </p:nvSpPr>
        <p:spPr>
          <a:xfrm>
            <a:off x="515380" y="9447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  <a:latin typeface="+mn-lt"/>
              </a:rPr>
              <a:t>THANK</a:t>
            </a:r>
          </a:p>
        </p:txBody>
      </p:sp>
      <p:pic>
        <p:nvPicPr>
          <p:cNvPr id="15" name="Graphique 12">
            <a:extLst>
              <a:ext uri="{FF2B5EF4-FFF2-40B4-BE49-F238E27FC236}">
                <a16:creationId xmlns:a16="http://schemas.microsoft.com/office/drawing/2014/main" id="{9A6E24CF-8D33-4CD9-8F42-13A4AED0D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3" name="Cadre 12">
            <a:extLst>
              <a:ext uri="{FF2B5EF4-FFF2-40B4-BE49-F238E27FC236}">
                <a16:creationId xmlns:a16="http://schemas.microsoft.com/office/drawing/2014/main" id="{DD99AA5A-3B38-4496-8080-775E9B06BE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980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7">
            <a:extLst>
              <a:ext uri="{FF2B5EF4-FFF2-40B4-BE49-F238E27FC236}">
                <a16:creationId xmlns:a16="http://schemas.microsoft.com/office/drawing/2014/main" id="{D0D44773-96B3-BC46-A95C-3E66B52BB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A544110-35E8-B749-BBB7-758323C4F1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493"/>
            <a:ext cx="5321808" cy="400110"/>
          </a:xfrm>
          <a:prstGeom prst="rect">
            <a:avLst/>
          </a:prstGeom>
        </p:spPr>
        <p:txBody>
          <a:bodyPr lIns="73152" rIns="73152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Paragraph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796F14-3158-3742-AF9E-11D9104E52D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482487" y="1368493"/>
            <a:ext cx="5321808" cy="400110"/>
          </a:xfrm>
          <a:prstGeom prst="rect">
            <a:avLst/>
          </a:prstGeom>
        </p:spPr>
        <p:txBody>
          <a:bodyPr lIns="73152" rIns="73152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Paragraph header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60BC49-D2AB-BE40-ACA3-F264FC311D4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1143" y="1804000"/>
            <a:ext cx="5321808" cy="3983865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DA1E291-081C-BA44-AD23-7DFAE563B424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6482487" y="1804000"/>
            <a:ext cx="5321808" cy="3983865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3586441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202127-A98F-1644-A68D-8D2A96B610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A90D2B-34F0-C04C-AEF7-3844245675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94729" y="3004493"/>
            <a:ext cx="11391737" cy="84901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0" cap="all" spc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0000"/>
              </a:lnSpc>
              <a:spcAft>
                <a:spcPts val="0"/>
              </a:spcAft>
              <a:defRPr sz="900" cap="none">
                <a:solidFill>
                  <a:schemeClr val="tx1"/>
                </a:solidFill>
              </a:defRPr>
            </a:lvl2pPr>
            <a:lvl3pPr>
              <a:defRPr cap="none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OF THE SLIDE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C2933E-D1BF-0F48-85B5-FA5261DC5641}"/>
              </a:ext>
            </a:extLst>
          </p:cNvPr>
          <p:cNvGrpSpPr/>
          <p:nvPr userDrawn="1"/>
        </p:nvGrpSpPr>
        <p:grpSpPr>
          <a:xfrm>
            <a:off x="11364899" y="6200776"/>
            <a:ext cx="432372" cy="394468"/>
            <a:chOff x="11309880" y="6178130"/>
            <a:chExt cx="490427" cy="447433"/>
          </a:xfrm>
        </p:grpSpPr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A96E338D-75F8-6E4E-8FDC-6EE49ADF8D2D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95149A-2163-6A44-B417-650424788236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428AFCA2-AFEF-6446-AACA-51D2DC4D4ECD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FFF52367-FE80-454D-8ACB-D08F18C876E7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EB1082FB-D3C4-AD40-B465-BDE8C4C7E0D7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43B9CC2E-71D1-D840-8B6D-AF24239D292E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9BA40E2A-DAD1-4D45-89BE-31DCC223F701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7D9759-3E67-0B47-B49E-09DF3F8C5FC2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0D40AB-848F-ED48-B9C4-D472A2C9846E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F3B639-B02A-AE4D-B3A4-44A221D5CFFA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8F3AC1-438F-D448-ABE0-575DAD4FC626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C3DB64-CE34-A047-BCC0-6AC493A4D5F6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8CF2D5D-6C1E-A64A-8BB4-742C9A3144FB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CD166B6-639B-8443-8582-0C63AE458E40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DCAE9AE-4A20-C54F-B243-45C6A8CB8B24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105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F430838D-BFC2-2C4A-8917-D47149BF8F59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57200" y="912405"/>
            <a:ext cx="4910328" cy="4910328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25" name="Titre 7">
            <a:extLst>
              <a:ext uri="{FF2B5EF4-FFF2-40B4-BE49-F238E27FC236}">
                <a16:creationId xmlns:a16="http://schemas.microsoft.com/office/drawing/2014/main" id="{2FC8CAE2-D117-F54F-BC3F-549A6F31E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3326" y="730036"/>
            <a:ext cx="5680774" cy="452432"/>
          </a:xfrm>
        </p:spPr>
        <p:txBody>
          <a:bodyPr/>
          <a:lstStyle>
            <a:lvl1pPr>
              <a:defRPr sz="2600" b="1" cap="none" spc="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3A045E2F-0EF5-A24D-9352-202886C41C9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053326" y="364910"/>
            <a:ext cx="5680774" cy="274320"/>
          </a:xfrm>
          <a:prstGeom prst="rect">
            <a:avLst/>
          </a:prstGeom>
        </p:spPr>
        <p:txBody>
          <a:bodyPr lIns="0" rIns="0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cap="all" spc="300">
                <a:solidFill>
                  <a:schemeClr val="bg1"/>
                </a:solidFill>
              </a:defRPr>
            </a:lvl1pPr>
            <a:lvl2pPr>
              <a:lnSpc>
                <a:spcPct val="80000"/>
              </a:lnSpc>
              <a:spcAft>
                <a:spcPts val="0"/>
              </a:spcAft>
              <a:defRPr sz="900" cap="none">
                <a:solidFill>
                  <a:schemeClr val="tx1"/>
                </a:solidFill>
              </a:defRPr>
            </a:lvl2pPr>
            <a:lvl3pPr>
              <a:defRPr cap="none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CB74F2E-8172-2A4A-9739-68091462A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3325" y="1717883"/>
            <a:ext cx="5680773" cy="4051485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8379F8-C3E3-46B7-9ECA-76768F41604A}"/>
              </a:ext>
            </a:extLst>
          </p:cNvPr>
          <p:cNvGrpSpPr/>
          <p:nvPr userDrawn="1"/>
        </p:nvGrpSpPr>
        <p:grpSpPr>
          <a:xfrm>
            <a:off x="11364899" y="6200776"/>
            <a:ext cx="432372" cy="394468"/>
            <a:chOff x="11309880" y="6178130"/>
            <a:chExt cx="490427" cy="447433"/>
          </a:xfrm>
        </p:grpSpPr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F27BF3D3-9667-45AC-9905-ACC52C0677C9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184E376-9900-47E9-A33D-AB7414763805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789ECD2C-7994-4483-A615-0F6BC22481A7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A1D4E72E-73A7-49E0-9CB1-4B7A955D5DA4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02796385-0230-4B02-BC44-7617FB9D3979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6C622EA8-2281-4A20-9915-888A061729C5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E15DDAA3-7F18-4B1C-8EC7-B21B8C4BBC6F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11386FC-A43F-4904-876D-7150A3FD5CAE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C5D3B6-9616-4CDA-93C8-14038E5A93A8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C35E25-5359-445A-877D-D3E693040BA3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21FD4D4-FD26-437F-8177-DFF551CAC95A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49CAF36-948D-494F-949F-90AD29B8F144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0A3CE36-9D3D-4A55-9EAD-58C556DEAA0B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79F79BC-CC85-47CF-B154-9B0D124E0A58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50C454-8674-44BA-8CD2-8699817A3F0B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033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rme libre : forme 22">
            <a:extLst>
              <a:ext uri="{FF2B5EF4-FFF2-40B4-BE49-F238E27FC236}">
                <a16:creationId xmlns:a16="http://schemas.microsoft.com/office/drawing/2014/main" id="{3F30712B-514A-C240-90A5-D79D7F39618D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ED4FCC-DF86-0548-9462-72823AB4DDCA}"/>
              </a:ext>
            </a:extLst>
          </p:cNvPr>
          <p:cNvSpPr/>
          <p:nvPr userDrawn="1"/>
        </p:nvSpPr>
        <p:spPr>
          <a:xfrm>
            <a:off x="6089904" y="0"/>
            <a:ext cx="6100062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9A28E6D-C832-ED41-925B-E1F8B53FFD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58468"/>
            <a:ext cx="5686970" cy="3941064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0A2E737-CF7A-3E40-8D29-199EE267CE0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492656" y="854416"/>
            <a:ext cx="5294376" cy="830997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6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Headline of the page goes here. This is a place to write the gist of/ big news about what the next steps are.</a:t>
            </a:r>
            <a:endParaRPr lang="en-GB" dirty="0"/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B08DFD0B-EF3C-AE48-9884-A67B85243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656" y="382816"/>
            <a:ext cx="5294376" cy="452432"/>
          </a:xfrm>
        </p:spPr>
        <p:txBody>
          <a:bodyPr/>
          <a:lstStyle>
            <a:lvl1pPr>
              <a:defRPr sz="2600" b="1" cap="none" spc="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4B1C64-EABA-E849-AA62-2DBF0AF52DE6}"/>
              </a:ext>
            </a:extLst>
          </p:cNvPr>
          <p:cNvGrpSpPr/>
          <p:nvPr userDrawn="1"/>
        </p:nvGrpSpPr>
        <p:grpSpPr>
          <a:xfrm>
            <a:off x="11364899" y="6200776"/>
            <a:ext cx="432372" cy="394468"/>
            <a:chOff x="11309880" y="6178130"/>
            <a:chExt cx="490427" cy="447433"/>
          </a:xfrm>
        </p:grpSpPr>
        <p:sp>
          <p:nvSpPr>
            <p:cNvPr id="17" name="Freeform: Shape 6">
              <a:extLst>
                <a:ext uri="{FF2B5EF4-FFF2-40B4-BE49-F238E27FC236}">
                  <a16:creationId xmlns:a16="http://schemas.microsoft.com/office/drawing/2014/main" id="{4F0C3A1E-441F-D04C-9A52-CD2ECE12CE34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: Shape 8">
              <a:extLst>
                <a:ext uri="{FF2B5EF4-FFF2-40B4-BE49-F238E27FC236}">
                  <a16:creationId xmlns:a16="http://schemas.microsoft.com/office/drawing/2014/main" id="{0E496F24-EA84-204D-A2A9-168FFD97FB38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1">
              <a:extLst>
                <a:ext uri="{FF2B5EF4-FFF2-40B4-BE49-F238E27FC236}">
                  <a16:creationId xmlns:a16="http://schemas.microsoft.com/office/drawing/2014/main" id="{EBA9ED86-9CCB-814A-A1E1-174290DF5177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203AF60B-1019-8440-B372-2B9C42D2F4E5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E93E38F9-5D2F-1948-B1B5-C5D4BCDFD25D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A733ACA1-5E27-3C48-A9C9-85CB54194602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9C97429A-C9FB-EF46-A679-BEC605DE215E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5BB0D4E4-3615-2143-8E9F-5215EC7ED74D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DD7797F2-DEE9-BB4E-948A-9FEE181853CA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225A251A-5218-3449-8A03-F04FE9925869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:a16="http://schemas.microsoft.com/office/drawing/2014/main" id="{5BB884EF-7E62-6F4E-9EBF-70B640297357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: Shape 20">
              <a:extLst>
                <a:ext uri="{FF2B5EF4-FFF2-40B4-BE49-F238E27FC236}">
                  <a16:creationId xmlns:a16="http://schemas.microsoft.com/office/drawing/2014/main" id="{1A44A5F8-EE16-8441-BAFC-697A1316E0D4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: Shape 21">
              <a:extLst>
                <a:ext uri="{FF2B5EF4-FFF2-40B4-BE49-F238E27FC236}">
                  <a16:creationId xmlns:a16="http://schemas.microsoft.com/office/drawing/2014/main" id="{EB09333F-14A3-B740-8BC9-7F6169C54ECA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: Shape 22">
              <a:extLst>
                <a:ext uri="{FF2B5EF4-FFF2-40B4-BE49-F238E27FC236}">
                  <a16:creationId xmlns:a16="http://schemas.microsoft.com/office/drawing/2014/main" id="{310AFC53-3109-B747-80F3-17021954FC87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688FBE76-8B41-D142-9659-DDAC4E713CD1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B01E1E20-DD1B-CA4A-A264-0A2BB5BB2EC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492656" y="1887312"/>
            <a:ext cx="5294376" cy="954107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tabLst/>
              <a:defRPr sz="1400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909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9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7">
            <a:extLst>
              <a:ext uri="{FF2B5EF4-FFF2-40B4-BE49-F238E27FC236}">
                <a16:creationId xmlns:a16="http://schemas.microsoft.com/office/drawing/2014/main" id="{D0D44773-96B3-BC46-A95C-3E66B52BB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CB19B90-2D56-5E44-8EDC-D5E00E59A10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292820" y="4195676"/>
            <a:ext cx="1619033" cy="338554"/>
          </a:xfrm>
          <a:prstGeom prst="rect">
            <a:avLst/>
          </a:prstGeom>
          <a:noFill/>
        </p:spPr>
        <p:txBody>
          <a:bodyPr wrap="none" lIns="0" rIns="0" anchor="t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600" b="1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Moderator Name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2855758-2FF6-8646-8829-F40B8B188B2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92818" y="4583838"/>
            <a:ext cx="2522595" cy="523220"/>
          </a:xfrm>
          <a:prstGeom prst="rect">
            <a:avLst/>
          </a:prstGeom>
          <a:noFill/>
        </p:spPr>
        <p:txBody>
          <a:bodyPr wrap="square" lIns="0" rIns="0" anchor="t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400" b="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5F04CC5-C997-2544-954A-D8844D1DB5F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272615" y="4195676"/>
            <a:ext cx="1619033" cy="338554"/>
          </a:xfrm>
          <a:prstGeom prst="rect">
            <a:avLst/>
          </a:prstGeom>
          <a:noFill/>
        </p:spPr>
        <p:txBody>
          <a:bodyPr wrap="none" lIns="0" rIns="0" anchor="t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600" b="1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Moderator Name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E7C12FC-B473-394D-8857-B8CCC0AAD114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272615" y="4583838"/>
            <a:ext cx="2514599" cy="523220"/>
          </a:xfrm>
          <a:prstGeom prst="rect">
            <a:avLst/>
          </a:prstGeom>
          <a:noFill/>
        </p:spPr>
        <p:txBody>
          <a:bodyPr wrap="square" lIns="0" rIns="0" anchor="t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400" b="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87A9548-10F0-BC4E-9D31-89BA9850D229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758015" y="2242781"/>
            <a:ext cx="4572000" cy="954107"/>
          </a:xfrm>
          <a:prstGeom prst="rect">
            <a:avLst/>
          </a:prstGeom>
          <a:noFill/>
        </p:spPr>
        <p:txBody>
          <a:bodyPr wrap="square" lIns="0" rIns="0" anchor="ctr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400" b="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EE76D36-54CA-1643-804F-48E9C18B78DC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04787" y="5707576"/>
            <a:ext cx="5349240" cy="246221"/>
          </a:xfrm>
          <a:prstGeom prst="rect">
            <a:avLst/>
          </a:prstGeom>
          <a:noFill/>
        </p:spPr>
        <p:txBody>
          <a:bodyPr wrap="square" lIns="0" rIns="0" anchor="t" anchorCtr="0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000" b="0" i="1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To open documents double click on the link in “normal” mode.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53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6595BE-8670-4A5F-B6E3-C00B54377605}"/>
              </a:ext>
            </a:extLst>
          </p:cNvPr>
          <p:cNvSpPr/>
          <p:nvPr userDrawn="1"/>
        </p:nvSpPr>
        <p:spPr>
          <a:xfrm>
            <a:off x="-1" y="0"/>
            <a:ext cx="5987987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E9F0883-33F3-4D62-A0A5-04FAA00189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CE4141A-CB17-4D34-9EF4-654584A2F66C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</a:t>
            </a:r>
          </a:p>
        </p:txBody>
      </p:sp>
    </p:spTree>
    <p:extLst>
      <p:ext uri="{BB962C8B-B14F-4D97-AF65-F5344CB8AC3E}">
        <p14:creationId xmlns:p14="http://schemas.microsoft.com/office/powerpoint/2010/main" val="2871693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">
    <p:bg>
      <p:bgPr>
        <a:gradFill>
          <a:gsLst>
            <a:gs pos="0">
              <a:schemeClr val="bg2"/>
            </a:gs>
            <a:gs pos="100000">
              <a:schemeClr val="bg2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A7953B-6D7D-E044-ABF6-08F853D93952}"/>
              </a:ext>
            </a:extLst>
          </p:cNvPr>
          <p:cNvGrpSpPr/>
          <p:nvPr userDrawn="1"/>
        </p:nvGrpSpPr>
        <p:grpSpPr>
          <a:xfrm>
            <a:off x="10452575" y="5265738"/>
            <a:ext cx="1044025" cy="952500"/>
            <a:chOff x="11309880" y="6178130"/>
            <a:chExt cx="490427" cy="447433"/>
          </a:xfrm>
        </p:grpSpPr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DE5A3DB9-9BCB-0A47-BE00-B9C34E2A08EF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DB7F77B0-41D7-1942-8CA8-8B63764D730E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3E908ED2-192C-104A-9169-2C1E2E496AD4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ECB22EB9-0949-9E45-918D-505097EC68D2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876C2038-E9EE-9641-9473-D1DEBF9BA7D8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237A07DA-5521-0640-9E06-CDB1A8A7002A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5A23BB23-01CC-1B48-BFD0-9D28FACA4353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4102A0C8-C37D-0641-B277-808F7583608B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E5514A69-3AD1-B14F-9263-B20035329419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C0F21815-A46F-3548-95D0-6325CE8567F0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D774C2CA-ED01-7747-AF14-346CB3CC0C92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7CBAF8E5-9A1C-A842-A47A-771ABBFABF78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7E6B7D1B-A5AF-FF40-A1FC-93E467E244C3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C39FAE1E-C235-924C-B876-EB8D7CAEEE62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id="{873EFA92-E9FE-D743-9E8A-63CD2913A077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99503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8E7C1333-FA36-074E-9780-694B15056C57}"/>
              </a:ext>
            </a:extLst>
          </p:cNvPr>
          <p:cNvSpPr>
            <a:spLocks noGrp="1" noChangeAspect="1"/>
          </p:cNvSpPr>
          <p:nvPr>
            <p:ph type="pic" sz="quarter" idx="84" hasCustomPrompt="1"/>
          </p:nvPr>
        </p:nvSpPr>
        <p:spPr>
          <a:xfrm>
            <a:off x="431484" y="688146"/>
            <a:ext cx="6432076" cy="2739299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B20ABC9-D341-5342-9D47-08E00BF2992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04783" y="4238932"/>
            <a:ext cx="3531573" cy="138499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E512F3F-FFB9-2844-8633-8F9D5100A97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56287" y="3731836"/>
            <a:ext cx="2980069" cy="400110"/>
          </a:xfrm>
          <a:prstGeom prst="rect">
            <a:avLst/>
          </a:prstGeom>
        </p:spPr>
        <p:txBody>
          <a:bodyPr wrap="square" lIns="0" r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tabLst/>
              <a:defRPr sz="2000" b="1" i="0" cap="none">
                <a:solidFill>
                  <a:schemeClr val="tx2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4" name="Titre 7">
            <a:extLst>
              <a:ext uri="{FF2B5EF4-FFF2-40B4-BE49-F238E27FC236}">
                <a16:creationId xmlns:a16="http://schemas.microsoft.com/office/drawing/2014/main" id="{DFDAA1F4-9A68-9E4B-9169-6DD7B1C8E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3655" y="1363649"/>
            <a:ext cx="4405408" cy="452432"/>
          </a:xfrm>
        </p:spPr>
        <p:txBody>
          <a:bodyPr/>
          <a:lstStyle>
            <a:lvl1pPr algn="l">
              <a:defRPr sz="2600" b="1" cap="none" spc="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053A97C-19EA-D244-902B-E8AB6FAC8F3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383655" y="998523"/>
            <a:ext cx="4405408" cy="274320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cap="all" spc="300">
                <a:solidFill>
                  <a:schemeClr val="bg1"/>
                </a:solidFill>
              </a:defRPr>
            </a:lvl1pPr>
            <a:lvl2pPr>
              <a:lnSpc>
                <a:spcPct val="80000"/>
              </a:lnSpc>
              <a:spcAft>
                <a:spcPts val="0"/>
              </a:spcAft>
              <a:defRPr sz="900" cap="none">
                <a:solidFill>
                  <a:schemeClr val="tx1"/>
                </a:solidFill>
              </a:defRPr>
            </a:lvl2pPr>
            <a:lvl3pPr>
              <a:defRPr cap="none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SUBHEADER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9D53380-3F1B-D14D-990A-127D90A2985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19288" y="4238932"/>
            <a:ext cx="3531573" cy="138499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C989961-D45C-4247-824D-3974D2244BB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909112" y="3731836"/>
            <a:ext cx="2941749" cy="400110"/>
          </a:xfrm>
          <a:prstGeom prst="rect">
            <a:avLst/>
          </a:prstGeom>
        </p:spPr>
        <p:txBody>
          <a:bodyPr wrap="square" lIns="0" r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tabLst/>
              <a:defRPr sz="2000" b="1" i="0" cap="none">
                <a:solidFill>
                  <a:schemeClr val="accent3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A5CF7E1-EEB1-334F-8564-232A0BB6845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277495" y="4238932"/>
            <a:ext cx="3531573" cy="138499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AA8EBF0-5DAA-7844-8520-7E7C559696B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913068" y="3731836"/>
            <a:ext cx="2896000" cy="400110"/>
          </a:xfrm>
          <a:prstGeom prst="rect">
            <a:avLst/>
          </a:prstGeom>
        </p:spPr>
        <p:txBody>
          <a:bodyPr wrap="square" lIns="0" r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tabLst/>
              <a:defRPr sz="2000" b="1" i="0" cap="none">
                <a:solidFill>
                  <a:schemeClr val="accent4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184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34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D9B90051-83E6-794A-AFC9-F857D253B0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3892" y="1368596"/>
            <a:ext cx="7068108" cy="4321004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BC3C924E-FE0D-4045-9B6B-6EA97A4F8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3FF0DF-A649-5A4A-9095-E50AE70EDA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785503"/>
            <a:ext cx="4078224" cy="3983865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450E966-142B-BE4F-BDD4-67265273F3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5" y="1368493"/>
            <a:ext cx="4078224" cy="400110"/>
          </a:xfrm>
          <a:prstGeom prst="rect">
            <a:avLst/>
          </a:prstGeom>
        </p:spPr>
        <p:txBody>
          <a:bodyPr lIns="73152" rIns="73152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Paragraph header</a:t>
            </a:r>
          </a:p>
        </p:txBody>
      </p:sp>
    </p:spTree>
    <p:extLst>
      <p:ext uri="{BB962C8B-B14F-4D97-AF65-F5344CB8AC3E}">
        <p14:creationId xmlns:p14="http://schemas.microsoft.com/office/powerpoint/2010/main" val="1123429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E03E893C-6741-453F-AB83-3BF7E4745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TITLE OF THE PRESENTATION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pic>
        <p:nvPicPr>
          <p:cNvPr id="33" name="Image 32" descr="Une image contenant objet&#10;&#10;Description générée automatiquement">
            <a:extLst>
              <a:ext uri="{FF2B5EF4-FFF2-40B4-BE49-F238E27FC236}">
                <a16:creationId xmlns:a16="http://schemas.microsoft.com/office/drawing/2014/main" id="{EDBF095C-490F-455B-8877-BE70651A9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82573-CF8D-477B-8EF6-9CF97BBEDB1A}" type="datetime3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 December, 2023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pic>
        <p:nvPicPr>
          <p:cNvPr id="14" name="Graphique 12">
            <a:extLst>
              <a:ext uri="{FF2B5EF4-FFF2-40B4-BE49-F238E27FC236}">
                <a16:creationId xmlns:a16="http://schemas.microsoft.com/office/drawing/2014/main" id="{EDC392AE-DD2C-4A4A-B7EE-4301D02F161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3" name="Cadre 12">
            <a:extLst>
              <a:ext uri="{FF2B5EF4-FFF2-40B4-BE49-F238E27FC236}">
                <a16:creationId xmlns:a16="http://schemas.microsoft.com/office/drawing/2014/main" id="{22590B82-793B-46ED-8C13-DFD24AADC3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11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26B43"/>
          </p15:clr>
        </p15:guide>
        <p15:guide id="2" orient="horz" pos="1886">
          <p15:clr>
            <a:srgbClr val="F26B43"/>
          </p15:clr>
        </p15:guide>
        <p15:guide id="4" orient="horz" pos="3317">
          <p15:clr>
            <a:srgbClr val="F26B43"/>
          </p15:clr>
        </p15:guide>
        <p15:guide id="5" orient="horz" pos="3917">
          <p15:clr>
            <a:srgbClr val="F26B43"/>
          </p15:clr>
        </p15:guide>
        <p15:guide id="6" pos="288">
          <p15:clr>
            <a:srgbClr val="F26B43"/>
          </p15:clr>
        </p15:guide>
        <p15:guide id="7" pos="357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57678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2F469C">
                  <a:lumMod val="75000"/>
                </a:srgb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TITLE OF THE SLIDE</a:t>
            </a: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2F76EB0B-D792-435A-A672-36B46B20BA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656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A52A15BA-EBCC-4B99-AE65-14DE97796F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9336" y="116632"/>
            <a:ext cx="11953328" cy="66247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4C0DBC-A3B6-46D7-BC82-247044734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2F469C">
                  <a:lumMod val="75000"/>
                </a:srgb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E6BD15A-95A7-4771-8A83-F3D1F6A6B0AB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>
            <a:extLst>
              <a:ext uri="{FF2B5EF4-FFF2-40B4-BE49-F238E27FC236}">
                <a16:creationId xmlns:a16="http://schemas.microsoft.com/office/drawing/2014/main" id="{B29302FD-780C-451A-88AA-6D6A579634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TITLE OF THE PRESENTATION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A53E340B-BC11-4130-827F-1D3963560D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pic>
        <p:nvPicPr>
          <p:cNvPr id="21" name="Image 20" descr="Une image contenant objet&#10;&#10;Description générée automatiquement">
            <a:extLst>
              <a:ext uri="{FF2B5EF4-FFF2-40B4-BE49-F238E27FC236}">
                <a16:creationId xmlns:a16="http://schemas.microsoft.com/office/drawing/2014/main" id="{46D4BBB8-ABD4-40B0-9480-F03539081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E2622E42-57ED-490A-B9E7-20CE8F6E22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82573-CF8D-477B-8EF6-9CF97BBEDB1A}" type="datetime3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 December, 2023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01A54CD0-BB0D-4769-B8EE-11CEDB46F5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pic>
        <p:nvPicPr>
          <p:cNvPr id="24" name="Graphique 12">
            <a:extLst>
              <a:ext uri="{FF2B5EF4-FFF2-40B4-BE49-F238E27FC236}">
                <a16:creationId xmlns:a16="http://schemas.microsoft.com/office/drawing/2014/main" id="{4139EFB0-E176-4FB8-9788-6E70681649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20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7CED06AF-D77F-40B5-AC37-133B89CE0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7CED06AF-D77F-40B5-AC37-133B89CE0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1563-018F-44B3-B1BA-431C2F10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425366"/>
            <a:ext cx="7551996" cy="923330"/>
          </a:xfrm>
        </p:spPr>
        <p:txBody>
          <a:bodyPr lIns="72000" anchor="b">
            <a:spAutoFit/>
          </a:bodyPr>
          <a:lstStyle>
            <a:lvl1pPr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SUMMARY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37A81A-F5D3-4438-B99F-AC1EABFB6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988" y="1649866"/>
            <a:ext cx="7546216" cy="661720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450850" indent="-450850">
              <a:lnSpc>
                <a:spcPct val="100000"/>
              </a:lnSpc>
              <a:spcBef>
                <a:spcPts val="1800"/>
              </a:spcBef>
              <a:buSzPct val="100000"/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1pPr>
            <a:lvl2pPr marL="447675" indent="-314325">
              <a:lnSpc>
                <a:spcPct val="100000"/>
              </a:lnSpc>
              <a:buFont typeface="Arial" panose="020B0604020202020204" pitchFamily="34" charset="0"/>
              <a:buChar char=" "/>
              <a:defRPr sz="1600">
                <a:solidFill>
                  <a:schemeClr val="bg1"/>
                </a:solidFill>
              </a:defRPr>
            </a:lvl2pPr>
            <a:lvl3pPr marL="542925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2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9A9743B7-8D0B-4F4B-900B-FE6932488C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C99564-1E2A-412E-A628-7BCE8232D5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26F3B280-A751-4795-8CA3-6E2A172C029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psos template 2019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6F646978-984E-4505-9B5C-9086DFEE20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447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A52A15BA-EBCC-4B99-AE65-14DE97796F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9336" y="116632"/>
            <a:ext cx="11953328" cy="66247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4C0DBC-A3B6-46D7-BC82-247044734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2F469C">
                  <a:lumMod val="75000"/>
                </a:srgb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0128FE-F418-447E-B5A1-8BAE5999F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6E9B0FB-B16E-4DD5-9506-676BD821B3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D203BCA3-A9A0-4454-BBFC-CAB474DEBF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pic>
        <p:nvPicPr>
          <p:cNvPr id="8" name="Graphique 8">
            <a:extLst>
              <a:ext uri="{FF2B5EF4-FFF2-40B4-BE49-F238E27FC236}">
                <a16:creationId xmlns:a16="http://schemas.microsoft.com/office/drawing/2014/main" id="{364F4A69-1545-4A8F-B1B5-77CAA17BDD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44FFDEA7-E33B-4F69-A94F-C24D4C06C3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55EF3A58-D397-4CE4-A40D-2D27231A07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E81ECE1A-DB67-4F86-BCE5-A86D8283DC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687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D3C70FEB-0084-4E37-8AC4-3A50B2EA05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97928A40-4AA3-49EF-9556-BDB555D654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F59241AE-0D4A-4924-9503-149B6B5F1252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6A89F2A7-85CF-443A-9A03-D2C9856F3D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6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20" name="Graphique 8">
            <a:extLst>
              <a:ext uri="{FF2B5EF4-FFF2-40B4-BE49-F238E27FC236}">
                <a16:creationId xmlns:a16="http://schemas.microsoft.com/office/drawing/2014/main" id="{45E8C3F4-2490-401C-BFA7-37816AAE0F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D1EEABA1-A797-42A3-88FC-A0BE2A9BB9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8E0CC66F-2823-4F24-845C-C4CBB5EDF45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C0ED4626-A3F3-4EB6-B615-E33DF81FC2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3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Violet B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21" name="Graphique 8">
            <a:extLst>
              <a:ext uri="{FF2B5EF4-FFF2-40B4-BE49-F238E27FC236}">
                <a16:creationId xmlns:a16="http://schemas.microsoft.com/office/drawing/2014/main" id="{18AF53AA-F64F-40A2-BA18-E39CF0E6D6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99124B2E-7D5F-43EA-BA8E-51CF5BE916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F420F713-7CBA-4B47-8081-8B5D8C3FEF7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15CED403-6235-4519-AC36-931AED17B4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9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2"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2047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C882573-CF8D-477B-8EF6-9CF97BBEDB1A}" type="datetime3">
              <a:rPr lang="en-GB" smtClean="0"/>
              <a:t>22 December, 2023</a:t>
            </a:fld>
            <a:endParaRPr lang="en-GB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C72328-61FF-4531-AF88-298161BE372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5919B4CD-5E7E-4686-8385-C8E06F74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14" name="Graphique 12">
            <a:extLst>
              <a:ext uri="{FF2B5EF4-FFF2-40B4-BE49-F238E27FC236}">
                <a16:creationId xmlns:a16="http://schemas.microsoft.com/office/drawing/2014/main" id="{33FF114A-8E2E-4078-8447-E6672F2878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5" name="Cadre 14">
            <a:extLst>
              <a:ext uri="{FF2B5EF4-FFF2-40B4-BE49-F238E27FC236}">
                <a16:creationId xmlns:a16="http://schemas.microsoft.com/office/drawing/2014/main" id="{FBAD0157-C8A9-43A3-BB2C-AE46F0750E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9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26B43"/>
          </p15:clr>
        </p15:guide>
        <p15:guide id="2" pos="360" userDrawn="1">
          <p15:clr>
            <a:srgbClr val="A4A3A4"/>
          </p15:clr>
        </p15:guide>
        <p15:guide id="3" orient="horz" pos="329" userDrawn="1">
          <p15:clr>
            <a:srgbClr val="F26B43"/>
          </p15:clr>
        </p15:guide>
        <p15:guide id="4" orient="horz" pos="1888" userDrawn="1">
          <p15:clr>
            <a:srgbClr val="F26B43"/>
          </p15:clr>
        </p15:guide>
        <p15:guide id="5" orient="horz" pos="3317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21" name="Graphique 8">
            <a:extLst>
              <a:ext uri="{FF2B5EF4-FFF2-40B4-BE49-F238E27FC236}">
                <a16:creationId xmlns:a16="http://schemas.microsoft.com/office/drawing/2014/main" id="{18AF53AA-F64F-40A2-BA18-E39CF0E6D6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99124B2E-7D5F-43EA-BA8E-51CF5BE916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F420F713-7CBA-4B47-8081-8B5D8C3FEF7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15CED403-6235-4519-AC36-931AED17B4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922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272C5A-A11F-4DD3-BF54-F64C82B84D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sp>
        <p:nvSpPr>
          <p:cNvPr id="5" name="Cadre 4">
            <a:extLst>
              <a:ext uri="{FF2B5EF4-FFF2-40B4-BE49-F238E27FC236}">
                <a16:creationId xmlns:a16="http://schemas.microsoft.com/office/drawing/2014/main" id="{3DF33BB3-DE83-4590-A4FA-9BC48FEB22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E358B72A-642E-47D8-8D5D-E3CC7A001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</p:spTree>
    <p:extLst>
      <p:ext uri="{BB962C8B-B14F-4D97-AF65-F5344CB8AC3E}">
        <p14:creationId xmlns:p14="http://schemas.microsoft.com/office/powerpoint/2010/main" val="197386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0F3E5E8-952B-4834-9B88-8731409803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0958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2F469C">
                  <a:lumMod val="75000"/>
                </a:srgb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F50CF662-962A-4D81-AF40-CA76C70585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59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Second level 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7" name="Cadre 16">
            <a:extLst>
              <a:ext uri="{FF2B5EF4-FFF2-40B4-BE49-F238E27FC236}">
                <a16:creationId xmlns:a16="http://schemas.microsoft.com/office/drawing/2014/main" id="{05F617A1-E6DF-48EA-BCD2-4A8DD8E15A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996802E-D8E8-4CD9-9D0F-27D6D824F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120540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448DD5-93B4-4A86-B5D7-CD4057F615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580420-D108-4DFA-B447-3503E53C92F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215690-EA4B-4816-B47C-BFB80C4C015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7D90A67-975F-482E-9AB6-7B0ED64C41F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Cadre 19">
            <a:extLst>
              <a:ext uri="{FF2B5EF4-FFF2-40B4-BE49-F238E27FC236}">
                <a16:creationId xmlns:a16="http://schemas.microsoft.com/office/drawing/2014/main" id="{886789B0-90FF-4F37-9433-42344C0A57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80BA077-27FC-41FB-9A93-6BD14A48D7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045336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03FBAD7D-854D-404C-B8B3-4E2C7D8E19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Espace réservé du numéro de diapositive 2">
            <a:extLst>
              <a:ext uri="{FF2B5EF4-FFF2-40B4-BE49-F238E27FC236}">
                <a16:creationId xmlns:a16="http://schemas.microsoft.com/office/drawing/2014/main" id="{3E5B363C-4834-4022-B3EF-4F0B2F86B4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36A3F82-5F59-45E4-A8C9-83EAACE14FE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C39ED46-ACD4-4140-8AE3-6EA8A681D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038926-763C-48F5-9721-AE1BAF188A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1B796240-8CD8-43A3-8D1A-C67B7CF9EE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E811145-30D4-4346-98CA-B97A784975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749199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SzPct val="10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5266C08B-2F7E-4F8B-BF8E-E61C11C088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CE0DAD37-9E91-4CB5-BBFB-D7D0AE680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FF24FD81-7B55-4044-B852-C1B3DF92DC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B9B9ED51-C446-4AC1-B24E-06FFE95D92F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9E12D94-276B-4046-B3E1-AA0B7ECE7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CE3DF51A-74C3-4387-8AC2-7451AC9EA2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139AACC-CA50-4151-87D7-5E65665D2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371792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0" name="Cadre 9">
            <a:extLst>
              <a:ext uri="{FF2B5EF4-FFF2-40B4-BE49-F238E27FC236}">
                <a16:creationId xmlns:a16="http://schemas.microsoft.com/office/drawing/2014/main" id="{890877FE-2B52-4BAA-A5B3-3185907E4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C3FB288-71BB-4BE4-BA5F-316EB2EBC0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236130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1A62086C-76E4-4718-9B87-7C2FB48307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1F85B39E-ADE6-4814-B538-973092E927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9CE6EC93-06F2-4F91-965C-189C479505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F78CE628-C138-44AB-BF90-4CD6DCBF6C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6683BE0B-F7A1-470B-9F10-E4277EE351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CF196C90-BFA5-4EB1-809E-257C96ED6B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5" name="Cadre 34">
            <a:extLst>
              <a:ext uri="{FF2B5EF4-FFF2-40B4-BE49-F238E27FC236}">
                <a16:creationId xmlns:a16="http://schemas.microsoft.com/office/drawing/2014/main" id="{5950ADE3-A3C7-426D-AFD5-0939554DB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401719-DE65-4BED-82B6-EEC883CD2F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D422D72E-72CA-4EA9-833B-C68DF89AC0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5" y="2780928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8A8F3D93-789F-488B-9691-C6C4892C7C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8" y="2780928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5103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15C157A-6F74-44A8-9785-4A8F9335C0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A3F60031-8B36-438E-A717-35784DD2D5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2942971D-C98D-4428-A689-9423825AAD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A6334CC9-1D70-4436-83AA-B17CBD5931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20EA07A4-D40F-47BA-8114-083CB3AD11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B648F2B2-21C5-4074-BA28-735D9BA020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8" name="Cadre 27">
            <a:extLst>
              <a:ext uri="{FF2B5EF4-FFF2-40B4-BE49-F238E27FC236}">
                <a16:creationId xmlns:a16="http://schemas.microsoft.com/office/drawing/2014/main" id="{9BF4A03B-F37B-4965-80F6-0B709DC7EE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2CE9F02-BCD7-4B24-924F-B7B1C07B71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23344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7CED06AF-D77F-40B5-AC37-133B89CE0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666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1563-018F-44B3-B1BA-431C2F10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425366"/>
            <a:ext cx="7551996" cy="923330"/>
          </a:xfrm>
        </p:spPr>
        <p:txBody>
          <a:bodyPr lIns="72000" anchor="b">
            <a:spAutoFit/>
          </a:bodyPr>
          <a:lstStyle>
            <a:lvl1pPr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SUMMARY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37A81A-F5D3-4438-B99F-AC1EABFB6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988" y="1649866"/>
            <a:ext cx="7546216" cy="661720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450850" indent="-450850">
              <a:lnSpc>
                <a:spcPct val="100000"/>
              </a:lnSpc>
              <a:spcBef>
                <a:spcPts val="1800"/>
              </a:spcBef>
              <a:buSzPct val="100000"/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1pPr>
            <a:lvl2pPr marL="447675" indent="-314325">
              <a:lnSpc>
                <a:spcPct val="100000"/>
              </a:lnSpc>
              <a:buFont typeface="Arial" panose="020B0604020202020204" pitchFamily="34" charset="0"/>
              <a:buChar char=" "/>
              <a:defRPr sz="1600">
                <a:solidFill>
                  <a:schemeClr val="bg1"/>
                </a:solidFill>
              </a:defRPr>
            </a:lvl2pPr>
            <a:lvl3pPr marL="542925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2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9A9743B7-8D0B-4F4B-900B-FE6932488C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C99564-1E2A-412E-A628-7BCE8232D5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6F646978-984E-4505-9B5C-9086DFEE20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12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26B43"/>
          </p15:clr>
        </p15:guide>
        <p15:guide id="2" pos="360" userDrawn="1">
          <p15:clr>
            <a:srgbClr val="A4A3A4"/>
          </p15:clr>
        </p15:guide>
        <p15:guide id="3" orient="horz" pos="3906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box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56" y="1993900"/>
            <a:ext cx="2378846" cy="369332"/>
          </a:xfrm>
          <a:prstGeom prst="rect">
            <a:avLst/>
          </a:prstGeo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232" y="1993900"/>
            <a:ext cx="2378846" cy="369332"/>
          </a:xfrm>
          <a:prstGeom prst="rect">
            <a:avLst/>
          </a:prstGeo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6208" y="1993900"/>
            <a:ext cx="2378846" cy="369332"/>
          </a:xfrm>
          <a:prstGeom prst="rect">
            <a:avLst/>
          </a:prstGeom>
          <a:solidFill>
            <a:schemeClr val="accent3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1183" y="1993900"/>
            <a:ext cx="2378846" cy="3693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887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Clr>
                <a:srgbClr val="2F469C"/>
              </a:buClr>
              <a:buSzPct val="100000"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0985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6083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1182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76250" indent="-3429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2" name="Cadre 21">
            <a:extLst>
              <a:ext uri="{FF2B5EF4-FFF2-40B4-BE49-F238E27FC236}">
                <a16:creationId xmlns:a16="http://schemas.microsoft.com/office/drawing/2014/main" id="{E91004BA-7343-436F-9F59-E70C2655FD16}"/>
              </a:ext>
            </a:extLst>
          </p:cNvPr>
          <p:cNvSpPr/>
          <p:nvPr userDrawn="1"/>
        </p:nvSpPr>
        <p:spPr>
          <a:xfrm>
            <a:off x="0" y="-96253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02206C2-89D7-4BB1-ACD3-6DD6F02F98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098698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box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775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146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7062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6143" y="1993899"/>
            <a:ext cx="3195009" cy="369332"/>
          </a:xfrm>
          <a:prstGeom prst="rect">
            <a:avLst/>
          </a:prstGeo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330" y="1993899"/>
            <a:ext cx="3195009" cy="369332"/>
          </a:xfrm>
          <a:prstGeom prst="rect">
            <a:avLst/>
          </a:prstGeo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7062" y="1993899"/>
            <a:ext cx="3195009" cy="369332"/>
          </a:xfrm>
          <a:prstGeom prst="rect">
            <a:avLst/>
          </a:prstGeom>
          <a:solidFill>
            <a:schemeClr val="accent3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CC159F0E-5DEA-49B1-9A35-F946E07E02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89DA2F-37AC-44E4-9FC7-BB6534078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659812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A049C2FF-866E-4770-BF24-2A2A457381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665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2D6908-8D7A-4CE7-9DE7-6E0F205FA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24ADEA99-782B-4EA9-8B50-5C36455F7E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8A762695-0741-41E6-90F8-26614E01ABF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540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Cadre 13">
            <a:extLst>
              <a:ext uri="{FF2B5EF4-FFF2-40B4-BE49-F238E27FC236}">
                <a16:creationId xmlns:a16="http://schemas.microsoft.com/office/drawing/2014/main" id="{EF680AAE-5E06-4510-A29A-EA1B5C3FC6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731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sua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pour une image  3">
            <a:extLst>
              <a:ext uri="{FF2B5EF4-FFF2-40B4-BE49-F238E27FC236}">
                <a16:creationId xmlns:a16="http://schemas.microsoft.com/office/drawing/2014/main" id="{DEEBD65F-9282-4B5F-A1DF-2D1CD3CF804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2060848"/>
            <a:ext cx="312148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8" name="Espace réservé pour une image  3">
            <a:extLst>
              <a:ext uri="{FF2B5EF4-FFF2-40B4-BE49-F238E27FC236}">
                <a16:creationId xmlns:a16="http://schemas.microsoft.com/office/drawing/2014/main" id="{92DC38E2-6433-425A-AC4B-48625A6E88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2060848"/>
            <a:ext cx="312148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9" name="Espace réservé pour une image  3">
            <a:extLst>
              <a:ext uri="{FF2B5EF4-FFF2-40B4-BE49-F238E27FC236}">
                <a16:creationId xmlns:a16="http://schemas.microsoft.com/office/drawing/2014/main" id="{D5B047C5-121C-4653-820B-DD6B2F6EE1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2060848"/>
            <a:ext cx="312148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D6EB8C-2615-4D88-8541-9EF352E77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D9D196F0-E493-49D2-9F1C-A192712DF1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DA3D5A4-C7A8-4D4E-87EB-5E1B7984273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49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  <p15:guide id="6" pos="30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06C9BA4-2C1A-4C1C-ABBD-87F774202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F68698D-F3B0-4788-AF4C-465233CDA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 OF THE SLIDE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C6A7D93F-558B-468A-BD97-4A324D31E45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D836BAF7-4960-44BE-976B-FA96BE235CD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68EED736-1703-4230-AAE3-5752B65C5A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606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6595BE-8670-4A5F-B6E3-C00B54377605}"/>
              </a:ext>
            </a:extLst>
          </p:cNvPr>
          <p:cNvSpPr/>
          <p:nvPr userDrawn="1"/>
        </p:nvSpPr>
        <p:spPr>
          <a:xfrm>
            <a:off x="-1" y="0"/>
            <a:ext cx="59879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E9F0883-33F3-4D62-A0A5-04FAA00189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CE4141A-CB17-4D34-9EF4-654584A2F66C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DDD157D2-6F21-42E5-B4EA-1247BDAA6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642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7B4C045D-983E-4F2B-8857-9216B119E0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3892" y="113568"/>
            <a:ext cx="6954540" cy="6630864"/>
          </a:xfrm>
          <a:custGeom>
            <a:avLst/>
            <a:gdLst>
              <a:gd name="connsiteX0" fmla="*/ 0 w 6954540"/>
              <a:gd name="connsiteY0" fmla="*/ 0 h 6630864"/>
              <a:gd name="connsiteX1" fmla="*/ 6954540 w 6954540"/>
              <a:gd name="connsiteY1" fmla="*/ 0 h 6630864"/>
              <a:gd name="connsiteX2" fmla="*/ 6954540 w 6954540"/>
              <a:gd name="connsiteY2" fmla="*/ 6630864 h 6630864"/>
              <a:gd name="connsiteX3" fmla="*/ 0 w 6954540"/>
              <a:gd name="connsiteY3" fmla="*/ 6630864 h 663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540" h="6630864">
                <a:moveTo>
                  <a:pt x="0" y="0"/>
                </a:moveTo>
                <a:lnTo>
                  <a:pt x="6954540" y="0"/>
                </a:lnTo>
                <a:lnTo>
                  <a:pt x="6954540" y="6630864"/>
                </a:lnTo>
                <a:lnTo>
                  <a:pt x="0" y="66308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2F0521-4D9F-4207-B1DF-7BCF17604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2F469C">
                  <a:lumMod val="75000"/>
                </a:srgb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6" name="Graphique 8">
            <a:extLst>
              <a:ext uri="{FF2B5EF4-FFF2-40B4-BE49-F238E27FC236}">
                <a16:creationId xmlns:a16="http://schemas.microsoft.com/office/drawing/2014/main" id="{126BF184-E987-4551-B9B0-1654184F9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BE4C14-3933-4C29-94DF-EF0EBD25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4431074" cy="3868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E6B85199-5FCE-4C8C-86EC-6B54A29F8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F6F7252-5628-4A8C-904C-3FEDB8BB83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676443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ual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49086DD-2C7D-4896-95DA-63FF2B90DC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4556" y="116632"/>
            <a:ext cx="7068108" cy="66247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2F0521-4D9F-4207-B1DF-7BCF17604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2F469C">
                  <a:lumMod val="75000"/>
                </a:srgb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BBFE11D8-99D4-4020-9337-DF875A0BC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DA9B96-0FBE-46FE-BDF9-BBA7165A7D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4431074" cy="3868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A55D3145-8A2B-4D4C-88A8-63BE2B4F7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C38A3C1-CB16-4F22-954D-1961E4387E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8014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3"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0FC6D31B-8418-47E2-BEC8-4C4D884AE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3968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BFC7BE2-5BD4-49F5-A3FC-FE37C1AC966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CC7BB1-2504-412F-9361-BB77A4C06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8046952-CF6F-4606-B04F-66EE0742EF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12566D07-C10F-4149-9D24-4340958280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DA7B4581-DBF3-4675-85A2-573E4F1A22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9E7FCC28-2779-438A-83C5-F5B120BFA1B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02F159B8-5F8C-452A-BB13-84E84CEAF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4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orient="horz" pos="3906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360" userDrawn="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sual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49086DD-2C7D-4896-95DA-63FF2B90DC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16632"/>
            <a:ext cx="5976664" cy="66247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2F0521-4D9F-4207-B1DF-7BCF17604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2F469C">
                  <a:lumMod val="75000"/>
                </a:srgb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6" name="Graphique 8">
            <a:extLst>
              <a:ext uri="{FF2B5EF4-FFF2-40B4-BE49-F238E27FC236}">
                <a16:creationId xmlns:a16="http://schemas.microsoft.com/office/drawing/2014/main" id="{3A245734-EC32-447A-8080-66E9AD437F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0D9B02-919A-4235-BEB2-D279103430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4431074" cy="3868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59C74DE0-7CBC-4060-B813-4EFA4E94C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BC2492D-1068-49AE-977A-4E8AFB481E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357118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sual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49086DD-2C7D-4896-95DA-63FF2B90DC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16280" y="116632"/>
            <a:ext cx="3456384" cy="66247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2F0521-4D9F-4207-B1DF-7BCF17604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2F469C">
                  <a:lumMod val="75000"/>
                </a:srgb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6" name="Graphique 8">
            <a:extLst>
              <a:ext uri="{FF2B5EF4-FFF2-40B4-BE49-F238E27FC236}">
                <a16:creationId xmlns:a16="http://schemas.microsoft.com/office/drawing/2014/main" id="{6BBBCA1B-32F9-4806-9169-E4C689CAB6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313577-BCA8-44DB-B761-97AB6C7871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4431074" cy="3868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346613A6-1E62-4801-948E-BD337515F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FB4B956-046B-41B6-B37A-B4D8A9C59F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183224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sual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49086DD-2C7D-4896-95DA-63FF2B90DC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9336" y="116632"/>
            <a:ext cx="11953328" cy="2808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2F0521-4D9F-4207-B1DF-7BCF17604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2F469C">
                  <a:lumMod val="75000"/>
                </a:srgb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579A31DD-9CB6-465B-BF8D-C1AAD23C3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32" y="2960948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</p:spTree>
    <p:extLst>
      <p:ext uri="{BB962C8B-B14F-4D97-AF65-F5344CB8AC3E}">
        <p14:creationId xmlns:p14="http://schemas.microsoft.com/office/powerpoint/2010/main" val="678852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ual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49086DD-2C7D-4896-95DA-63FF2B90DC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9336" y="3933056"/>
            <a:ext cx="11953328" cy="2808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2F0521-4D9F-4207-B1DF-7BCF17604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2F469C">
                  <a:lumMod val="75000"/>
                </a:srgb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6" name="Graphique 8">
            <a:extLst>
              <a:ext uri="{FF2B5EF4-FFF2-40B4-BE49-F238E27FC236}">
                <a16:creationId xmlns:a16="http://schemas.microsoft.com/office/drawing/2014/main" id="{03D3C795-83C6-468F-81E0-DAD7EA91C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21341D-8C1F-44E1-A16B-75E0186852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4431074" cy="3868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FC0E84CD-CEAA-48BC-BFF9-74788481E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8DE84A6-6853-434D-B0BE-14A8DE4BEC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225279C-2670-4E2F-97A4-9FF41AB5044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Ipsos template 2019</a:t>
            </a:r>
          </a:p>
        </p:txBody>
      </p:sp>
    </p:spTree>
    <p:extLst>
      <p:ext uri="{BB962C8B-B14F-4D97-AF65-F5344CB8AC3E}">
        <p14:creationId xmlns:p14="http://schemas.microsoft.com/office/powerpoint/2010/main" val="639375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7D382778-4BBE-4E08-86E4-7B7315AC1A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A150D9F-19CF-41D5-863B-7F91F1AB7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31F9D6FB-8DB3-4379-851A-D7F19062A2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DCF342B-275C-4A27-A66D-2820075198A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77A1E76D-CD0A-45A9-B7A0-29F80C3354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8A5B67A-D907-474E-A084-15CB97FC3B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111039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mpty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7D382778-4BBE-4E08-86E4-7B7315AC1A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A150D9F-19CF-41D5-863B-7F91F1AB7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31F9D6FB-8DB3-4379-851A-D7F19062A2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DCF342B-275C-4A27-A66D-2820075198A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77A1E76D-CD0A-45A9-B7A0-29F80C3354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8A5B67A-D907-474E-A084-15CB97FC3B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4255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D89E5884-F1A8-4E0D-9234-BB2A7C6AA4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18C64AC-1412-4DDD-9F43-C2EF05192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83E3C24A-2205-49DD-8B09-37A94D1654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D391BA41-15A6-4B3E-AA8F-038F30517DC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194712C5-0D63-4C06-B235-CC788C7E08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2E2F58F-0CC0-4B8A-9FDF-4861071FFF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539125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Violet B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437C81F6-288B-4CD6-8434-31E0562958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34B8D39-A21D-4C23-9BB3-0812B9F0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F763B716-FDA1-4D3C-824D-1B00864184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9679F60-0A60-49CD-A33B-A0143C31A6D1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1F69778B-1BE8-4B74-A9C2-53A5A24C5B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81E7374-DE66-4A4C-993E-9A02D2E28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540329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mpty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437C81F6-288B-4CD6-8434-31E0562958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34B8D39-A21D-4C23-9BB3-0812B9F0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F763B716-FDA1-4D3C-824D-1B00864184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9679F60-0A60-49CD-A33B-A0143C31A6D1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1F69778B-1BE8-4B74-A9C2-53A5A24C5B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81E7374-DE66-4A4C-993E-9A02D2E28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378028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A52A15BA-EBCC-4B99-AE65-14DE97796F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9336" y="116632"/>
            <a:ext cx="11953328" cy="66247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4C0DBC-A3B6-46D7-BC82-247044734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2F469C">
                  <a:lumMod val="75000"/>
                </a:srgb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8" name="Graphique 8">
            <a:extLst>
              <a:ext uri="{FF2B5EF4-FFF2-40B4-BE49-F238E27FC236}">
                <a16:creationId xmlns:a16="http://schemas.microsoft.com/office/drawing/2014/main" id="{364F4A69-1545-4A8F-B1B5-77CAA17BDD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CE6B11C-EDFF-4158-BB42-B790F189A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41" t="2945"/>
          <a:stretch/>
        </p:blipFill>
        <p:spPr>
          <a:xfrm>
            <a:off x="128337" y="112295"/>
            <a:ext cx="3712476" cy="3656721"/>
          </a:xfrm>
          <a:prstGeom prst="rect">
            <a:avLst/>
          </a:prstGeom>
        </p:spPr>
      </p:pic>
      <p:sp>
        <p:nvSpPr>
          <p:cNvPr id="11" name="Titre 2">
            <a:extLst>
              <a:ext uri="{FF2B5EF4-FFF2-40B4-BE49-F238E27FC236}">
                <a16:creationId xmlns:a16="http://schemas.microsoft.com/office/drawing/2014/main" id="{CAF804ED-DA30-49F1-AE75-2A9E6B05B7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text</a:t>
            </a:r>
            <a:r>
              <a:rPr lang="fr-FR" dirty="0"/>
              <a:t> of the slide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B0DD913-C768-4D68-82CC-01D3A169034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Ipsos template 2019</a:t>
            </a:r>
          </a:p>
        </p:txBody>
      </p:sp>
    </p:spTree>
    <p:extLst>
      <p:ext uri="{BB962C8B-B14F-4D97-AF65-F5344CB8AC3E}">
        <p14:creationId xmlns:p14="http://schemas.microsoft.com/office/powerpoint/2010/main" val="159844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0B635F16-E6B6-4D10-887E-F31D8954A5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45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 userDrawn="1">
          <p15:clr>
            <a:srgbClr val="F26B43"/>
          </p15:clr>
        </p15:guide>
        <p15:guide id="2" pos="7427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600" userDrawn="1">
          <p15:clr>
            <a:srgbClr val="F26B43"/>
          </p15:clr>
        </p15:guide>
        <p15:guide id="5" pos="306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37034E82-C110-4AF1-81C9-1B2FF8608B01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tx2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D7A13DF-71B0-4DF3-9670-ECE323231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9DC92B-9CE8-407F-B93F-CA5ACD8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36285"/>
            <a:ext cx="9436100" cy="33855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69A5C51-135A-4539-8A83-F2DE50C15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BF7A0D0E-8184-4BA8-BEDC-8D6B253B33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57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batim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4F76921A-1CA6-45D7-A760-D7C080EEEB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B5EE29BA-2D73-4E72-A1CA-6B221F770E63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1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7E82261-878F-41AC-82EB-D8EEDA8D47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6276F45-0CAF-4CAB-9066-CAABA52E2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BCFA5C14-C9CA-4FFB-9083-AE890C41C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D4126967-78A5-497D-A140-B29A3E7B98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38B07116-5D1F-4AA7-9788-74A3139F7BB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CE5B38A0-F8CE-4105-8A52-31B103BD64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427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0156DF7-56BC-40D5-8DA8-2F22C6D86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050AD626-E7A4-427F-9A3F-B6A6BA21F6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A9AA2E6C-EBCE-4B97-AB00-23968A3265E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Ipsos template 2019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5D7D27C-78A9-42B0-BF87-F097DEF20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997451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 8" descr="Une image contenant objet&#10;&#10;Description générée automatiquement">
            <a:extLst>
              <a:ext uri="{FF2B5EF4-FFF2-40B4-BE49-F238E27FC236}">
                <a16:creationId xmlns:a16="http://schemas.microsoft.com/office/drawing/2014/main" id="{7AB34238-B7E0-4612-92CE-C4989B35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7" name="Graphique 12">
            <a:extLst>
              <a:ext uri="{FF2B5EF4-FFF2-40B4-BE49-F238E27FC236}">
                <a16:creationId xmlns:a16="http://schemas.microsoft.com/office/drawing/2014/main" id="{4A97E8AF-E7A3-48CB-93FA-FB7ABD189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2477EA9A-3073-4EA7-A4DD-B3342BEE6C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040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39E3ED-BDF3-459B-ADDB-C44E9D3916BA}"/>
              </a:ext>
            </a:extLst>
          </p:cNvPr>
          <p:cNvSpPr txBox="1"/>
          <p:nvPr userDrawn="1"/>
        </p:nvSpPr>
        <p:spPr>
          <a:xfrm>
            <a:off x="515380" y="9447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</a:t>
            </a:r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F8221D8A-EA7F-4431-BA65-C4F6154E8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EB9C8AA-305A-4586-B066-7FD90B345C8E}"/>
              </a:ext>
            </a:extLst>
          </p:cNvPr>
          <p:cNvSpPr txBox="1"/>
          <p:nvPr userDrawn="1"/>
        </p:nvSpPr>
        <p:spPr>
          <a:xfrm>
            <a:off x="613347" y="2014987"/>
            <a:ext cx="2628292" cy="1116124"/>
          </a:xfrm>
          <a:prstGeom prst="rect">
            <a:avLst/>
          </a:prstGeom>
          <a:solidFill>
            <a:schemeClr val="tx2"/>
          </a:solidFill>
        </p:spPr>
        <p:txBody>
          <a:bodyPr wrap="square" lIns="180000" rIns="180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</a:t>
            </a:r>
          </a:p>
        </p:txBody>
      </p:sp>
      <p:pic>
        <p:nvPicPr>
          <p:cNvPr id="9" name="Graphique 12">
            <a:extLst>
              <a:ext uri="{FF2B5EF4-FFF2-40B4-BE49-F238E27FC236}">
                <a16:creationId xmlns:a16="http://schemas.microsoft.com/office/drawing/2014/main" id="{179AD86B-4CB0-4369-A2E2-E512D4A8BC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F945265E-2B42-4452-B3C5-C3D6662D38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5127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1036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57678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TITLE OF THE SLIDE</a:t>
            </a: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2F76EB0B-D792-435A-A672-36B46B20BA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2"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2047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75C7A91-CC93-4B69-84A3-D6E6299E1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C882573-CF8D-477B-8EF6-9CF97BBEDB1A}" type="datetime3">
              <a:rPr lang="en-GB" smtClean="0"/>
              <a:t>22 December, 2023</a:t>
            </a:fld>
            <a:endParaRPr lang="en-GB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C72328-61FF-4531-AF88-298161BE372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5919B4CD-5E7E-4686-8385-C8E06F74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14" name="Graphique 12">
            <a:extLst>
              <a:ext uri="{FF2B5EF4-FFF2-40B4-BE49-F238E27FC236}">
                <a16:creationId xmlns:a16="http://schemas.microsoft.com/office/drawing/2014/main" id="{33FF114A-8E2E-4078-8447-E6672F2878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5" name="Cadre 14">
            <a:extLst>
              <a:ext uri="{FF2B5EF4-FFF2-40B4-BE49-F238E27FC236}">
                <a16:creationId xmlns:a16="http://schemas.microsoft.com/office/drawing/2014/main" id="{FBAD0157-C8A9-43A3-BB2C-AE46F0750E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41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17">
          <p15:clr>
            <a:srgbClr val="F26B43"/>
          </p15:clr>
        </p15:guide>
        <p15:guide id="6" orient="horz" pos="3929">
          <p15:clr>
            <a:srgbClr val="F26B43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7CED06AF-D77F-40B5-AC37-133B89CE0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666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7CED06AF-D77F-40B5-AC37-133B89CE0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1563-018F-44B3-B1BA-431C2F10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425366"/>
            <a:ext cx="7551996" cy="923330"/>
          </a:xfrm>
        </p:spPr>
        <p:txBody>
          <a:bodyPr lIns="72000" anchor="b">
            <a:spAutoFit/>
          </a:bodyPr>
          <a:lstStyle>
            <a:lvl1pPr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SUMMARY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37A81A-F5D3-4438-B99F-AC1EABFB6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988" y="1649866"/>
            <a:ext cx="7546216" cy="661720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450850" indent="-450850">
              <a:lnSpc>
                <a:spcPct val="100000"/>
              </a:lnSpc>
              <a:spcBef>
                <a:spcPts val="1800"/>
              </a:spcBef>
              <a:buSzPct val="100000"/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1pPr>
            <a:lvl2pPr marL="447675" indent="-314325">
              <a:lnSpc>
                <a:spcPct val="100000"/>
              </a:lnSpc>
              <a:buFont typeface="Arial" panose="020B0604020202020204" pitchFamily="34" charset="0"/>
              <a:buChar char=" "/>
              <a:defRPr sz="1600">
                <a:solidFill>
                  <a:schemeClr val="bg1"/>
                </a:solidFill>
              </a:defRPr>
            </a:lvl2pPr>
            <a:lvl3pPr marL="542925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2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9A9743B7-8D0B-4F4B-900B-FE6932488C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C99564-1E2A-412E-A628-7BCE8232D5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6F646978-984E-4505-9B5C-9086DFEE20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07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3"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0FC6D31B-8418-47E2-BEC8-4C4D884AE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3968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0FC6D31B-8418-47E2-BEC8-4C4D884AE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BFC7BE2-5BD4-49F5-A3FC-FE37C1AC966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CC7BB1-2504-412F-9361-BB77A4C06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8046952-CF6F-4606-B04F-66EE0742EF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12566D07-C10F-4149-9D24-4340958280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DA7B4581-DBF3-4675-85A2-573E4F1A22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9E7FCC28-2779-438A-83C5-F5B120BFA1B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02F159B8-5F8C-452A-BB13-84E84CEAF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99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26B43"/>
          </p15:clr>
        </p15:guide>
        <p15:guide id="2" orient="horz" pos="3906">
          <p15:clr>
            <a:srgbClr val="F26B43"/>
          </p15:clr>
        </p15:guide>
        <p15:guide id="3" pos="288">
          <p15:clr>
            <a:srgbClr val="F26B43"/>
          </p15:clr>
        </p15:guide>
        <p15:guide id="4" pos="360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0B635F16-E6B6-4D10-887E-F31D8954A5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6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07307D6C-CFED-478A-8521-38542B995C3C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38E10114-9C0F-4DDB-BF6F-27B6517277F2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dre 19">
            <a:extLst>
              <a:ext uri="{FF2B5EF4-FFF2-40B4-BE49-F238E27FC236}">
                <a16:creationId xmlns:a16="http://schemas.microsoft.com/office/drawing/2014/main" id="{7CB89C1B-B469-4BD0-A927-DBD9FD988B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90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07307D6C-CFED-478A-8521-38542B995C3C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38E10114-9C0F-4DDB-BF6F-27B6517277F2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dre 19">
            <a:extLst>
              <a:ext uri="{FF2B5EF4-FFF2-40B4-BE49-F238E27FC236}">
                <a16:creationId xmlns:a16="http://schemas.microsoft.com/office/drawing/2014/main" id="{7CB89C1B-B469-4BD0-A927-DBD9FD988B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62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8797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06C9BA4-2C1A-4C1C-ABBD-87F774202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F68698D-F3B0-4788-AF4C-465233CDA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 OF THE SLIDE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C6A7D93F-558B-468A-BD97-4A324D31E45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D836BAF7-4960-44BE-976B-FA96BE235CD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FD6EC61-BEBC-4E54-BC44-9C1775E70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68EED736-1703-4230-AAE3-5752B65C5A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04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6595BE-8670-4A5F-B6E3-C00B54377605}"/>
              </a:ext>
            </a:extLst>
          </p:cNvPr>
          <p:cNvSpPr/>
          <p:nvPr userDrawn="1"/>
        </p:nvSpPr>
        <p:spPr>
          <a:xfrm>
            <a:off x="-1" y="0"/>
            <a:ext cx="59879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E9F0883-33F3-4D62-A0A5-04FAA00189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CE4141A-CB17-4D34-9EF4-654584A2F66C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</a:t>
            </a: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DDD157D2-6F21-42E5-B4EA-1247BDAA6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70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1045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Image 8" descr="Une image contenant objet&#10;&#10;Description générée automatiquement">
            <a:extLst>
              <a:ext uri="{FF2B5EF4-FFF2-40B4-BE49-F238E27FC236}">
                <a16:creationId xmlns:a16="http://schemas.microsoft.com/office/drawing/2014/main" id="{7AB34238-B7E0-4612-92CE-C4989B35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7" name="Graphique 12">
            <a:extLst>
              <a:ext uri="{FF2B5EF4-FFF2-40B4-BE49-F238E27FC236}">
                <a16:creationId xmlns:a16="http://schemas.microsoft.com/office/drawing/2014/main" id="{4A97E8AF-E7A3-48CB-93FA-FB7ABD189E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2477EA9A-3073-4EA7-A4DD-B3342BEE6C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42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2412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99BF86A5-F0B8-42C9-A87E-16C8B6F68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679F638-3664-4A3D-B3CC-1AE9AB09B32C}"/>
              </a:ext>
            </a:extLst>
          </p:cNvPr>
          <p:cNvSpPr/>
          <p:nvPr userDrawn="1"/>
        </p:nvSpPr>
        <p:spPr>
          <a:xfrm>
            <a:off x="613347" y="2022491"/>
            <a:ext cx="2628292" cy="111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13FDBA7-5D27-421C-85B6-3FA82D4FF202}"/>
              </a:ext>
            </a:extLst>
          </p:cNvPr>
          <p:cNvGrpSpPr/>
          <p:nvPr userDrawn="1"/>
        </p:nvGrpSpPr>
        <p:grpSpPr>
          <a:xfrm>
            <a:off x="697167" y="1903445"/>
            <a:ext cx="2376783" cy="1354217"/>
            <a:chOff x="794460" y="1664804"/>
            <a:chExt cx="2376783" cy="1354217"/>
          </a:xfrm>
        </p:grpSpPr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6DBE849B-11CF-4A64-8448-70B62EB6CF2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94460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 dirty="0">
                  <a:blipFill>
                    <a:blip r:embed="rId7"/>
                    <a:stretch>
                      <a:fillRect/>
                    </a:stretch>
                  </a:blipFill>
                </a:rPr>
                <a:t>Y</a:t>
              </a: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A243C84E-50CC-4C5F-B7D5-5A14645EA4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50687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 dirty="0">
                  <a:blipFill>
                    <a:blip r:embed="rId7"/>
                    <a:stretch>
                      <a:fillRect/>
                    </a:stretch>
                  </a:blipFill>
                </a:rPr>
                <a:t>O</a:t>
              </a:r>
            </a:p>
          </p:txBody>
        </p:sp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4DE2360C-0138-43FB-88B6-A916D5FF6C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6918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 dirty="0">
                  <a:blipFill>
                    <a:blip r:embed="rId7"/>
                    <a:stretch>
                      <a:fillRect/>
                    </a:stretch>
                  </a:blipFill>
                </a:rPr>
                <a:t>U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63612154-01AA-4A44-9626-0CEFBE31DD80}"/>
              </a:ext>
            </a:extLst>
          </p:cNvPr>
          <p:cNvSpPr txBox="1"/>
          <p:nvPr userDrawn="1"/>
        </p:nvSpPr>
        <p:spPr>
          <a:xfrm>
            <a:off x="515380" y="9447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  <a:latin typeface="+mn-lt"/>
              </a:rPr>
              <a:t>THANK</a:t>
            </a:r>
          </a:p>
        </p:txBody>
      </p:sp>
      <p:pic>
        <p:nvPicPr>
          <p:cNvPr id="15" name="Graphique 12">
            <a:extLst>
              <a:ext uri="{FF2B5EF4-FFF2-40B4-BE49-F238E27FC236}">
                <a16:creationId xmlns:a16="http://schemas.microsoft.com/office/drawing/2014/main" id="{9A6E24CF-8D33-4CD9-8F42-13A4AED0D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3" name="Cadre 12">
            <a:extLst>
              <a:ext uri="{FF2B5EF4-FFF2-40B4-BE49-F238E27FC236}">
                <a16:creationId xmlns:a16="http://schemas.microsoft.com/office/drawing/2014/main" id="{DD99AA5A-3B38-4496-8080-775E9B06BE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85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1451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7">
            <a:extLst>
              <a:ext uri="{FF2B5EF4-FFF2-40B4-BE49-F238E27FC236}">
                <a16:creationId xmlns:a16="http://schemas.microsoft.com/office/drawing/2014/main" id="{D0D44773-96B3-BC46-A95C-3E66B52BB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</p:spTree>
    <p:extLst>
      <p:ext uri="{BB962C8B-B14F-4D97-AF65-F5344CB8AC3E}">
        <p14:creationId xmlns:p14="http://schemas.microsoft.com/office/powerpoint/2010/main" val="3614926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7">
            <a:extLst>
              <a:ext uri="{FF2B5EF4-FFF2-40B4-BE49-F238E27FC236}">
                <a16:creationId xmlns:a16="http://schemas.microsoft.com/office/drawing/2014/main" id="{D0D44773-96B3-BC46-A95C-3E66B52BB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FCBB89-0E9E-EB47-A48E-21D614374A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371987"/>
            <a:ext cx="11384280" cy="4397381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3234111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7">
            <a:extLst>
              <a:ext uri="{FF2B5EF4-FFF2-40B4-BE49-F238E27FC236}">
                <a16:creationId xmlns:a16="http://schemas.microsoft.com/office/drawing/2014/main" id="{D0D44773-96B3-BC46-A95C-3E66B52BB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FCBB89-0E9E-EB47-A48E-21D614374A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785503"/>
            <a:ext cx="11384280" cy="3983865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FB27B2-E4E8-FA4F-B596-98A94D6D20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5" y="1368493"/>
            <a:ext cx="11384280" cy="400110"/>
          </a:xfrm>
          <a:prstGeom prst="rect">
            <a:avLst/>
          </a:prstGeom>
        </p:spPr>
        <p:txBody>
          <a:bodyPr lIns="73152" rIns="73152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Paragraph header</a:t>
            </a:r>
          </a:p>
        </p:txBody>
      </p:sp>
    </p:spTree>
    <p:extLst>
      <p:ext uri="{BB962C8B-B14F-4D97-AF65-F5344CB8AC3E}">
        <p14:creationId xmlns:p14="http://schemas.microsoft.com/office/powerpoint/2010/main" val="3441394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4" name="Titre 7">
            <a:extLst>
              <a:ext uri="{FF2B5EF4-FFF2-40B4-BE49-F238E27FC236}">
                <a16:creationId xmlns:a16="http://schemas.microsoft.com/office/drawing/2014/main" id="{DFDAA1F4-9A68-9E4B-9169-6DD7B1C8E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3" y="730036"/>
            <a:ext cx="11384280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053A97C-19EA-D244-902B-E8AB6FAC8F3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04783" y="364910"/>
            <a:ext cx="11384280" cy="274320"/>
          </a:xfrm>
          <a:prstGeom prst="rect">
            <a:avLst/>
          </a:prstGeom>
        </p:spPr>
        <p:txBody>
          <a:bodyPr lIns="0" rIns="0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cap="all" spc="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80000"/>
              </a:lnSpc>
              <a:spcAft>
                <a:spcPts val="0"/>
              </a:spcAft>
              <a:defRPr sz="900" cap="none">
                <a:solidFill>
                  <a:schemeClr val="tx1"/>
                </a:solidFill>
              </a:defRPr>
            </a:lvl2pPr>
            <a:lvl3pPr>
              <a:defRPr cap="none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3891661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8797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F68698D-F3B0-4788-AF4C-465233CDA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 OF THE SLIDE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C6A7D93F-558B-468A-BD97-4A324D31E45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D836BAF7-4960-44BE-976B-FA96BE235CD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FD6EC61-BEBC-4E54-BC44-9C1775E70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68EED736-1703-4230-AAE3-5752B65C5A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66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613" userDrawn="1">
          <p15:clr>
            <a:srgbClr val="F26B43"/>
          </p15:clr>
        </p15:guide>
        <p15:guide id="3" pos="247" userDrawn="1">
          <p15:clr>
            <a:srgbClr val="F26B43"/>
          </p15:clr>
        </p15:guide>
        <p15:guide id="4" pos="7424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4" name="Titre 7">
            <a:extLst>
              <a:ext uri="{FF2B5EF4-FFF2-40B4-BE49-F238E27FC236}">
                <a16:creationId xmlns:a16="http://schemas.microsoft.com/office/drawing/2014/main" id="{DFDAA1F4-9A68-9E4B-9169-6DD7B1C8E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3" y="730036"/>
            <a:ext cx="11384280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053A97C-19EA-D244-902B-E8AB6FAC8F3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04783" y="364910"/>
            <a:ext cx="11384280" cy="274320"/>
          </a:xfrm>
          <a:prstGeom prst="rect">
            <a:avLst/>
          </a:prstGeom>
        </p:spPr>
        <p:txBody>
          <a:bodyPr lIns="0" rIns="0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cap="all" spc="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80000"/>
              </a:lnSpc>
              <a:spcAft>
                <a:spcPts val="0"/>
              </a:spcAft>
              <a:defRPr sz="900" cap="none">
                <a:solidFill>
                  <a:schemeClr val="tx1"/>
                </a:solidFill>
              </a:defRPr>
            </a:lvl2pPr>
            <a:lvl3pPr>
              <a:defRPr cap="none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SUBHEADER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9CCA5D-C6E4-DF47-836C-0A1E80A4B1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717883"/>
            <a:ext cx="11384280" cy="4051485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3364170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4" name="Titre 7">
            <a:extLst>
              <a:ext uri="{FF2B5EF4-FFF2-40B4-BE49-F238E27FC236}">
                <a16:creationId xmlns:a16="http://schemas.microsoft.com/office/drawing/2014/main" id="{DFDAA1F4-9A68-9E4B-9169-6DD7B1C8E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3" y="730036"/>
            <a:ext cx="11384280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053A97C-19EA-D244-902B-E8AB6FAC8F3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04783" y="364910"/>
            <a:ext cx="11384280" cy="274320"/>
          </a:xfrm>
          <a:prstGeom prst="rect">
            <a:avLst/>
          </a:prstGeom>
        </p:spPr>
        <p:txBody>
          <a:bodyPr lIns="0" rIns="0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cap="all" spc="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80000"/>
              </a:lnSpc>
              <a:spcAft>
                <a:spcPts val="0"/>
              </a:spcAft>
              <a:defRPr sz="900" cap="none">
                <a:solidFill>
                  <a:schemeClr val="tx1"/>
                </a:solidFill>
              </a:defRPr>
            </a:lvl2pPr>
            <a:lvl3pPr>
              <a:defRPr cap="none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C6D5DB-A1E9-EA49-B612-8699D59BB6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2128224"/>
            <a:ext cx="11384280" cy="364781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F307A0-08E5-814A-BF4F-63EEB1034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5" y="1711214"/>
            <a:ext cx="11384280" cy="400110"/>
          </a:xfrm>
          <a:prstGeom prst="rect">
            <a:avLst/>
          </a:prstGeom>
        </p:spPr>
        <p:txBody>
          <a:bodyPr lIns="73152" rIns="73152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Paragraph header</a:t>
            </a:r>
          </a:p>
        </p:txBody>
      </p:sp>
    </p:spTree>
    <p:extLst>
      <p:ext uri="{BB962C8B-B14F-4D97-AF65-F5344CB8AC3E}">
        <p14:creationId xmlns:p14="http://schemas.microsoft.com/office/powerpoint/2010/main" val="1170068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6">
    <p:bg>
      <p:bgPr>
        <a:gradFill>
          <a:gsLst>
            <a:gs pos="50000">
              <a:schemeClr val="bg2"/>
            </a:gs>
            <a:gs pos="100000">
              <a:schemeClr val="bg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14">
            <a:extLst>
              <a:ext uri="{FF2B5EF4-FFF2-40B4-BE49-F238E27FC236}">
                <a16:creationId xmlns:a16="http://schemas.microsoft.com/office/drawing/2014/main" id="{FF85E76D-8383-2A4D-A3D2-888C25D31D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043363" cy="6858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75C7A91-CC93-4B69-84A3-D6E6299E1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07991" y="2164461"/>
            <a:ext cx="7278275" cy="461665"/>
          </a:xfrm>
          <a:prstGeom prst="rect">
            <a:avLst/>
          </a:prstGeom>
        </p:spPr>
        <p:txBody>
          <a:bodyPr wrap="square" lIns="108000" rIns="109728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7991" y="4434840"/>
            <a:ext cx="293785" cy="215444"/>
          </a:xfrm>
          <a:prstGeom prst="rect">
            <a:avLst/>
          </a:prstGeom>
        </p:spPr>
        <p:txBody>
          <a:bodyPr wrap="none" lIns="108000" tIns="0" rIns="18288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7991" y="530351"/>
            <a:ext cx="7278274" cy="1645920"/>
          </a:xfrm>
        </p:spPr>
        <p:txBody>
          <a:bodyPr lIns="72000" anchor="t">
            <a:no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TITLE OF </a:t>
            </a:r>
            <a:br>
              <a:rPr lang="en-GB" dirty="0"/>
            </a:br>
            <a:r>
              <a:rPr lang="en-GB" dirty="0"/>
              <a:t>THE SLIDE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7991" y="4023360"/>
            <a:ext cx="2487168" cy="402336"/>
          </a:xfrm>
          <a:prstGeom prst="rect">
            <a:avLst/>
          </a:prstGeom>
        </p:spPr>
        <p:txBody>
          <a:bodyPr wrap="none" lIns="108000" r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98ED542-075D-F94D-BC48-4558C4D690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23167" y="5407578"/>
            <a:ext cx="909437" cy="829710"/>
            <a:chOff x="11309880" y="6178130"/>
            <a:chExt cx="490427" cy="447433"/>
          </a:xfrm>
        </p:grpSpPr>
        <p:sp>
          <p:nvSpPr>
            <p:cNvPr id="56" name="Freeform: Shape 6">
              <a:extLst>
                <a:ext uri="{FF2B5EF4-FFF2-40B4-BE49-F238E27FC236}">
                  <a16:creationId xmlns:a16="http://schemas.microsoft.com/office/drawing/2014/main" id="{C6EB565E-1D6F-394C-B184-77578C986A90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8">
              <a:extLst>
                <a:ext uri="{FF2B5EF4-FFF2-40B4-BE49-F238E27FC236}">
                  <a16:creationId xmlns:a16="http://schemas.microsoft.com/office/drawing/2014/main" id="{34668AF0-94B9-1A41-9212-258400943C7F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1">
              <a:extLst>
                <a:ext uri="{FF2B5EF4-FFF2-40B4-BE49-F238E27FC236}">
                  <a16:creationId xmlns:a16="http://schemas.microsoft.com/office/drawing/2014/main" id="{CA272150-1C68-FF44-BBE4-6872DD28A790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2">
              <a:extLst>
                <a:ext uri="{FF2B5EF4-FFF2-40B4-BE49-F238E27FC236}">
                  <a16:creationId xmlns:a16="http://schemas.microsoft.com/office/drawing/2014/main" id="{15737030-AED0-514F-B21E-D3D6901750CA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3">
              <a:extLst>
                <a:ext uri="{FF2B5EF4-FFF2-40B4-BE49-F238E27FC236}">
                  <a16:creationId xmlns:a16="http://schemas.microsoft.com/office/drawing/2014/main" id="{1AEDE1B0-388C-2041-A787-8D2A2504E709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4">
              <a:extLst>
                <a:ext uri="{FF2B5EF4-FFF2-40B4-BE49-F238E27FC236}">
                  <a16:creationId xmlns:a16="http://schemas.microsoft.com/office/drawing/2014/main" id="{FA3C4AD9-7CB1-714A-802A-B8C73C688902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5">
              <a:extLst>
                <a:ext uri="{FF2B5EF4-FFF2-40B4-BE49-F238E27FC236}">
                  <a16:creationId xmlns:a16="http://schemas.microsoft.com/office/drawing/2014/main" id="{E8F79D5D-0C3F-1342-89BF-FB29617BF0BD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6">
              <a:extLst>
                <a:ext uri="{FF2B5EF4-FFF2-40B4-BE49-F238E27FC236}">
                  <a16:creationId xmlns:a16="http://schemas.microsoft.com/office/drawing/2014/main" id="{058DAA0C-B2DB-5E4E-A131-F377903801FC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7">
              <a:extLst>
                <a:ext uri="{FF2B5EF4-FFF2-40B4-BE49-F238E27FC236}">
                  <a16:creationId xmlns:a16="http://schemas.microsoft.com/office/drawing/2014/main" id="{5B101B4A-8FF7-6047-834A-F36B80423EC3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8">
              <a:extLst>
                <a:ext uri="{FF2B5EF4-FFF2-40B4-BE49-F238E27FC236}">
                  <a16:creationId xmlns:a16="http://schemas.microsoft.com/office/drawing/2014/main" id="{315BBFBC-3DF5-9444-A1C2-6DD9889141B8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9">
              <a:extLst>
                <a:ext uri="{FF2B5EF4-FFF2-40B4-BE49-F238E27FC236}">
                  <a16:creationId xmlns:a16="http://schemas.microsoft.com/office/drawing/2014/main" id="{92728446-A595-0648-B48F-C231E6355376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0">
              <a:extLst>
                <a:ext uri="{FF2B5EF4-FFF2-40B4-BE49-F238E27FC236}">
                  <a16:creationId xmlns:a16="http://schemas.microsoft.com/office/drawing/2014/main" id="{685127AB-068A-3B4C-9DBA-A3C89B473386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21">
              <a:extLst>
                <a:ext uri="{FF2B5EF4-FFF2-40B4-BE49-F238E27FC236}">
                  <a16:creationId xmlns:a16="http://schemas.microsoft.com/office/drawing/2014/main" id="{7268D036-AAD4-BE46-BFE8-586A372188F6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22">
              <a:extLst>
                <a:ext uri="{FF2B5EF4-FFF2-40B4-BE49-F238E27FC236}">
                  <a16:creationId xmlns:a16="http://schemas.microsoft.com/office/drawing/2014/main" id="{18BB9A7A-AB20-6441-904E-461F6A82DEB2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23">
              <a:extLst>
                <a:ext uri="{FF2B5EF4-FFF2-40B4-BE49-F238E27FC236}">
                  <a16:creationId xmlns:a16="http://schemas.microsoft.com/office/drawing/2014/main" id="{B9E63B6B-D264-0A43-8880-4329C51CC9CF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Footer Placeholder 5">
            <a:extLst>
              <a:ext uri="{FF2B5EF4-FFF2-40B4-BE49-F238E27FC236}">
                <a16:creationId xmlns:a16="http://schemas.microsoft.com/office/drawing/2014/main" id="{2E62E41C-12B2-CC41-BF53-C029F7F4147C}"/>
              </a:ext>
            </a:extLst>
          </p:cNvPr>
          <p:cNvSpPr txBox="1">
            <a:spLocks/>
          </p:cNvSpPr>
          <p:nvPr userDrawn="1"/>
        </p:nvSpPr>
        <p:spPr>
          <a:xfrm>
            <a:off x="4507991" y="5806402"/>
            <a:ext cx="2973334" cy="424732"/>
          </a:xfrm>
          <a:prstGeom prst="rect">
            <a:avLst/>
          </a:prstGeom>
        </p:spPr>
        <p:txBody>
          <a:bodyPr lIns="109728" tIns="0" rIns="0" bIns="0" anchor="b"/>
          <a:lstStyle>
            <a:defPPr>
              <a:defRPr lang="en-US"/>
            </a:defPPr>
            <a:lvl1pPr marL="0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9678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357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9034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8712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8391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8069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97748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97426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2020 Ipsos.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E6D63CC6-5E0D-3243-A6CB-4A3602F291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8280" y="5410198"/>
            <a:ext cx="1285875" cy="832104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tIns="45720" bIns="0"/>
          <a:lstStyle>
            <a:lvl1pPr marL="4763" indent="-4763" algn="l">
              <a:tabLst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348877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36">
          <p15:clr>
            <a:srgbClr val="F26B43"/>
          </p15:clr>
        </p15:guide>
        <p15:guide id="4" orient="horz" pos="1896">
          <p15:clr>
            <a:srgbClr val="F26B43"/>
          </p15:clr>
        </p15:guide>
        <p15:guide id="5" orient="horz" pos="3408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orient="horz" pos="2736">
          <p15:clr>
            <a:srgbClr val="F26B43"/>
          </p15:clr>
        </p15:guide>
        <p15:guide id="9" pos="5133">
          <p15:clr>
            <a:srgbClr val="F26B43"/>
          </p15:clr>
        </p15:guide>
        <p15:guide id="12" pos="7680">
          <p15:clr>
            <a:srgbClr val="F26B43"/>
          </p15:clr>
        </p15:guide>
        <p15:guide id="16" pos="2547">
          <p15:clr>
            <a:srgbClr val="F26B43"/>
          </p15:clr>
        </p15:guide>
        <p15:guide id="17" pos="288">
          <p15:clr>
            <a:srgbClr val="F26B43"/>
          </p15:clr>
        </p15:guide>
        <p15:guide id="18" pos="2842">
          <p15:clr>
            <a:srgbClr val="F26B43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pour une image  14">
            <a:extLst>
              <a:ext uri="{FF2B5EF4-FFF2-40B4-BE49-F238E27FC236}">
                <a16:creationId xmlns:a16="http://schemas.microsoft.com/office/drawing/2014/main" id="{4B1134C8-A8CF-014B-9682-67DFE73B0F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E03E893C-6741-453F-AB83-3BF7E4745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012367"/>
            <a:ext cx="2486308" cy="215444"/>
          </a:xfrm>
          <a:prstGeom prst="rect">
            <a:avLst/>
          </a:prstGeom>
        </p:spPr>
        <p:txBody>
          <a:bodyPr wrap="squar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601683"/>
            <a:ext cx="2486309" cy="400110"/>
          </a:xfrm>
          <a:prstGeom prst="rect">
            <a:avLst/>
          </a:prstGeom>
        </p:spPr>
        <p:txBody>
          <a:bodyPr wrap="none" lIns="108000" r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05CC07-2516-8649-8B85-14F034444FC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31876" y="4580488"/>
            <a:ext cx="909437" cy="829710"/>
            <a:chOff x="11309880" y="6178130"/>
            <a:chExt cx="490427" cy="447433"/>
          </a:xfrm>
        </p:grpSpPr>
        <p:sp>
          <p:nvSpPr>
            <p:cNvPr id="58" name="Freeform: Shape 6">
              <a:extLst>
                <a:ext uri="{FF2B5EF4-FFF2-40B4-BE49-F238E27FC236}">
                  <a16:creationId xmlns:a16="http://schemas.microsoft.com/office/drawing/2014/main" id="{A2F8E5A7-8176-924B-8A81-0701F185C84D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8">
              <a:extLst>
                <a:ext uri="{FF2B5EF4-FFF2-40B4-BE49-F238E27FC236}">
                  <a16:creationId xmlns:a16="http://schemas.microsoft.com/office/drawing/2014/main" id="{A0CAC177-EC76-964F-BFD7-A87F2E46C5FF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1">
              <a:extLst>
                <a:ext uri="{FF2B5EF4-FFF2-40B4-BE49-F238E27FC236}">
                  <a16:creationId xmlns:a16="http://schemas.microsoft.com/office/drawing/2014/main" id="{70A4CD60-259E-324A-B6C8-A0E9EE6C83DC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2">
              <a:extLst>
                <a:ext uri="{FF2B5EF4-FFF2-40B4-BE49-F238E27FC236}">
                  <a16:creationId xmlns:a16="http://schemas.microsoft.com/office/drawing/2014/main" id="{E796B24C-E920-7146-ABA3-43F169DF0965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3">
              <a:extLst>
                <a:ext uri="{FF2B5EF4-FFF2-40B4-BE49-F238E27FC236}">
                  <a16:creationId xmlns:a16="http://schemas.microsoft.com/office/drawing/2014/main" id="{2251A4F9-AD32-584A-BEB8-6E19BB85E642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4">
              <a:extLst>
                <a:ext uri="{FF2B5EF4-FFF2-40B4-BE49-F238E27FC236}">
                  <a16:creationId xmlns:a16="http://schemas.microsoft.com/office/drawing/2014/main" id="{8DE26331-5D0A-6E43-B240-8D5C95C3D506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5">
              <a:extLst>
                <a:ext uri="{FF2B5EF4-FFF2-40B4-BE49-F238E27FC236}">
                  <a16:creationId xmlns:a16="http://schemas.microsoft.com/office/drawing/2014/main" id="{648B4153-E3CD-EB48-A60B-1B365AFF40FA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6">
              <a:extLst>
                <a:ext uri="{FF2B5EF4-FFF2-40B4-BE49-F238E27FC236}">
                  <a16:creationId xmlns:a16="http://schemas.microsoft.com/office/drawing/2014/main" id="{4AD0B0F6-BA5A-B247-9D85-CACCF85EEB1E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7">
              <a:extLst>
                <a:ext uri="{FF2B5EF4-FFF2-40B4-BE49-F238E27FC236}">
                  <a16:creationId xmlns:a16="http://schemas.microsoft.com/office/drawing/2014/main" id="{FE5B05A8-50A6-D14D-9E37-1945DA825B12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8">
              <a:extLst>
                <a:ext uri="{FF2B5EF4-FFF2-40B4-BE49-F238E27FC236}">
                  <a16:creationId xmlns:a16="http://schemas.microsoft.com/office/drawing/2014/main" id="{C764B296-35D4-EE4F-9A6D-A35BA8EEA838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9">
              <a:extLst>
                <a:ext uri="{FF2B5EF4-FFF2-40B4-BE49-F238E27FC236}">
                  <a16:creationId xmlns:a16="http://schemas.microsoft.com/office/drawing/2014/main" id="{7AE851BA-ECC6-404E-932C-2685A854DA7B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20">
              <a:extLst>
                <a:ext uri="{FF2B5EF4-FFF2-40B4-BE49-F238E27FC236}">
                  <a16:creationId xmlns:a16="http://schemas.microsoft.com/office/drawing/2014/main" id="{6A949E72-7870-5044-A2BB-A09D27FC7F03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21">
              <a:extLst>
                <a:ext uri="{FF2B5EF4-FFF2-40B4-BE49-F238E27FC236}">
                  <a16:creationId xmlns:a16="http://schemas.microsoft.com/office/drawing/2014/main" id="{C597BB55-2F59-FF44-837A-8312317E43DC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2">
              <a:extLst>
                <a:ext uri="{FF2B5EF4-FFF2-40B4-BE49-F238E27FC236}">
                  <a16:creationId xmlns:a16="http://schemas.microsoft.com/office/drawing/2014/main" id="{64FBEE84-5AD5-7245-9FB7-641A6210D5FB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3">
              <a:extLst>
                <a:ext uri="{FF2B5EF4-FFF2-40B4-BE49-F238E27FC236}">
                  <a16:creationId xmlns:a16="http://schemas.microsoft.com/office/drawing/2014/main" id="{B2FB2B0E-150A-444C-A7C7-CDC222A68114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Picture Placeholder 3">
            <a:extLst>
              <a:ext uri="{FF2B5EF4-FFF2-40B4-BE49-F238E27FC236}">
                <a16:creationId xmlns:a16="http://schemas.microsoft.com/office/drawing/2014/main" id="{56F2438D-F6D4-2A43-B805-614C646B79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8280" y="5410198"/>
            <a:ext cx="1285875" cy="832104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tIns="45720" bIns="0"/>
          <a:lstStyle>
            <a:lvl1pPr marL="4763" indent="-4763" algn="l"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BC1A8B9-F559-064E-86C6-1CA35E265F5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52215" y="3694149"/>
            <a:ext cx="4164923" cy="461665"/>
          </a:xfrm>
          <a:prstGeom prst="rect">
            <a:avLst/>
          </a:prstGeom>
          <a:solidFill>
            <a:schemeClr val="bg2"/>
          </a:solidFill>
        </p:spPr>
        <p:txBody>
          <a:bodyPr wrap="none" lIns="109728" rIns="109728" anchor="ctr" anchorCtr="0">
            <a:spAutoFit/>
          </a:bodyPr>
          <a:lstStyle>
            <a:lvl1pPr marL="0" marR="0" indent="-8229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24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Subtitle of the presentation</a:t>
            </a:r>
            <a:endParaRPr lang="en-GB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FE846F9-1D54-8943-813C-4D868F0234F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52215" y="746635"/>
            <a:ext cx="4076757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73152" tIns="91440" rIns="73152" bIns="9144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cap="all" spc="0">
                <a:gradFill>
                  <a:gsLst>
                    <a:gs pos="99000">
                      <a:schemeClr val="tx2"/>
                    </a:gs>
                    <a:gs pos="0">
                      <a:schemeClr val="bg2"/>
                    </a:gs>
                  </a:gsLst>
                  <a:lin ang="2700000" scaled="0"/>
                </a:gradFill>
                <a:latin typeface="+mj-lt"/>
              </a:defRPr>
            </a:lvl1pPr>
            <a:lvl2pPr>
              <a:lnSpc>
                <a:spcPct val="80000"/>
              </a:lnSpc>
              <a:spcAft>
                <a:spcPts val="0"/>
              </a:spcAft>
              <a:defRPr sz="900" cap="none">
                <a:solidFill>
                  <a:schemeClr val="tx1"/>
                </a:solidFill>
              </a:defRPr>
            </a:lvl2pPr>
            <a:lvl3pPr>
              <a:defRPr cap="none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OF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7639AF42-6FEC-EE44-8AA7-3FAED1E7DFA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2215" y="2220392"/>
            <a:ext cx="4717958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73152" tIns="91440" rIns="73152" bIns="9144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cap="all" spc="0">
                <a:gradFill>
                  <a:gsLst>
                    <a:gs pos="99000">
                      <a:schemeClr val="tx2"/>
                    </a:gs>
                    <a:gs pos="0">
                      <a:schemeClr val="bg2"/>
                    </a:gs>
                  </a:gsLst>
                  <a:lin ang="2700000" scaled="0"/>
                </a:gradFill>
                <a:latin typeface="+mj-lt"/>
              </a:defRPr>
            </a:lvl1pPr>
            <a:lvl2pPr>
              <a:lnSpc>
                <a:spcPct val="80000"/>
              </a:lnSpc>
              <a:spcAft>
                <a:spcPts val="0"/>
              </a:spcAft>
              <a:defRPr sz="900" cap="none">
                <a:solidFill>
                  <a:schemeClr val="tx1"/>
                </a:solidFill>
              </a:defRPr>
            </a:lvl2pPr>
            <a:lvl3pPr>
              <a:defRPr cap="none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The Slide</a:t>
            </a:r>
          </a:p>
        </p:txBody>
      </p:sp>
    </p:spTree>
    <p:extLst>
      <p:ext uri="{BB962C8B-B14F-4D97-AF65-F5344CB8AC3E}">
        <p14:creationId xmlns:p14="http://schemas.microsoft.com/office/powerpoint/2010/main" val="168658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>
          <p15:clr>
            <a:srgbClr val="F26B43"/>
          </p15:clr>
        </p15:guide>
        <p15:guide id="2" orient="horz" pos="1896">
          <p15:clr>
            <a:srgbClr val="F26B43"/>
          </p15:clr>
        </p15:guide>
        <p15:guide id="4" orient="horz" pos="3408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288">
          <p15:clr>
            <a:srgbClr val="F26B43"/>
          </p15:clr>
        </p15:guide>
        <p15:guide id="7" orient="horz" pos="2736">
          <p15:clr>
            <a:srgbClr val="F26B43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1F9F925-37A1-4C48-A210-316D7614078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95696" y="2928957"/>
            <a:ext cx="2743200" cy="18158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70B3882-F9BC-D24F-9708-00AFD2A9B58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5696" y="2183760"/>
            <a:ext cx="27432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000" b="1" i="0" cap="none">
                <a:solidFill>
                  <a:schemeClr val="bg2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Paragraph header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90CA108-6845-264D-B102-7A070542027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450588" y="2928957"/>
            <a:ext cx="2743200" cy="18158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E935589-80D8-B042-8A9D-15DF0553C7C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450588" y="2183760"/>
            <a:ext cx="27432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000" b="1" i="0" cap="none">
                <a:solidFill>
                  <a:schemeClr val="accent3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Paragraph header</a:t>
            </a:r>
            <a:endParaRPr lang="en-GB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8E58158-0BF4-484A-BEA0-AA1C65EEE92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723142" y="2928957"/>
            <a:ext cx="2743200" cy="18158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580D72E-C898-C242-A993-A228128E673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723142" y="2183760"/>
            <a:ext cx="27432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000" b="1" i="0" cap="none">
                <a:solidFill>
                  <a:schemeClr val="tx2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Paragraph header</a:t>
            </a:r>
            <a:endParaRPr lang="en-GB" dirty="0"/>
          </a:p>
        </p:txBody>
      </p:sp>
      <p:sp>
        <p:nvSpPr>
          <p:cNvPr id="33" name="Espace réservé du titre 1">
            <a:extLst>
              <a:ext uri="{FF2B5EF4-FFF2-40B4-BE49-F238E27FC236}">
                <a16:creationId xmlns:a16="http://schemas.microsoft.com/office/drawing/2014/main" id="{67F9E4F7-BD3E-734A-B22A-69D0DB93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52432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ctr">
              <a:defRPr/>
            </a:lvl1pPr>
          </a:lstStyle>
          <a:p>
            <a:r>
              <a:rPr lang="en-GB" dirty="0"/>
              <a:t>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19821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9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4" name="Titre 7">
            <a:extLst>
              <a:ext uri="{FF2B5EF4-FFF2-40B4-BE49-F238E27FC236}">
                <a16:creationId xmlns:a16="http://schemas.microsoft.com/office/drawing/2014/main" id="{DFDAA1F4-9A68-9E4B-9169-6DD7B1C8E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3" y="730036"/>
            <a:ext cx="11384280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053A97C-19EA-D244-902B-E8AB6FAC8F3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04783" y="364910"/>
            <a:ext cx="11384280" cy="274320"/>
          </a:xfrm>
          <a:prstGeom prst="rect">
            <a:avLst/>
          </a:prstGeom>
        </p:spPr>
        <p:txBody>
          <a:bodyPr lIns="0" rIns="0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cap="all" spc="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80000"/>
              </a:lnSpc>
              <a:spcAft>
                <a:spcPts val="0"/>
              </a:spcAft>
              <a:defRPr sz="900" cap="none">
                <a:solidFill>
                  <a:schemeClr val="tx1"/>
                </a:solidFill>
              </a:defRPr>
            </a:lvl2pPr>
            <a:lvl3pPr>
              <a:defRPr cap="none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SUBHEADER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9CCA5D-C6E4-DF47-836C-0A1E80A4B1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717883"/>
            <a:ext cx="11384280" cy="338554"/>
          </a:xfrm>
          <a:prstGeom prst="rect">
            <a:avLst/>
          </a:prstGeom>
        </p:spPr>
        <p:txBody>
          <a:bodyPr lIns="73152" rIns="73152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</p:txBody>
      </p:sp>
      <p:cxnSp>
        <p:nvCxnSpPr>
          <p:cNvPr id="7" name="Straight Connector 35">
            <a:extLst>
              <a:ext uri="{FF2B5EF4-FFF2-40B4-BE49-F238E27FC236}">
                <a16:creationId xmlns:a16="http://schemas.microsoft.com/office/drawing/2014/main" id="{B7240CE2-2FFD-4448-B4B3-AA037733FFF3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8" y="2575507"/>
            <a:ext cx="0" cy="310139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99B8CC7-67D7-C44E-9446-3D6AD942AC1D}"/>
              </a:ext>
            </a:extLst>
          </p:cNvPr>
          <p:cNvSpPr>
            <a:spLocks noGrp="1"/>
          </p:cNvSpPr>
          <p:nvPr>
            <p:ph idx="63" hasCustomPrompt="1"/>
          </p:nvPr>
        </p:nvSpPr>
        <p:spPr>
          <a:xfrm>
            <a:off x="404786" y="5479232"/>
            <a:ext cx="5325451" cy="276999"/>
          </a:xfrm>
          <a:prstGeom prst="rect">
            <a:avLst/>
          </a:prstGeom>
        </p:spPr>
        <p:txBody>
          <a:bodyPr wrap="square" lIns="73152" rIns="73152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342B55-7432-F246-822E-73971CE80BC9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6463615" y="5479232"/>
            <a:ext cx="5325451" cy="276999"/>
          </a:xfrm>
          <a:prstGeom prst="rect">
            <a:avLst/>
          </a:prstGeom>
        </p:spPr>
        <p:txBody>
          <a:bodyPr wrap="square" lIns="73152" rIns="73152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</p:txBody>
      </p:sp>
      <p:sp>
        <p:nvSpPr>
          <p:cNvPr id="11" name="Media Placeholder 4">
            <a:extLst>
              <a:ext uri="{FF2B5EF4-FFF2-40B4-BE49-F238E27FC236}">
                <a16:creationId xmlns:a16="http://schemas.microsoft.com/office/drawing/2014/main" id="{A712864C-3662-3547-B478-978EFD1F9ECB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404783" y="2575507"/>
            <a:ext cx="5323581" cy="26080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28600"/>
          <a:lstStyle>
            <a:lvl1pPr algn="ctr">
              <a:defRPr spc="-30" baseline="0"/>
            </a:lvl1pPr>
          </a:lstStyle>
          <a:p>
            <a:r>
              <a:rPr lang="en-US" dirty="0"/>
              <a:t>Video here</a:t>
            </a:r>
          </a:p>
        </p:txBody>
      </p:sp>
      <p:sp>
        <p:nvSpPr>
          <p:cNvPr id="12" name="Media Placeholder 4">
            <a:extLst>
              <a:ext uri="{FF2B5EF4-FFF2-40B4-BE49-F238E27FC236}">
                <a16:creationId xmlns:a16="http://schemas.microsoft.com/office/drawing/2014/main" id="{3F8EFFAD-D3AB-4542-A492-619623809BE6}"/>
              </a:ext>
            </a:extLst>
          </p:cNvPr>
          <p:cNvSpPr>
            <a:spLocks noGrp="1"/>
          </p:cNvSpPr>
          <p:nvPr>
            <p:ph type="media" sz="quarter" idx="65" hasCustomPrompt="1"/>
          </p:nvPr>
        </p:nvSpPr>
        <p:spPr>
          <a:xfrm>
            <a:off x="6465485" y="2575507"/>
            <a:ext cx="5323581" cy="26080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28600"/>
          <a:lstStyle>
            <a:lvl1pPr algn="ctr">
              <a:defRPr spc="-30" baseline="0"/>
            </a:lvl1pPr>
          </a:lstStyle>
          <a:p>
            <a:r>
              <a:rPr lang="en-US" dirty="0"/>
              <a:t>Video here</a:t>
            </a:r>
          </a:p>
        </p:txBody>
      </p:sp>
    </p:spTree>
    <p:extLst>
      <p:ext uri="{BB962C8B-B14F-4D97-AF65-F5344CB8AC3E}">
        <p14:creationId xmlns:p14="http://schemas.microsoft.com/office/powerpoint/2010/main" val="1280036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2D48745C-CF4B-9843-BFCC-25C195EC516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9526" y="0"/>
            <a:ext cx="4023360" cy="6858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C2933E-D1BF-0F48-85B5-FA5261DC5641}"/>
              </a:ext>
            </a:extLst>
          </p:cNvPr>
          <p:cNvGrpSpPr/>
          <p:nvPr userDrawn="1"/>
        </p:nvGrpSpPr>
        <p:grpSpPr>
          <a:xfrm>
            <a:off x="11364899" y="6200776"/>
            <a:ext cx="432372" cy="394468"/>
            <a:chOff x="11309880" y="6178130"/>
            <a:chExt cx="490427" cy="447433"/>
          </a:xfrm>
        </p:grpSpPr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A96E338D-75F8-6E4E-8FDC-6EE49ADF8D2D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95149A-2163-6A44-B417-650424788236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428AFCA2-AFEF-6446-AACA-51D2DC4D4ECD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FFF52367-FE80-454D-8ACB-D08F18C876E7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EB1082FB-D3C4-AD40-B465-BDE8C4C7E0D7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43B9CC2E-71D1-D840-8B6D-AF24239D292E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9BA40E2A-DAD1-4D45-89BE-31DCC223F701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7D9759-3E67-0B47-B49E-09DF3F8C5FC2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0D40AB-848F-ED48-B9C4-D472A2C9846E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F3B639-B02A-AE4D-B3A4-44A221D5CFFA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8F3AC1-438F-D448-ABE0-575DAD4FC626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C3DB64-CE34-A047-BCC0-6AC493A4D5F6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8CF2D5D-6C1E-A64A-8BB4-742C9A3144FB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CD166B6-639B-8443-8582-0C63AE458E40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DCAE9AE-4A20-C54F-B243-45C6A8CB8B24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" name="Titre 7">
            <a:extLst>
              <a:ext uri="{FF2B5EF4-FFF2-40B4-BE49-F238E27FC236}">
                <a16:creationId xmlns:a16="http://schemas.microsoft.com/office/drawing/2014/main" id="{E3257481-EB31-F84C-99AB-91D3BB03D1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5" y="382816"/>
            <a:ext cx="5786517" cy="452432"/>
          </a:xfrm>
        </p:spPr>
        <p:txBody>
          <a:bodyPr/>
          <a:lstStyle>
            <a:lvl1pPr>
              <a:defRPr sz="2600" b="1" cap="none" spc="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67CC2FE-0DA0-AB4C-B6A6-B1CC539E716D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404785" y="1717748"/>
            <a:ext cx="5786517" cy="338554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444500" indent="-311150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F3A436DF-CDA2-1E46-8A73-96DCB2C02A3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631681" y="4325251"/>
            <a:ext cx="2148839" cy="738664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163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D2DA0196-5CB6-E14F-9512-0B0B973805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39461B-7425-644D-B590-14367FB1A02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52215" y="3723920"/>
            <a:ext cx="3467681" cy="461665"/>
          </a:xfrm>
          <a:prstGeom prst="rect">
            <a:avLst/>
          </a:prstGeom>
          <a:solidFill>
            <a:schemeClr val="bg2"/>
          </a:solidFill>
        </p:spPr>
        <p:txBody>
          <a:bodyPr wrap="none" lIns="109728" rIns="109728" anchor="ctr" anchorCtr="0">
            <a:spAutoFit/>
          </a:bodyPr>
          <a:lstStyle>
            <a:lvl1pPr marL="0" marR="0" indent="-8229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24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Subtitle of the chapter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92809EA-174F-CE44-9918-4446C8479B4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52215" y="785128"/>
            <a:ext cx="6086923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73152" tIns="91440" rIns="73152" bIns="9144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cap="all" spc="0">
                <a:gradFill>
                  <a:gsLst>
                    <a:gs pos="99000">
                      <a:schemeClr val="tx2"/>
                    </a:gs>
                    <a:gs pos="0">
                      <a:schemeClr val="bg2"/>
                    </a:gs>
                  </a:gsLst>
                  <a:lin ang="2700000" scaled="0"/>
                </a:gradFill>
                <a:latin typeface="+mj-lt"/>
              </a:defRPr>
            </a:lvl1pPr>
            <a:lvl2pPr>
              <a:lnSpc>
                <a:spcPct val="80000"/>
              </a:lnSpc>
              <a:spcAft>
                <a:spcPts val="0"/>
              </a:spcAft>
              <a:defRPr sz="900" cap="none">
                <a:solidFill>
                  <a:schemeClr val="tx1"/>
                </a:solidFill>
              </a:defRPr>
            </a:lvl2pPr>
            <a:lvl3pPr>
              <a:defRPr cap="none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OF the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A0AE874-3A97-9C4F-9483-C75E87491C4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2215" y="2254524"/>
            <a:ext cx="4288353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73152" tIns="91440" rIns="73152" bIns="9144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cap="all" spc="0">
                <a:gradFill>
                  <a:gsLst>
                    <a:gs pos="99000">
                      <a:schemeClr val="tx2"/>
                    </a:gs>
                    <a:gs pos="0">
                      <a:schemeClr val="bg2"/>
                    </a:gs>
                  </a:gsLst>
                  <a:lin ang="2700000" scaled="0"/>
                </a:gradFill>
                <a:latin typeface="+mj-lt"/>
              </a:defRPr>
            </a:lvl1pPr>
            <a:lvl2pPr>
              <a:lnSpc>
                <a:spcPct val="80000"/>
              </a:lnSpc>
              <a:spcAft>
                <a:spcPts val="0"/>
              </a:spcAft>
              <a:defRPr sz="900" cap="none">
                <a:solidFill>
                  <a:schemeClr val="tx1"/>
                </a:solidFill>
              </a:defRPr>
            </a:lvl2pPr>
            <a:lvl3pPr>
              <a:defRPr cap="none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4722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36224"/>
            <a:ext cx="3220946" cy="492443"/>
          </a:xfrm>
          <a:solidFill>
            <a:schemeClr val="tx1">
              <a:lumMod val="65000"/>
              <a:lumOff val="35000"/>
            </a:schemeClr>
          </a:solidFill>
        </p:spPr>
        <p:txBody>
          <a:bodyPr wrap="none" lIns="73152" rIns="73152" anchor="ctr" anchorCtr="0"/>
          <a:lstStyle>
            <a:lvl1pPr>
              <a:lnSpc>
                <a:spcPct val="100000"/>
              </a:lnSpc>
              <a:defRPr sz="2600" b="1" cap="none" spc="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6CF0FD-A7EE-3444-B686-58885AF0F9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371987"/>
            <a:ext cx="11384280" cy="4397381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1714057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9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34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49EE7E2-D40C-6545-A6B9-E549D193E6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50936" y="1364488"/>
            <a:ext cx="3941064" cy="4325112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8A632EEF-3933-3B47-9B45-5FE4645AC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2E91D7-AC96-0B49-954E-2DAFE606F3A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04786" y="1369867"/>
            <a:ext cx="7205472" cy="3983865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3529864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6595BE-8670-4A5F-B6E3-C00B54377605}"/>
              </a:ext>
            </a:extLst>
          </p:cNvPr>
          <p:cNvSpPr/>
          <p:nvPr userDrawn="1"/>
        </p:nvSpPr>
        <p:spPr>
          <a:xfrm>
            <a:off x="-1" y="0"/>
            <a:ext cx="59879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E9F0883-33F3-4D62-A0A5-04FAA00189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CE4141A-CB17-4D34-9EF4-654584A2F66C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</a:t>
            </a: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DDD157D2-6F21-42E5-B4EA-1247BDAA6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9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4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49EE7E2-D40C-6545-A6B9-E549D193E6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50936" y="1364488"/>
            <a:ext cx="3941064" cy="4325112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8A632EEF-3933-3B47-9B45-5FE4645AC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8E59F6-D20D-EC43-8F97-30530849D3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785503"/>
            <a:ext cx="7205472" cy="3983865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841EF0E-5CF4-C147-AC50-FDB903770D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5" y="1368493"/>
            <a:ext cx="7205472" cy="400110"/>
          </a:xfrm>
          <a:prstGeom prst="rect">
            <a:avLst/>
          </a:prstGeom>
        </p:spPr>
        <p:txBody>
          <a:bodyPr lIns="73152" rIns="73152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Paragraph header</a:t>
            </a:r>
          </a:p>
        </p:txBody>
      </p:sp>
    </p:spTree>
    <p:extLst>
      <p:ext uri="{BB962C8B-B14F-4D97-AF65-F5344CB8AC3E}">
        <p14:creationId xmlns:p14="http://schemas.microsoft.com/office/powerpoint/2010/main" val="3784867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4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8A632EEF-3933-3B47-9B45-5FE4645AC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841EF0E-5CF4-C147-AC50-FDB903770D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5" y="1368493"/>
            <a:ext cx="5321808" cy="338554"/>
          </a:xfrm>
          <a:prstGeom prst="rect">
            <a:avLst/>
          </a:prstGeom>
        </p:spPr>
        <p:txBody>
          <a:bodyPr lIns="73152" rIns="73152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Paragraph header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E24CA41-DC1E-0443-B97C-5BA9B63F12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65406" y="1368493"/>
            <a:ext cx="5321808" cy="338554"/>
          </a:xfrm>
          <a:prstGeom prst="rect">
            <a:avLst/>
          </a:prstGeom>
        </p:spPr>
        <p:txBody>
          <a:bodyPr lIns="73152" rIns="73152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Paragraph header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2227B915-E775-334D-B013-89D922A44D3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8" y="1808820"/>
            <a:ext cx="0" cy="38680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1B031C6-70D7-2944-B228-AAE89CEA534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04785" y="2489548"/>
            <a:ext cx="5321808" cy="954107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40E2F3C-234E-1D49-A7C2-31CA4F2C9DE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465406" y="2489548"/>
            <a:ext cx="5321808" cy="954107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697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C876762F-03D4-894A-8112-1B83E1C0EF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687948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7">
            <a:extLst>
              <a:ext uri="{FF2B5EF4-FFF2-40B4-BE49-F238E27FC236}">
                <a16:creationId xmlns:a16="http://schemas.microsoft.com/office/drawing/2014/main" id="{D0D44773-96B3-BC46-A95C-3E66B52BB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52432"/>
          </a:xfrm>
        </p:spPr>
        <p:txBody>
          <a:bodyPr/>
          <a:lstStyle>
            <a:lvl1pPr>
              <a:defRPr sz="2600" b="1" cap="none" spc="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FB27B2-E4E8-FA4F-B596-98A94D6D20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5" y="2958802"/>
            <a:ext cx="11384280" cy="400110"/>
          </a:xfrm>
          <a:prstGeom prst="rect">
            <a:avLst/>
          </a:prstGeom>
        </p:spPr>
        <p:txBody>
          <a:bodyPr lIns="73152" rIns="73152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Paragraph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819ABEC-8874-C34A-BDEE-F11105977D3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04784" y="3383467"/>
            <a:ext cx="3534862" cy="1384995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609779-3121-3B49-8443-EC919F2D13C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254202" y="3383467"/>
            <a:ext cx="3534862" cy="1384995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C53B2D3-79BE-5B4F-A806-F23B7454B01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28569" y="3383467"/>
            <a:ext cx="3534862" cy="1384995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871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61D26E86-D769-B941-A5CA-2F1C4C6B3B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5760" y="0"/>
            <a:ext cx="3941064" cy="6858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38517-C3A7-6D4F-B2DE-1A7653C35150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gradFill>
            <a:gsLst>
              <a:gs pos="99000">
                <a:schemeClr val="tx2"/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>
                <a:gsLst>
                  <a:gs pos="99000">
                    <a:schemeClr val="tx2"/>
                  </a:gs>
                  <a:gs pos="0">
                    <a:schemeClr val="bg2"/>
                  </a:gs>
                </a:gsLst>
                <a:lin ang="2700000" scaled="0"/>
              </a:gra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4" name="Titre 7">
            <a:extLst>
              <a:ext uri="{FF2B5EF4-FFF2-40B4-BE49-F238E27FC236}">
                <a16:creationId xmlns:a16="http://schemas.microsoft.com/office/drawing/2014/main" id="{37F974C5-1F2F-BF4E-B5FF-F74BC4639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5741" y="382816"/>
            <a:ext cx="7080875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BF4B58B-98EC-0846-93A9-65F23D78560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705741" y="1339287"/>
            <a:ext cx="7080875" cy="738664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281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7">
            <a:extLst>
              <a:ext uri="{FF2B5EF4-FFF2-40B4-BE49-F238E27FC236}">
                <a16:creationId xmlns:a16="http://schemas.microsoft.com/office/drawing/2014/main" id="{D0D44773-96B3-BC46-A95C-3E66B52BB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1536" y="382816"/>
            <a:ext cx="4956048" cy="452432"/>
          </a:xfrm>
        </p:spPr>
        <p:txBody>
          <a:bodyPr/>
          <a:lstStyle>
            <a:lvl1pPr>
              <a:defRPr sz="2600" b="1" cap="none" spc="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FB27B2-E4E8-FA4F-B596-98A94D6D20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1536" y="1368493"/>
            <a:ext cx="4956048" cy="400110"/>
          </a:xfrm>
          <a:prstGeom prst="rect">
            <a:avLst/>
          </a:prstGeom>
        </p:spPr>
        <p:txBody>
          <a:bodyPr lIns="73152" rIns="73152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header</a:t>
            </a:r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5625A48D-16DE-EA4D-A540-7B908F03BA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2932" y="0"/>
            <a:ext cx="2391692" cy="238658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8E46389-6FA7-9D43-BC13-2F0D64D9411C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382932" y="2523742"/>
            <a:ext cx="2391692" cy="238658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9D7CBF29-A96F-9044-A3B5-B1CFABBB611D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2912736" y="0"/>
            <a:ext cx="2391692" cy="238658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4C97B119-8761-1340-A97D-0AEFE0E49B1C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2912736" y="2523742"/>
            <a:ext cx="2391692" cy="238658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9BEB800-F9CA-BD43-9968-B9F18A66C3E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670187" y="1788458"/>
            <a:ext cx="4957397" cy="954107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 sz="1400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255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7">
            <a:extLst>
              <a:ext uri="{FF2B5EF4-FFF2-40B4-BE49-F238E27FC236}">
                <a16:creationId xmlns:a16="http://schemas.microsoft.com/office/drawing/2014/main" id="{D0D44773-96B3-BC46-A95C-3E66B52BB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EB94351-0DA6-E240-BE9E-F821FD1A719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04783" y="2421261"/>
            <a:ext cx="5321808" cy="400110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000" b="1" i="0" cap="none">
                <a:solidFill>
                  <a:schemeClr val="bg2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Paragraph header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0F6454A-D93D-5048-9AE0-3FC0F741E11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04783" y="2947204"/>
            <a:ext cx="5321808" cy="1077218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6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86167D-D601-F344-8943-21963C46683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465406" y="2421261"/>
            <a:ext cx="5321808" cy="400110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000" b="1" i="0" cap="none">
                <a:solidFill>
                  <a:schemeClr val="tx2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Paragraph header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23ADD7F-9E8C-C44F-9BD8-A943E865AB9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465406" y="2947204"/>
            <a:ext cx="5321808" cy="1077218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6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cxnSp>
        <p:nvCxnSpPr>
          <p:cNvPr id="8" name="Straight Connector 35">
            <a:extLst>
              <a:ext uri="{FF2B5EF4-FFF2-40B4-BE49-F238E27FC236}">
                <a16:creationId xmlns:a16="http://schemas.microsoft.com/office/drawing/2014/main" id="{260B7F91-A7EF-F840-936F-579FEFE7DA57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8" y="1808820"/>
            <a:ext cx="0" cy="38680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06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7">
            <a:extLst>
              <a:ext uri="{FF2B5EF4-FFF2-40B4-BE49-F238E27FC236}">
                <a16:creationId xmlns:a16="http://schemas.microsoft.com/office/drawing/2014/main" id="{D0D44773-96B3-BC46-A95C-3E66B52BB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25DE1D8-44C4-544E-89EF-AC0D7F1F747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95300" y="2681220"/>
            <a:ext cx="2368296" cy="338554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600" b="1" i="0" cap="none">
                <a:solidFill>
                  <a:schemeClr val="bg2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Paragraph header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393D0CF-7EDF-5649-80F8-8B52137D246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00127" y="2681220"/>
            <a:ext cx="2368296" cy="338554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600" b="1" i="0" cap="none">
                <a:solidFill>
                  <a:schemeClr val="tx2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Paragraph header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60AE378-4078-4649-AC41-9BDA9954FF0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313496" y="2681220"/>
            <a:ext cx="2368296" cy="338554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600" b="1" i="0" cap="none">
                <a:solidFill>
                  <a:schemeClr val="accent3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Paragraph header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D1B072-FB07-4D42-BA4C-8A9E124EDDB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228898" y="2681220"/>
            <a:ext cx="2368296" cy="338554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600" b="1" i="0" cap="none">
                <a:solidFill>
                  <a:schemeClr val="accent4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Paragraph header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2652097-160E-9447-BC3D-E0853B48A26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95300" y="3207387"/>
            <a:ext cx="2368296" cy="523220"/>
          </a:xfrm>
          <a:prstGeom prst="rect">
            <a:avLst/>
          </a:prstGeom>
          <a:noFill/>
        </p:spPr>
        <p:txBody>
          <a:bodyPr wrap="square" lIns="73152" rIns="0" anchor="t" anchorCtr="0">
            <a:spAutoFit/>
          </a:bodyPr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400" b="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3973E7A-2A4C-EA41-B5C1-EDC24211AF1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00127" y="3207387"/>
            <a:ext cx="2368296" cy="523220"/>
          </a:xfrm>
          <a:prstGeom prst="rect">
            <a:avLst/>
          </a:prstGeom>
          <a:noFill/>
        </p:spPr>
        <p:txBody>
          <a:bodyPr wrap="square" lIns="73152" rIns="0" anchor="t" anchorCtr="0">
            <a:spAutoFit/>
          </a:bodyPr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400" b="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9D6C69B-A800-5444-9FEA-8E7D030C008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313496" y="3207387"/>
            <a:ext cx="2368296" cy="523220"/>
          </a:xfrm>
          <a:prstGeom prst="rect">
            <a:avLst/>
          </a:prstGeom>
          <a:noFill/>
        </p:spPr>
        <p:txBody>
          <a:bodyPr wrap="square" lIns="73152" rIns="0" anchor="t" anchorCtr="0">
            <a:spAutoFit/>
          </a:bodyPr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400" b="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7A61FE7-7A27-ED46-B622-23D41B3B9E2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228898" y="3207387"/>
            <a:ext cx="2368296" cy="523220"/>
          </a:xfrm>
          <a:prstGeom prst="rect">
            <a:avLst/>
          </a:prstGeom>
          <a:noFill/>
        </p:spPr>
        <p:txBody>
          <a:bodyPr wrap="square" lIns="73152" rIns="0" anchor="t" anchorCtr="0">
            <a:spAutoFit/>
          </a:bodyPr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400" b="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662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9EAB301-6F52-E746-BD49-571B31352C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48393" y="0"/>
            <a:ext cx="3044952" cy="2286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B748412C-EDFE-0949-9438-1097A62613A1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7948393" y="4572002"/>
            <a:ext cx="3044952" cy="2286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3F898A1C-7505-9A42-92C9-5CCDC09E1026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4900393" y="2285998"/>
            <a:ext cx="3044952" cy="2286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19984513-0F1F-0D4C-BA03-89E3F116C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4" y="382816"/>
            <a:ext cx="4114609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E2E0FA-E9F5-374C-814D-628B7835839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04784" y="1390874"/>
            <a:ext cx="4114609" cy="1169551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0D37CAD-82EE-0942-9FFF-4F557CF57B4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087845" y="665946"/>
            <a:ext cx="2670048" cy="954107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AE9FB86-BEA4-784C-9503-DA1331EC6BE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135845" y="2951945"/>
            <a:ext cx="2670048" cy="954107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 sz="1400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ED1E8C1-7CBF-B647-9984-97109B64790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087845" y="5483187"/>
            <a:ext cx="2670048" cy="954107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81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161045FD-8DA7-634F-AABA-377AC254E6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49920" y="0"/>
            <a:ext cx="3942080" cy="336338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CA065709-5DF2-544A-B8E7-8912195C73C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-1" y="0"/>
            <a:ext cx="3941064" cy="336338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305808E-3D91-F340-B240-B6C1DE4D253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307840" y="989193"/>
            <a:ext cx="3576319" cy="1384995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E41B68B3-56B8-A64C-83C7-0E30D4A86B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4" y="3669653"/>
            <a:ext cx="11384280" cy="452432"/>
          </a:xfrm>
        </p:spPr>
        <p:txBody>
          <a:bodyPr/>
          <a:lstStyle>
            <a:lvl1pPr algn="ctr"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132AD61-8CC8-E24A-A42B-57B3E4F0660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04784" y="4269552"/>
            <a:ext cx="11381832" cy="58477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6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80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7855BD9A-486C-6F49-BFF4-AA22478A8A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4952" cy="6858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250AEF5A-7F7B-D049-B31A-B8AF56DD0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5664" y="382816"/>
            <a:ext cx="5330952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323A9E4-6BD8-544E-8BFB-8C484119082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455664" y="1339287"/>
            <a:ext cx="5330952" cy="1323439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6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0345477-83D7-AD44-B987-4836437D3FC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407664" y="1729744"/>
            <a:ext cx="2325624" cy="203132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65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1045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Image 8" descr="Une image contenant objet&#10;&#10;Description générée automatiquement">
            <a:extLst>
              <a:ext uri="{FF2B5EF4-FFF2-40B4-BE49-F238E27FC236}">
                <a16:creationId xmlns:a16="http://schemas.microsoft.com/office/drawing/2014/main" id="{7AB34238-B7E0-4612-92CE-C4989B35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7" name="Graphique 12">
            <a:extLst>
              <a:ext uri="{FF2B5EF4-FFF2-40B4-BE49-F238E27FC236}">
                <a16:creationId xmlns:a16="http://schemas.microsoft.com/office/drawing/2014/main" id="{4A97E8AF-E7A3-48CB-93FA-FB7ABD189E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2477EA9A-3073-4EA7-A4DD-B3342BEE6C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694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BF44BFA8-422C-7449-949E-38CC567688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4578" y="0"/>
            <a:ext cx="6027423" cy="3357461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65E6802A-D79D-274B-B003-8ECA17BB5875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1" y="3506458"/>
            <a:ext cx="6027423" cy="3357461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223713A0-DBEB-5040-A463-1E3CC323E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276" y="382816"/>
            <a:ext cx="5256878" cy="452432"/>
          </a:xfrm>
        </p:spPr>
        <p:txBody>
          <a:bodyPr lIns="91440">
            <a:spAutoFit/>
          </a:bodyPr>
          <a:lstStyle>
            <a:lvl1pPr algn="ctr">
              <a:defRPr sz="2600" b="1" cap="none" spc="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1649F3E-2557-C248-8135-ADCD3FF1D15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549388" y="4911409"/>
            <a:ext cx="5257800" cy="954107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4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170D87-BEF1-6F40-BFC7-3D6EDD1B9A4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84815" y="1337817"/>
            <a:ext cx="5257800" cy="954107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400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77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9A28E6D-C832-ED41-925B-E1F8B53FFD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29" name="Titre 7">
            <a:extLst>
              <a:ext uri="{FF2B5EF4-FFF2-40B4-BE49-F238E27FC236}">
                <a16:creationId xmlns:a16="http://schemas.microsoft.com/office/drawing/2014/main" id="{729A866E-735E-D54C-8FD7-A6D0E404E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5" y="3202784"/>
            <a:ext cx="4899251" cy="452432"/>
          </a:xfrm>
        </p:spPr>
        <p:txBody>
          <a:bodyPr lIns="73152" anchor="ctr" anchorCtr="0"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</p:spTree>
    <p:extLst>
      <p:ext uri="{BB962C8B-B14F-4D97-AF65-F5344CB8AC3E}">
        <p14:creationId xmlns:p14="http://schemas.microsoft.com/office/powerpoint/2010/main" val="1417237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9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7">
            <a:extLst>
              <a:ext uri="{FF2B5EF4-FFF2-40B4-BE49-F238E27FC236}">
                <a16:creationId xmlns:a16="http://schemas.microsoft.com/office/drawing/2014/main" id="{D0D44773-96B3-BC46-A95C-3E66B52BB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4590288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FCBB89-0E9E-EB47-A48E-21D614374A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371987"/>
            <a:ext cx="4590288" cy="4397381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644756-0CF8-254C-AD84-B29C9E862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58384" y="2286000"/>
            <a:ext cx="3051048" cy="4571999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BB01689-F67F-E048-A430-A7FC6C088E9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37904" y="1270337"/>
            <a:ext cx="2325624" cy="2031325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715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itre 7">
            <a:extLst>
              <a:ext uri="{FF2B5EF4-FFF2-40B4-BE49-F238E27FC236}">
                <a16:creationId xmlns:a16="http://schemas.microsoft.com/office/drawing/2014/main" id="{D0D44773-96B3-BC46-A95C-3E66B52BB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3355848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FB27B2-E4E8-FA4F-B596-98A94D6D20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5" y="1368493"/>
            <a:ext cx="3355848" cy="400110"/>
          </a:xfrm>
          <a:prstGeom prst="rect">
            <a:avLst/>
          </a:prstGeom>
        </p:spPr>
        <p:txBody>
          <a:bodyPr lIns="73152" rIns="73152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Paragraph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F1EF1DE-0EB6-DC4F-8E1E-0958DFD5041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307839" y="1572091"/>
            <a:ext cx="3576319" cy="1384995"/>
          </a:xfrm>
          <a:prstGeom prst="rect">
            <a:avLst/>
          </a:prstGeom>
        </p:spPr>
        <p:txBody>
          <a:bodyPr wrap="square" lIns="9144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D7C3D6-C7A8-6F40-9C63-4DDAE009F15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07839" y="5061255"/>
            <a:ext cx="3576319" cy="1384995"/>
          </a:xfrm>
          <a:prstGeom prst="rect">
            <a:avLst/>
          </a:prstGeom>
        </p:spPr>
        <p:txBody>
          <a:bodyPr wrap="square" lIns="9144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9E47D65-6997-1347-A248-B235FD2EE85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420863" y="1572091"/>
            <a:ext cx="3576319" cy="1384995"/>
          </a:xfrm>
          <a:prstGeom prst="rect">
            <a:avLst/>
          </a:prstGeom>
        </p:spPr>
        <p:txBody>
          <a:bodyPr wrap="square" lIns="9144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4C6D043-DFA5-1149-A97A-3D1B443290F1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420863" y="5061255"/>
            <a:ext cx="3576319" cy="1384995"/>
          </a:xfrm>
          <a:prstGeom prst="rect">
            <a:avLst/>
          </a:prstGeom>
        </p:spPr>
        <p:txBody>
          <a:bodyPr wrap="square" lIns="9144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F1B92AF-B0FF-B941-99E0-CFB88164E77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04784" y="1782353"/>
            <a:ext cx="3354412" cy="2062103"/>
          </a:xfrm>
          <a:prstGeom prst="rect">
            <a:avLst/>
          </a:prstGeom>
        </p:spPr>
        <p:txBody>
          <a:bodyPr wrap="square" lIns="73152" rIns="73152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6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209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FED061ED-BA65-C042-9851-7C54F10EE6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4475" cy="6858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5" name="Titre 7">
            <a:extLst>
              <a:ext uri="{FF2B5EF4-FFF2-40B4-BE49-F238E27FC236}">
                <a16:creationId xmlns:a16="http://schemas.microsoft.com/office/drawing/2014/main" id="{2F5F1712-657A-944B-B2AD-2420C198C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5663" y="382816"/>
            <a:ext cx="5330953" cy="452432"/>
          </a:xfrm>
        </p:spPr>
        <p:txBody>
          <a:bodyPr/>
          <a:lstStyle>
            <a:lvl1pPr>
              <a:defRPr sz="2600" b="1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DF0DD6F3-CE20-E146-8CF5-0A382F4B046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118018" y="1684580"/>
            <a:ext cx="4668588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200" b="1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F5A3F07-40B0-9D4E-8662-04AFDD31FA3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118018" y="2783443"/>
            <a:ext cx="4668588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200" b="1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71BF57B-6C05-7F44-8C2A-1AAD3BF9BB9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118018" y="3883580"/>
            <a:ext cx="4668588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200" b="1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E833A75-1213-6746-89A6-BE375A8A823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118018" y="4988891"/>
            <a:ext cx="4668588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200" b="1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752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36838DF-7C51-5F40-A91B-CE3A0C8232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id="{08B6E51A-3D21-2244-81A6-ABF940FA5FFC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tx2"/>
          </a:solidFill>
        </p:grpSpPr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3617F0D7-5B59-5E40-AB93-198DCBCE9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5A204A0C-0A0D-E549-99BA-11753BB14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6" name="Titre 3">
            <a:extLst>
              <a:ext uri="{FF2B5EF4-FFF2-40B4-BE49-F238E27FC236}">
                <a16:creationId xmlns:a16="http://schemas.microsoft.com/office/drawing/2014/main" id="{3413923B-7302-E34F-A5A8-8E81D9C7B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4280" cy="452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39" name="Espace réservé du pied de page 4">
            <a:extLst>
              <a:ext uri="{FF2B5EF4-FFF2-40B4-BE49-F238E27FC236}">
                <a16:creationId xmlns:a16="http://schemas.microsoft.com/office/drawing/2014/main" id="{DE0E7E2B-6A4C-AA4E-933E-A461895DF54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2A2560-2FEF-9644-85A0-B0D3C666A216}"/>
              </a:ext>
            </a:extLst>
          </p:cNvPr>
          <p:cNvGrpSpPr/>
          <p:nvPr userDrawn="1"/>
        </p:nvGrpSpPr>
        <p:grpSpPr>
          <a:xfrm>
            <a:off x="11364899" y="6200776"/>
            <a:ext cx="432372" cy="394468"/>
            <a:chOff x="11309880" y="6178130"/>
            <a:chExt cx="490427" cy="447433"/>
          </a:xfrm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BC6B7649-2DAC-2942-8DE5-DED27C321E6C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: Shape 8">
              <a:extLst>
                <a:ext uri="{FF2B5EF4-FFF2-40B4-BE49-F238E27FC236}">
                  <a16:creationId xmlns:a16="http://schemas.microsoft.com/office/drawing/2014/main" id="{1DFEFCB4-4ACA-EA48-8FBC-63177C069ABE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66309154-3C93-AA4B-8075-4F90FED99286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A70E5E73-804A-E74B-8861-93579BD829C5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962D3D25-AF5E-0C41-BF41-6BD18B21BE21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D02D37E2-10A4-9E46-8A2E-6EA8E48BC707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5AEC6994-EC52-5F48-8DB8-8892B715D9C5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1D76A416-B036-4B44-A93B-4A8EF0B31A9B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7">
              <a:extLst>
                <a:ext uri="{FF2B5EF4-FFF2-40B4-BE49-F238E27FC236}">
                  <a16:creationId xmlns:a16="http://schemas.microsoft.com/office/drawing/2014/main" id="{18F847F1-8C15-C041-A79C-EECF9674AAB8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F956AC18-16F2-4B48-AF42-78C29DB6BD54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447D19CE-2870-F046-9792-B5C96DC58511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id="{AA926DCC-EBAB-3D4F-827B-A9453DA6E852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: Shape 21">
              <a:extLst>
                <a:ext uri="{FF2B5EF4-FFF2-40B4-BE49-F238E27FC236}">
                  <a16:creationId xmlns:a16="http://schemas.microsoft.com/office/drawing/2014/main" id="{C7524AC8-296A-4D47-B7AC-48B9577D1D6D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ADDE41D9-DBD0-D148-AA54-FDC9E0D8E721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A280E73B-14F0-6942-83C9-EE31089A9617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946540EA-0D49-4744-BF69-A647F10912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8238744" cy="2636591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</p:spTree>
    <p:extLst>
      <p:ext uri="{BB962C8B-B14F-4D97-AF65-F5344CB8AC3E}">
        <p14:creationId xmlns:p14="http://schemas.microsoft.com/office/powerpoint/2010/main" val="4147707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4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14">
            <a:extLst>
              <a:ext uri="{FF2B5EF4-FFF2-40B4-BE49-F238E27FC236}">
                <a16:creationId xmlns:a16="http://schemas.microsoft.com/office/drawing/2014/main" id="{1B04A827-7C9A-FB45-8876-74553F99DF1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0" y="4584658"/>
            <a:ext cx="3941064" cy="2273341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4ADED50-3119-5B4E-8DCC-DD2BE9E6A7A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82880" y="2670998"/>
            <a:ext cx="3575304" cy="138499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4106D3E9-C8B4-B244-8C1E-85D378A4C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824" y="382816"/>
            <a:ext cx="7480390" cy="452432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243EE7B-BD36-2446-8151-442ECE3EFD8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27065" y="1598470"/>
            <a:ext cx="5376672" cy="646331"/>
          </a:xfrm>
          <a:prstGeom prst="rect">
            <a:avLst/>
          </a:prstGeom>
        </p:spPr>
        <p:txBody>
          <a:bodyPr wrap="square" lIns="0" tIns="45720" rIns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2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999DC63-E75A-B24A-BB3C-D51471D920C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7065" y="2733880"/>
            <a:ext cx="5376672" cy="646331"/>
          </a:xfrm>
          <a:prstGeom prst="rect">
            <a:avLst/>
          </a:prstGeom>
        </p:spPr>
        <p:txBody>
          <a:bodyPr wrap="square" lIns="0" tIns="45720" rIns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2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E47FE33-0C42-584D-9408-C0D6A9EE9D4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27065" y="3859748"/>
            <a:ext cx="5376672" cy="646331"/>
          </a:xfrm>
          <a:prstGeom prst="rect">
            <a:avLst/>
          </a:prstGeom>
        </p:spPr>
        <p:txBody>
          <a:bodyPr wrap="square" lIns="0" tIns="45720" rIns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2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A3B67C0-4A19-8740-B170-945B486C1A4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27065" y="5004699"/>
            <a:ext cx="5376672" cy="646331"/>
          </a:xfrm>
          <a:prstGeom prst="rect">
            <a:avLst/>
          </a:prstGeom>
        </p:spPr>
        <p:txBody>
          <a:bodyPr wrap="square" lIns="0" tIns="45720" rIns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20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17A439F-BF5B-A942-BAB8-2B4E43310EB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489704" y="1660026"/>
            <a:ext cx="1371600" cy="523220"/>
          </a:xfrm>
          <a:prstGeom prst="rect">
            <a:avLst/>
          </a:prstGeom>
        </p:spPr>
        <p:txBody>
          <a:bodyPr wrap="square" lIns="0" tIns="45720" rIns="0" anchor="ctr" anchorCtr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bg2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Paragraph header</a:t>
            </a:r>
            <a:endParaRPr lang="en-GB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1DB6DCB2-F141-3C49-9E12-EBE118F7756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489704" y="2795436"/>
            <a:ext cx="1371600" cy="523220"/>
          </a:xfrm>
          <a:prstGeom prst="rect">
            <a:avLst/>
          </a:prstGeom>
        </p:spPr>
        <p:txBody>
          <a:bodyPr wrap="square" lIns="0" tIns="45720" rIns="0" anchor="ctr" anchorCtr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tx2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Paragraph header</a:t>
            </a:r>
            <a:endParaRPr lang="en-GB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1BAF827-43DF-954E-9047-069314E03B3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489704" y="3921304"/>
            <a:ext cx="1371600" cy="523220"/>
          </a:xfrm>
          <a:prstGeom prst="rect">
            <a:avLst/>
          </a:prstGeom>
        </p:spPr>
        <p:txBody>
          <a:bodyPr wrap="square" lIns="0" tIns="45720" rIns="0" anchor="ctr" anchorCtr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accent3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Paragraph header</a:t>
            </a:r>
            <a:endParaRPr lang="en-GB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56A23BC-11C1-DD43-995B-D8E01493A03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489704" y="5066255"/>
            <a:ext cx="1371600" cy="523220"/>
          </a:xfrm>
          <a:prstGeom prst="rect">
            <a:avLst/>
          </a:prstGeom>
        </p:spPr>
        <p:txBody>
          <a:bodyPr wrap="square" lIns="0" tIns="45720" rIns="0" anchor="ctr" anchorCtr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accent4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Paragraph header</a:t>
            </a:r>
            <a:endParaRPr lang="en-GB" dirty="0"/>
          </a:p>
        </p:txBody>
      </p:sp>
      <p:sp>
        <p:nvSpPr>
          <p:cNvPr id="33" name="Espace réservé pour une image  14">
            <a:extLst>
              <a:ext uri="{FF2B5EF4-FFF2-40B4-BE49-F238E27FC236}">
                <a16:creationId xmlns:a16="http://schemas.microsoft.com/office/drawing/2014/main" id="{56197AE5-87CA-BD4F-AB6B-27F25FCED2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941064" cy="2271284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17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2D48745C-CF4B-9843-BFCC-25C195EC516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2762F76-E413-6E4B-9965-1F6F2E043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995" y="382816"/>
            <a:ext cx="2322576" cy="452432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slide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234F4D1-47B4-704B-8FDF-B480B4A56CD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146803" y="2428927"/>
            <a:ext cx="2322576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600" b="0" i="0" cap="none">
                <a:solidFill>
                  <a:schemeClr val="bg2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736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9A28E6D-C832-ED41-925B-E1F8B53FFD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89904" cy="6858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05A2BE1-2547-C440-B34A-2B1097B275E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480052" y="355285"/>
            <a:ext cx="5349240" cy="830997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2400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BF9FE515-DAB2-8745-A9C1-F5D5ECDBF56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480052" y="1899376"/>
            <a:ext cx="5349240" cy="830997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2400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AF2B8E8-F7F3-5E44-98E3-3B2F87F7CAEC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480052" y="3443467"/>
            <a:ext cx="5349240" cy="830997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2400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0A2E737-CF7A-3E40-8D29-199EE267CE0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474960" y="5286448"/>
            <a:ext cx="1371600" cy="646331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8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189AEDB4-E120-2F45-A002-74DBC54E811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468872" y="5286448"/>
            <a:ext cx="1371600" cy="646331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8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E34DB7BC-3BC4-464C-AC82-51179F65186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0454368" y="5286448"/>
            <a:ext cx="1371600" cy="646331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8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472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9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4A1532DE-2F57-B146-A694-6CA834342B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4786" y="4114800"/>
            <a:ext cx="7506158" cy="27432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36224"/>
            <a:ext cx="3147080" cy="492443"/>
          </a:xfrm>
          <a:solidFill>
            <a:schemeClr val="tx1">
              <a:lumMod val="65000"/>
              <a:lumOff val="35000"/>
            </a:schemeClr>
          </a:solidFill>
        </p:spPr>
        <p:txBody>
          <a:bodyPr wrap="none" lIns="73152" rIns="73152" anchor="ctr" anchorCtr="0"/>
          <a:lstStyle>
            <a:lvl1pPr>
              <a:lnSpc>
                <a:spcPct val="100000"/>
              </a:lnSpc>
              <a:defRPr sz="2600" b="1" cap="none" spc="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6914EA9-73F1-544D-A0C4-BBA3DC1FDCD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04786" y="966583"/>
            <a:ext cx="4097660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lIns="73152" rIns="73152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2600" b="1" i="0" cap="none">
                <a:solidFill>
                  <a:schemeClr val="bg1"/>
                </a:solidFill>
                <a:latin typeface="+mj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Second line if needed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6618B10-3EDB-CB45-BE30-C35B1AADDFD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04786" y="2011553"/>
            <a:ext cx="3570198" cy="1384995"/>
          </a:xfrm>
          <a:prstGeom prst="rect">
            <a:avLst/>
          </a:prstGeom>
        </p:spPr>
        <p:txBody>
          <a:bodyPr wrap="square" lIns="73152" rIns="73152" bIns="4572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897A533-0494-5E47-BDA8-07F1FEC9FEE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40747" y="2011553"/>
            <a:ext cx="3570198" cy="1384995"/>
          </a:xfrm>
          <a:prstGeom prst="rect">
            <a:avLst/>
          </a:prstGeom>
        </p:spPr>
        <p:txBody>
          <a:bodyPr wrap="square" lIns="73152" rIns="73152" bIns="4572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A4DFE786-34F4-904B-BF1E-8082727A53F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412008" y="1729744"/>
            <a:ext cx="2454112" cy="18158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1400" b="1" i="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047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9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42" Type="http://schemas.openxmlformats.org/officeDocument/2006/relationships/slideLayout" Target="../slideLayouts/slideLayout52.xml"/><Relationship Id="rId47" Type="http://schemas.openxmlformats.org/officeDocument/2006/relationships/tags" Target="../tags/tag16.xml"/><Relationship Id="rId50" Type="http://schemas.openxmlformats.org/officeDocument/2006/relationships/image" Target="../media/image12.png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slideLayout" Target="../slideLayouts/slideLayout50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5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53.xml"/><Relationship Id="rId48" Type="http://schemas.openxmlformats.org/officeDocument/2006/relationships/oleObject" Target="../embeddings/oleObject8.bin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46" Type="http://schemas.openxmlformats.org/officeDocument/2006/relationships/tags" Target="../tags/tag15.xml"/><Relationship Id="rId20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51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ags" Target="../tags/tag72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oleObject" Target="../embeddings/oleObject18.bin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ags" Target="../tags/tag7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9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42" Type="http://schemas.openxmlformats.org/officeDocument/2006/relationships/slideLayout" Target="../slideLayouts/slideLayout107.xml"/><Relationship Id="rId47" Type="http://schemas.openxmlformats.org/officeDocument/2006/relationships/oleObject" Target="../embeddings/oleObject25.bin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40" Type="http://schemas.openxmlformats.org/officeDocument/2006/relationships/slideLayout" Target="../slideLayouts/slideLayout105.xml"/><Relationship Id="rId45" Type="http://schemas.openxmlformats.org/officeDocument/2006/relationships/tags" Target="../tags/tag85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4" Type="http://schemas.openxmlformats.org/officeDocument/2006/relationships/theme" Target="../theme/theme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43" Type="http://schemas.openxmlformats.org/officeDocument/2006/relationships/slideLayout" Target="../slideLayouts/slideLayout108.xml"/><Relationship Id="rId48" Type="http://schemas.openxmlformats.org/officeDocument/2006/relationships/image" Target="../media/image1.emf"/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Relationship Id="rId46" Type="http://schemas.openxmlformats.org/officeDocument/2006/relationships/tags" Target="../tags/tag86.xml"/><Relationship Id="rId20" Type="http://schemas.openxmlformats.org/officeDocument/2006/relationships/slideLayout" Target="../slideLayouts/slideLayout85.xml"/><Relationship Id="rId41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512338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4" imgW="532" imgH="530" progId="TCLayout.ActiveDocument.1">
                  <p:embed/>
                </p:oleObj>
              </mc:Choice>
              <mc:Fallback>
                <p:oleObj name="Diapositive think-cell" r:id="rId1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4F23E25-9FFE-4257-90E6-350B5249631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Ipsos 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11C5A540-F007-4FEB-B81F-D7A7222E250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9" name="Cadre 8">
            <a:extLst>
              <a:ext uri="{FF2B5EF4-FFF2-40B4-BE49-F238E27FC236}">
                <a16:creationId xmlns:a16="http://schemas.microsoft.com/office/drawing/2014/main" id="{DADADD2C-AA31-4B61-9336-3D1B1D6CD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4" r:id="rId3"/>
    <p:sldLayoutId id="2147483663" r:id="rId4"/>
    <p:sldLayoutId id="2147483674" r:id="rId5"/>
    <p:sldLayoutId id="2147483762" r:id="rId6"/>
    <p:sldLayoutId id="2147483676" r:id="rId7"/>
    <p:sldLayoutId id="2147483720" r:id="rId8"/>
    <p:sldLayoutId id="2147483671" r:id="rId9"/>
    <p:sldLayoutId id="2147483709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SzPct val="80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8" imgW="532" imgH="530" progId="TCLayout.ActiveDocument.1">
                  <p:embed/>
                </p:oleObj>
              </mc:Choice>
              <mc:Fallback>
                <p:oleObj name="Diapositive think-cell" r:id="rId48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11C5A540-F007-4FEB-B81F-D7A7222E2502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9" name="Cadre 8">
            <a:extLst>
              <a:ext uri="{FF2B5EF4-FFF2-40B4-BE49-F238E27FC236}">
                <a16:creationId xmlns:a16="http://schemas.microsoft.com/office/drawing/2014/main" id="{DADADD2C-AA31-4B61-9336-3D1B1D6CD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42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2" r:id="rId39"/>
    <p:sldLayoutId id="2147483803" r:id="rId40"/>
    <p:sldLayoutId id="2147483804" r:id="rId41"/>
    <p:sldLayoutId id="2147483805" r:id="rId42"/>
    <p:sldLayoutId id="2147483806" r:id="rId43"/>
    <p:sldLayoutId id="2147483807" r:id="rId4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512338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5" imgW="532" imgH="530" progId="TCLayout.ActiveDocument.1">
                  <p:embed/>
                </p:oleObj>
              </mc:Choice>
              <mc:Fallback>
                <p:oleObj name="Diapositive think-cell" r:id="rId15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4F23E25-9FFE-4257-90E6-350B5249631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Ipsos 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11C5A540-F007-4FEB-B81F-D7A7222E250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9" name="Cadre 8">
            <a:extLst>
              <a:ext uri="{FF2B5EF4-FFF2-40B4-BE49-F238E27FC236}">
                <a16:creationId xmlns:a16="http://schemas.microsoft.com/office/drawing/2014/main" id="{DADADD2C-AA31-4B61-9336-3D1B1D6CD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7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SzPct val="80000"/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7" imgW="532" imgH="530" progId="TCLayout.ActiveDocument.1">
                  <p:embed/>
                </p:oleObj>
              </mc:Choice>
              <mc:Fallback>
                <p:oleObj name="Diapositive think-cell" r:id="rId47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4280" cy="452432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4F23E25-9FFE-4257-90E6-350B5249631F}"/>
              </a:ext>
            </a:extLst>
          </p:cNvPr>
          <p:cNvSpPr txBox="1">
            <a:spLocks/>
          </p:cNvSpPr>
          <p:nvPr userDrawn="1"/>
        </p:nvSpPr>
        <p:spPr>
          <a:xfrm>
            <a:off x="299356" y="630989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6948E1-99A3-7648-87CA-D6AE0A8A4858}"/>
              </a:ext>
            </a:extLst>
          </p:cNvPr>
          <p:cNvGrpSpPr/>
          <p:nvPr userDrawn="1"/>
        </p:nvGrpSpPr>
        <p:grpSpPr>
          <a:xfrm>
            <a:off x="11364899" y="6200776"/>
            <a:ext cx="432372" cy="394468"/>
            <a:chOff x="11309880" y="6178130"/>
            <a:chExt cx="490427" cy="447433"/>
          </a:xfrm>
        </p:grpSpPr>
        <p:sp>
          <p:nvSpPr>
            <p:cNvPr id="46" name="Freeform: Shape 6">
              <a:extLst>
                <a:ext uri="{FF2B5EF4-FFF2-40B4-BE49-F238E27FC236}">
                  <a16:creationId xmlns:a16="http://schemas.microsoft.com/office/drawing/2014/main" id="{AAD5BFB5-E18C-BC46-A361-3AB63FD7FA4F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: Shape 8">
              <a:extLst>
                <a:ext uri="{FF2B5EF4-FFF2-40B4-BE49-F238E27FC236}">
                  <a16:creationId xmlns:a16="http://schemas.microsoft.com/office/drawing/2014/main" id="{1643C9A2-DD37-0B49-BBBC-82258957A324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: Shape 11">
              <a:extLst>
                <a:ext uri="{FF2B5EF4-FFF2-40B4-BE49-F238E27FC236}">
                  <a16:creationId xmlns:a16="http://schemas.microsoft.com/office/drawing/2014/main" id="{45B7A084-DAC4-CB43-95C1-24EBF5577ED1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: Shape 12">
              <a:extLst>
                <a:ext uri="{FF2B5EF4-FFF2-40B4-BE49-F238E27FC236}">
                  <a16:creationId xmlns:a16="http://schemas.microsoft.com/office/drawing/2014/main" id="{44D499F0-2657-314D-8914-254574EA1AD6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: Shape 13">
              <a:extLst>
                <a:ext uri="{FF2B5EF4-FFF2-40B4-BE49-F238E27FC236}">
                  <a16:creationId xmlns:a16="http://schemas.microsoft.com/office/drawing/2014/main" id="{F3C0921E-1BA2-D643-8921-3917538F885D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: Shape 14">
              <a:extLst>
                <a:ext uri="{FF2B5EF4-FFF2-40B4-BE49-F238E27FC236}">
                  <a16:creationId xmlns:a16="http://schemas.microsoft.com/office/drawing/2014/main" id="{1CA95BEC-EDD4-4B4B-BEEA-8B2688D6FAEF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: Shape 15">
              <a:extLst>
                <a:ext uri="{FF2B5EF4-FFF2-40B4-BE49-F238E27FC236}">
                  <a16:creationId xmlns:a16="http://schemas.microsoft.com/office/drawing/2014/main" id="{48EE503E-03B2-7244-B11E-456B6FA3D7C5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: Shape 16">
              <a:extLst>
                <a:ext uri="{FF2B5EF4-FFF2-40B4-BE49-F238E27FC236}">
                  <a16:creationId xmlns:a16="http://schemas.microsoft.com/office/drawing/2014/main" id="{1D160224-E410-1344-939E-99EB3A4761DB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: Shape 17">
              <a:extLst>
                <a:ext uri="{FF2B5EF4-FFF2-40B4-BE49-F238E27FC236}">
                  <a16:creationId xmlns:a16="http://schemas.microsoft.com/office/drawing/2014/main" id="{7E9190C1-C2A9-C64A-806A-8671F546A442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: Shape 18">
              <a:extLst>
                <a:ext uri="{FF2B5EF4-FFF2-40B4-BE49-F238E27FC236}">
                  <a16:creationId xmlns:a16="http://schemas.microsoft.com/office/drawing/2014/main" id="{C486C44F-6213-B846-82AE-49A5F33EB88B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:a16="http://schemas.microsoft.com/office/drawing/2014/main" id="{FFE64C85-07C0-5249-AAA4-FECFB236377E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: Shape 20">
              <a:extLst>
                <a:ext uri="{FF2B5EF4-FFF2-40B4-BE49-F238E27FC236}">
                  <a16:creationId xmlns:a16="http://schemas.microsoft.com/office/drawing/2014/main" id="{EAFDA291-A4C7-5C46-8037-95B0265445B8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: Shape 21">
              <a:extLst>
                <a:ext uri="{FF2B5EF4-FFF2-40B4-BE49-F238E27FC236}">
                  <a16:creationId xmlns:a16="http://schemas.microsoft.com/office/drawing/2014/main" id="{965FB69E-CA6C-0048-A5C1-C398A6A53E79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: Shape 22">
              <a:extLst>
                <a:ext uri="{FF2B5EF4-FFF2-40B4-BE49-F238E27FC236}">
                  <a16:creationId xmlns:a16="http://schemas.microsoft.com/office/drawing/2014/main" id="{59857BE5-9A51-694F-A6C7-020E4CFD6188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: Shape 23">
              <a:extLst>
                <a:ext uri="{FF2B5EF4-FFF2-40B4-BE49-F238E27FC236}">
                  <a16:creationId xmlns:a16="http://schemas.microsoft.com/office/drawing/2014/main" id="{42ACDB2F-3E01-3F46-9C6C-3F3F7A3FBC0A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74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4" r:id="rId4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cap="none" spc="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8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tags" Target="../tags/tag109.xml"/><Relationship Id="rId7" Type="http://schemas.openxmlformats.org/officeDocument/2006/relationships/chart" Target="../charts/chart1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08.xml"/><Relationship Id="rId4" Type="http://schemas.openxmlformats.org/officeDocument/2006/relationships/tags" Target="../tags/tag110.xml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8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8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8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8.xml"/><Relationship Id="rId4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08.xml"/><Relationship Id="rId1" Type="http://schemas.openxmlformats.org/officeDocument/2006/relationships/tags" Target="../tags/tag10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BC13551F-8335-EAB7-BF7C-BAABF27658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7842752-32BF-A546-AA6C-C3BD596752F4}"/>
              </a:ext>
            </a:extLst>
          </p:cNvPr>
          <p:cNvGrpSpPr/>
          <p:nvPr/>
        </p:nvGrpSpPr>
        <p:grpSpPr>
          <a:xfrm>
            <a:off x="-954765" y="0"/>
            <a:ext cx="6774017" cy="6862621"/>
            <a:chOff x="-954765" y="9944"/>
            <a:chExt cx="6774017" cy="68526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CF45704-6C8B-484A-8AD8-0BBFA315A8FC}"/>
                </a:ext>
              </a:extLst>
            </p:cNvPr>
            <p:cNvSpPr/>
            <p:nvPr userDrawn="1"/>
          </p:nvSpPr>
          <p:spPr>
            <a:xfrm>
              <a:off x="-6192" y="9944"/>
              <a:ext cx="5825444" cy="6852677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0000"/>
                  </a:schemeClr>
                </a:gs>
                <a:gs pos="94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orme libre : forme 22">
              <a:extLst>
                <a:ext uri="{FF2B5EF4-FFF2-40B4-BE49-F238E27FC236}">
                  <a16:creationId xmlns:a16="http://schemas.microsoft.com/office/drawing/2014/main" id="{8AE813B6-75F7-8641-B9B6-172114AF896F}"/>
                </a:ext>
              </a:extLst>
            </p:cNvPr>
            <p:cNvSpPr/>
            <p:nvPr userDrawn="1"/>
          </p:nvSpPr>
          <p:spPr>
            <a:xfrm rot="18932423">
              <a:off x="-954765" y="1427043"/>
              <a:ext cx="5372804" cy="530454"/>
            </a:xfrm>
            <a:custGeom>
              <a:avLst/>
              <a:gdLst>
                <a:gd name="connsiteX0" fmla="*/ 4832249 w 5372804"/>
                <a:gd name="connsiteY0" fmla="*/ 0 h 530454"/>
                <a:gd name="connsiteX1" fmla="*/ 5372804 w 5372804"/>
                <a:gd name="connsiteY1" fmla="*/ 530454 h 530454"/>
                <a:gd name="connsiteX2" fmla="*/ 0 w 5372804"/>
                <a:gd name="connsiteY2" fmla="*/ 530454 h 530454"/>
                <a:gd name="connsiteX3" fmla="*/ 520541 w 5372804"/>
                <a:gd name="connsiteY3" fmla="*/ 0 h 53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2804" h="530454">
                  <a:moveTo>
                    <a:pt x="4832249" y="0"/>
                  </a:moveTo>
                  <a:lnTo>
                    <a:pt x="5372804" y="530454"/>
                  </a:lnTo>
                  <a:lnTo>
                    <a:pt x="0" y="530454"/>
                  </a:lnTo>
                  <a:lnTo>
                    <a:pt x="520541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orme libre : forme 20">
              <a:extLst>
                <a:ext uri="{FF2B5EF4-FFF2-40B4-BE49-F238E27FC236}">
                  <a16:creationId xmlns:a16="http://schemas.microsoft.com/office/drawing/2014/main" id="{B7827A6D-8DC1-B54F-B6D3-136E2B399A32}"/>
                </a:ext>
              </a:extLst>
            </p:cNvPr>
            <p:cNvSpPr/>
            <p:nvPr userDrawn="1"/>
          </p:nvSpPr>
          <p:spPr>
            <a:xfrm rot="18932423">
              <a:off x="-735098" y="889565"/>
              <a:ext cx="3838044" cy="530454"/>
            </a:xfrm>
            <a:custGeom>
              <a:avLst/>
              <a:gdLst>
                <a:gd name="connsiteX0" fmla="*/ 3297489 w 3838044"/>
                <a:gd name="connsiteY0" fmla="*/ 0 h 530454"/>
                <a:gd name="connsiteX1" fmla="*/ 3838044 w 3838044"/>
                <a:gd name="connsiteY1" fmla="*/ 530454 h 530454"/>
                <a:gd name="connsiteX2" fmla="*/ 0 w 3838044"/>
                <a:gd name="connsiteY2" fmla="*/ 530454 h 530454"/>
                <a:gd name="connsiteX3" fmla="*/ 520541 w 3838044"/>
                <a:gd name="connsiteY3" fmla="*/ 0 h 53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8044" h="530454">
                  <a:moveTo>
                    <a:pt x="3297489" y="0"/>
                  </a:moveTo>
                  <a:lnTo>
                    <a:pt x="3838044" y="530454"/>
                  </a:lnTo>
                  <a:lnTo>
                    <a:pt x="0" y="530454"/>
                  </a:lnTo>
                  <a:lnTo>
                    <a:pt x="520541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ED4BF-878A-AA48-A900-90D82096773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553182" y="5428992"/>
            <a:ext cx="3946978" cy="400110"/>
          </a:xfrm>
          <a:solidFill>
            <a:schemeClr val="bg2"/>
          </a:solidFill>
        </p:spPr>
        <p:txBody>
          <a:bodyPr/>
          <a:lstStyle/>
          <a:p>
            <a:r>
              <a:rPr lang="hr-HR" sz="2000" dirty="0">
                <a:latin typeface="Biome" panose="020B0503030204020804" pitchFamily="34" charset="0"/>
                <a:cs typeface="Biome" panose="020B0503030204020804" pitchFamily="34" charset="0"/>
              </a:rPr>
              <a:t>Zemlja istraživanja</a:t>
            </a:r>
            <a:r>
              <a:rPr lang="en-US" sz="2000" dirty="0">
                <a:latin typeface="Biome" panose="020B0503030204020804" pitchFamily="34" charset="0"/>
                <a:cs typeface="Biome" panose="020B0503030204020804" pitchFamily="34" charset="0"/>
              </a:rPr>
              <a:t>: </a:t>
            </a:r>
            <a:r>
              <a:rPr lang="hr-HR" sz="2000" dirty="0">
                <a:latin typeface="Biome" panose="020B0503030204020804" pitchFamily="34" charset="0"/>
                <a:cs typeface="Biome" panose="020B0503030204020804" pitchFamily="34" charset="0"/>
              </a:rPr>
              <a:t>Hrvatska</a:t>
            </a:r>
            <a:endParaRPr lang="en-US" sz="20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4B11BF-95CF-9448-ACED-B6276059149D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842457" y="734002"/>
            <a:ext cx="6776150" cy="1107996"/>
          </a:xfrm>
        </p:spPr>
        <p:txBody>
          <a:bodyPr/>
          <a:lstStyle/>
          <a:p>
            <a:r>
              <a:rPr lang="hr-HR" b="1" cap="none" dirty="0">
                <a:latin typeface="Biome" panose="020B0503030204020804" pitchFamily="34" charset="0"/>
                <a:cs typeface="Biome" panose="020B0503030204020804" pitchFamily="34" charset="0"/>
              </a:rPr>
              <a:t>Projekti za mlade</a:t>
            </a:r>
          </a:p>
        </p:txBody>
      </p:sp>
      <p:cxnSp>
        <p:nvCxnSpPr>
          <p:cNvPr id="8" name="Connecteur droit 16">
            <a:extLst>
              <a:ext uri="{FF2B5EF4-FFF2-40B4-BE49-F238E27FC236}">
                <a16:creationId xmlns:a16="http://schemas.microsoft.com/office/drawing/2014/main" id="{A0DB14CC-D962-8E45-86B4-AB87CE748815}"/>
              </a:ext>
            </a:extLst>
          </p:cNvPr>
          <p:cNvCxnSpPr>
            <a:cxnSpLocks/>
          </p:cNvCxnSpPr>
          <p:nvPr/>
        </p:nvCxnSpPr>
        <p:spPr>
          <a:xfrm>
            <a:off x="585787" y="4520224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97896BA-E972-FA4D-B714-0D888F62481E}"/>
              </a:ext>
            </a:extLst>
          </p:cNvPr>
          <p:cNvSpPr txBox="1">
            <a:spLocks/>
          </p:cNvSpPr>
          <p:nvPr/>
        </p:nvSpPr>
        <p:spPr>
          <a:xfrm>
            <a:off x="430165" y="5901856"/>
            <a:ext cx="3694584" cy="752694"/>
          </a:xfrm>
          <a:prstGeom prst="rect">
            <a:avLst/>
          </a:prstGeom>
        </p:spPr>
        <p:txBody>
          <a:bodyPr lIns="109728" tIns="0" rIns="0" bIns="0" anchor="b"/>
          <a:lstStyle>
            <a:defPPr>
              <a:defRPr lang="en-US"/>
            </a:defPPr>
            <a:lvl1pPr marL="0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9678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9357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9034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8712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8391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98069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97748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97426" algn="l" defTabSz="119935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99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© 202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 Ipsos.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3850249-3EB0-6240-B4D4-5633FD64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012367"/>
            <a:ext cx="2486308" cy="276999"/>
          </a:xfrm>
          <a:prstGeom prst="rect">
            <a:avLst/>
          </a:prstGeom>
        </p:spPr>
        <p:txBody>
          <a:bodyPr wrap="squar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Prosinac,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 2023.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2D9705-94D1-974F-90CA-71E92E428641}"/>
              </a:ext>
            </a:extLst>
          </p:cNvPr>
          <p:cNvGrpSpPr>
            <a:grpSpLocks noChangeAspect="1"/>
          </p:cNvGrpSpPr>
          <p:nvPr/>
        </p:nvGrpSpPr>
        <p:grpSpPr>
          <a:xfrm>
            <a:off x="10709170" y="5615746"/>
            <a:ext cx="909437" cy="829710"/>
            <a:chOff x="11309880" y="6178130"/>
            <a:chExt cx="490427" cy="447433"/>
          </a:xfrm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A3215984-5B62-2A44-A549-D93D8648DBC6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  <p:sp>
          <p:nvSpPr>
            <p:cNvPr id="13" name="Freeform: Shape 8">
              <a:extLst>
                <a:ext uri="{FF2B5EF4-FFF2-40B4-BE49-F238E27FC236}">
                  <a16:creationId xmlns:a16="http://schemas.microsoft.com/office/drawing/2014/main" id="{64AB23B5-5AC9-6A4B-A407-6CE507AD07AA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E4BD961E-D503-D24B-9F95-8AF0F813E917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736B0CE0-B3AB-9E46-BB20-CF137E2D3B64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4AC18D62-91BB-464F-B0A7-9E75B4AE4030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5E11FF89-02D5-D443-AE65-D73F794C8FA3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6FB5A6B0-9B1F-1443-8B53-A519F3756CE1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99981A15-9C71-2F43-86FC-E9A680E3EE0D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  <p:sp>
          <p:nvSpPr>
            <p:cNvPr id="20" name="Freeform: Shape 17">
              <a:extLst>
                <a:ext uri="{FF2B5EF4-FFF2-40B4-BE49-F238E27FC236}">
                  <a16:creationId xmlns:a16="http://schemas.microsoft.com/office/drawing/2014/main" id="{A7F822B4-8418-B442-BC44-249DD1C0924C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526D163F-8801-8243-B00E-F9B409F51EBD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F10F06BE-5BC5-EE4D-90D6-F39C45B720F6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id="{A0E3A72D-A083-9941-B06B-51A9591658DB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  <p:sp>
          <p:nvSpPr>
            <p:cNvPr id="24" name="Freeform: Shape 21">
              <a:extLst>
                <a:ext uri="{FF2B5EF4-FFF2-40B4-BE49-F238E27FC236}">
                  <a16:creationId xmlns:a16="http://schemas.microsoft.com/office/drawing/2014/main" id="{C417E074-1A51-0F4F-919D-2BEA9DA7E906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FAEDFA17-2C9C-3244-80DC-1F792A5A2439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CB475973-CBCB-5F4F-8C4C-F657FB1EE12B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iome" panose="020B0503030204020804" pitchFamily="34" charset="0"/>
              </a:endParaRPr>
            </a:p>
          </p:txBody>
        </p:sp>
      </p:grp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42BFDB3-5299-D2CE-03ED-7787638DAF24}"/>
              </a:ext>
            </a:extLst>
          </p:cNvPr>
          <p:cNvSpPr txBox="1">
            <a:spLocks/>
          </p:cNvSpPr>
          <p:nvPr/>
        </p:nvSpPr>
        <p:spPr>
          <a:xfrm>
            <a:off x="438928" y="4596980"/>
            <a:ext cx="9581200" cy="400110"/>
          </a:xfrm>
          <a:prstGeom prst="rect">
            <a:avLst/>
          </a:prstGeom>
        </p:spPr>
        <p:txBody>
          <a:bodyPr wrap="none" lIns="108000" r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Provedeno za: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Središnji državni ured za demografiju i mlade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|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Proveo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Ipsos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880F0CD-3C76-A1A4-4DA7-7A932D6A3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846" y="5600504"/>
            <a:ext cx="1309687" cy="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6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 descr="A group of women with their arms raised&#10;&#10;Description automatically generated">
            <a:extLst>
              <a:ext uri="{FF2B5EF4-FFF2-40B4-BE49-F238E27FC236}">
                <a16:creationId xmlns:a16="http://schemas.microsoft.com/office/drawing/2014/main" id="{5E745F0F-F263-7096-3684-4DD0748C48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7944"/>
          <a:stretch>
            <a:fillRect/>
          </a:stretch>
        </p:blipFill>
        <p:spPr/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0242294-E784-1F45-BE22-B560A8C433C3}"/>
              </a:ext>
            </a:extLst>
          </p:cNvPr>
          <p:cNvGrpSpPr/>
          <p:nvPr/>
        </p:nvGrpSpPr>
        <p:grpSpPr>
          <a:xfrm>
            <a:off x="11364899" y="6200776"/>
            <a:ext cx="432372" cy="394468"/>
            <a:chOff x="11309880" y="6178130"/>
            <a:chExt cx="490427" cy="447433"/>
          </a:xfrm>
        </p:grpSpPr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0C2DDFD7-3C45-0B4B-8AE8-F009DF1DEADB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F7FABEB2-DA2B-384E-B11E-B9A842E85AE2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13726D32-968A-D449-A304-FD206DD44681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725B4494-2FFC-644A-AB38-D5561D6B45F1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7F58D341-9F4D-D844-AE2D-8CAC93AC1C2A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1B1319DB-8BC6-B548-889E-42EAA310CBA9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485DD8B8-5AAF-654E-964E-DD756353A7AB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B3143264-EB32-6D4A-88F6-FC87B33BED29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D3552257-18D7-B745-9AC0-2FA8EF286886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6D7540A9-2E5B-D843-AAB4-528A6E3B8341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BC495E9A-350E-DA44-924C-60F52CE9DA42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D7475A01-C8C0-894D-BADC-E1A882C42B42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0DF99B90-9F36-3E43-8ADB-645A7E1F2474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C2BE5410-1706-0741-AF86-F6C31859D484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id="{E7F841C0-33AB-6649-9AC9-3935126E876E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Forme libre : forme 12">
            <a:extLst>
              <a:ext uri="{FF2B5EF4-FFF2-40B4-BE49-F238E27FC236}">
                <a16:creationId xmlns:a16="http://schemas.microsoft.com/office/drawing/2014/main" id="{A13D0765-0859-60E8-3D88-0BE5A8869A62}"/>
              </a:ext>
            </a:extLst>
          </p:cNvPr>
          <p:cNvSpPr/>
          <p:nvPr/>
        </p:nvSpPr>
        <p:spPr>
          <a:xfrm rot="18932423">
            <a:off x="2101012" y="2845861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Forme libre : forme 13">
            <a:extLst>
              <a:ext uri="{FF2B5EF4-FFF2-40B4-BE49-F238E27FC236}">
                <a16:creationId xmlns:a16="http://schemas.microsoft.com/office/drawing/2014/main" id="{E6CEDC5A-E592-A35C-B37A-95DF1BB292F9}"/>
              </a:ext>
            </a:extLst>
          </p:cNvPr>
          <p:cNvSpPr/>
          <p:nvPr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14A1C-6369-4A45-9752-98A03F66ABA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51008" y="0"/>
            <a:ext cx="8367932" cy="2031325"/>
          </a:xfrm>
        </p:spPr>
        <p:txBody>
          <a:bodyPr/>
          <a:lstStyle/>
          <a:p>
            <a:r>
              <a:rPr lang="hr-HR" b="1" dirty="0">
                <a:latin typeface="Biome" panose="020B0503030204020804" pitchFamily="34" charset="0"/>
                <a:cs typeface="Biome" panose="020B0503030204020804" pitchFamily="34" charset="0"/>
              </a:rPr>
              <a:t>NACIONALNI </a:t>
            </a:r>
          </a:p>
          <a:p>
            <a:pPr>
              <a:tabLst>
                <a:tab pos="5199063" algn="l"/>
              </a:tabLst>
            </a:pPr>
            <a:r>
              <a:rPr lang="hr-HR" b="1" dirty="0">
                <a:latin typeface="Biome" panose="020B0503030204020804" pitchFamily="34" charset="0"/>
                <a:cs typeface="Biome" panose="020B0503030204020804" pitchFamily="34" charset="0"/>
              </a:rPr>
              <a:t>PROGRAM ZA MLADE</a:t>
            </a:r>
            <a:endParaRPr lang="en-US" b="1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4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D07CB26-D47A-88E9-4C41-92C9E0773CA5}"/>
              </a:ext>
            </a:extLst>
          </p:cNvPr>
          <p:cNvSpPr txBox="1">
            <a:spLocks/>
          </p:cNvSpPr>
          <p:nvPr/>
        </p:nvSpPr>
        <p:spPr>
          <a:xfrm>
            <a:off x="767408" y="6381328"/>
            <a:ext cx="7524836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Jeste li čuli za Nacionalni program za mlade? / </a:t>
            </a: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Na koje načine ste čuli za Nacionalni program za mlade?</a:t>
            </a:r>
            <a:endParaRPr kumimoji="0" lang="hr-HR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Nova Cond Light" panose="020B0306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Baza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: Svi ispitanici N=600 / Ispitanici koji su čuli za Nacionalni program za mlade N=368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0A4CF37A-AF01-AC3A-8294-FF0915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145854"/>
            <a:ext cx="10222029" cy="4924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cs typeface="Biome" panose="020B0503030204020804" pitchFamily="34" charset="0"/>
              </a:rPr>
              <a:t>Upoznatost sa Nacionalnim programom za mlade</a:t>
            </a:r>
            <a:endParaRPr lang="en-US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E1854-51FE-BC0C-9F8E-0E679992BF17}"/>
              </a:ext>
            </a:extLst>
          </p:cNvPr>
          <p:cNvSpPr/>
          <p:nvPr/>
        </p:nvSpPr>
        <p:spPr>
          <a:xfrm>
            <a:off x="455586" y="707889"/>
            <a:ext cx="11076014" cy="707052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Oko 60% ispitanika navodi kako je čulo za Nacionalni program za mlade, no većina njih ima vrlo malo ili nema informacija o samom programu (samo 2% ih tvrdi da je dobro informirano). </a:t>
            </a:r>
            <a:r>
              <a:rPr lang="hr-HR" sz="1600" dirty="0">
                <a:solidFill>
                  <a:prstClr val="white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Mediji su dominantan način informiranja.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45AA2433-6003-41EF-6692-B54DCD985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744723"/>
              </p:ext>
            </p:extLst>
          </p:nvPr>
        </p:nvGraphicFramePr>
        <p:xfrm>
          <a:off x="286615" y="2648770"/>
          <a:ext cx="5396617" cy="295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01927A-4E4A-D1DC-561B-662043788E95}"/>
              </a:ext>
            </a:extLst>
          </p:cNvPr>
          <p:cNvSpPr/>
          <p:nvPr/>
        </p:nvSpPr>
        <p:spPr>
          <a:xfrm>
            <a:off x="1145364" y="1817320"/>
            <a:ext cx="4176356" cy="386010"/>
          </a:xfrm>
          <a:prstGeom prst="roundRect">
            <a:avLst/>
          </a:prstGeom>
          <a:solidFill>
            <a:srgbClr val="2F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C7C4E-0C50-B8E3-AB3D-C9BDCC7407E2}"/>
              </a:ext>
            </a:extLst>
          </p:cNvPr>
          <p:cNvSpPr txBox="1"/>
          <p:nvPr/>
        </p:nvSpPr>
        <p:spPr>
          <a:xfrm>
            <a:off x="2022173" y="1843465"/>
            <a:ext cx="246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UPOZNATOST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ACEBAF-3193-B853-9E27-560E23719A32}"/>
              </a:ext>
            </a:extLst>
          </p:cNvPr>
          <p:cNvSpPr/>
          <p:nvPr/>
        </p:nvSpPr>
        <p:spPr>
          <a:xfrm>
            <a:off x="6742935" y="1829092"/>
            <a:ext cx="4176356" cy="386010"/>
          </a:xfrm>
          <a:prstGeom prst="roundRect">
            <a:avLst/>
          </a:prstGeom>
          <a:solidFill>
            <a:srgbClr val="2F46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9C2BD-029D-0C89-BA5A-DFF2A3386518}"/>
              </a:ext>
            </a:extLst>
          </p:cNvPr>
          <p:cNvSpPr txBox="1"/>
          <p:nvPr/>
        </p:nvSpPr>
        <p:spPr>
          <a:xfrm>
            <a:off x="7392144" y="1852820"/>
            <a:ext cx="305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IZVORI INFORMACIJA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65EFDE-FD07-B7DF-08E7-BBF219774C6D}"/>
              </a:ext>
            </a:extLst>
          </p:cNvPr>
          <p:cNvCxnSpPr>
            <a:cxnSpLocks/>
          </p:cNvCxnSpPr>
          <p:nvPr/>
        </p:nvCxnSpPr>
        <p:spPr>
          <a:xfrm flipH="1">
            <a:off x="6024415" y="1775344"/>
            <a:ext cx="2178" cy="405779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563638-E3A5-B6A9-8A98-DC200D78DBB7}"/>
              </a:ext>
            </a:extLst>
          </p:cNvPr>
          <p:cNvSpPr/>
          <p:nvPr/>
        </p:nvSpPr>
        <p:spPr>
          <a:xfrm>
            <a:off x="370991" y="2670430"/>
            <a:ext cx="5396617" cy="2234734"/>
          </a:xfrm>
          <a:prstGeom prst="roundRect">
            <a:avLst/>
          </a:prstGeom>
          <a:solidFill>
            <a:srgbClr val="00B0F0">
              <a:alpha val="5882"/>
            </a:srgbClr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800B4-0381-39B8-1C56-F02BC2FB25AD}"/>
              </a:ext>
            </a:extLst>
          </p:cNvPr>
          <p:cNvSpPr txBox="1"/>
          <p:nvPr/>
        </p:nvSpPr>
        <p:spPr>
          <a:xfrm>
            <a:off x="4351793" y="3360607"/>
            <a:ext cx="1174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61%</a:t>
            </a:r>
          </a:p>
        </p:txBody>
      </p:sp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9696C136-F364-42AC-1ED1-0E9057A67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391027"/>
              </p:ext>
            </p:extLst>
          </p:nvPr>
        </p:nvGraphicFramePr>
        <p:xfrm>
          <a:off x="6363564" y="2601572"/>
          <a:ext cx="5396617" cy="305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844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D07CB26-D47A-88E9-4C41-92C9E0773CA5}"/>
              </a:ext>
            </a:extLst>
          </p:cNvPr>
          <p:cNvSpPr txBox="1">
            <a:spLocks/>
          </p:cNvSpPr>
          <p:nvPr/>
        </p:nvSpPr>
        <p:spPr>
          <a:xfrm>
            <a:off x="767408" y="6381328"/>
            <a:ext cx="7524836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Znate li tko donosi Nacionalni program za mlade? OTVORENO PITANJE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Baza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: Ispitanici koji su čuli za Nacionalni program za mlade N=368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0A4CF37A-AF01-AC3A-8294-FF0915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145854"/>
            <a:ext cx="10222029" cy="4924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cs typeface="Biome" panose="020B0503030204020804" pitchFamily="34" charset="0"/>
              </a:rPr>
              <a:t>Nositelj Nacionalnog programa za mlade</a:t>
            </a:r>
            <a:endParaRPr lang="en-US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E1854-51FE-BC0C-9F8E-0E679992BF17}"/>
              </a:ext>
            </a:extLst>
          </p:cNvPr>
          <p:cNvSpPr/>
          <p:nvPr/>
        </p:nvSpPr>
        <p:spPr>
          <a:xfrm>
            <a:off x="455586" y="707889"/>
            <a:ext cx="6913295" cy="707052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1/3 ispitanika upoznato je s informacijom da je Vlada RH nositelj Nacionalnog programa za mlade.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86C5FE9-4973-BF84-F69A-2BB9C4650C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396802"/>
              </p:ext>
            </p:extLst>
          </p:nvPr>
        </p:nvGraphicFramePr>
        <p:xfrm>
          <a:off x="557490" y="1980286"/>
          <a:ext cx="6709485" cy="385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Free photo group of business executives forming huddle">
            <a:extLst>
              <a:ext uri="{FF2B5EF4-FFF2-40B4-BE49-F238E27FC236}">
                <a16:creationId xmlns:a16="http://schemas.microsoft.com/office/drawing/2014/main" id="{B6D9CB1B-F672-8621-CA48-D7DA20720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-14173"/>
            <a:ext cx="4584122" cy="68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1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D07CB26-D47A-88E9-4C41-92C9E0773CA5}"/>
              </a:ext>
            </a:extLst>
          </p:cNvPr>
          <p:cNvSpPr txBox="1">
            <a:spLocks/>
          </p:cNvSpPr>
          <p:nvPr/>
        </p:nvSpPr>
        <p:spPr>
          <a:xfrm>
            <a:off x="767408" y="6381328"/>
            <a:ext cx="7524836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Vjerujete li da će Nacionalni program za mlade doista unaprijediti uvjete života mladih? </a:t>
            </a: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Zašto mislite da neće (u većoj mjeri) unaprijediti?</a:t>
            </a:r>
            <a:endParaRPr kumimoji="0" lang="hr-HR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Nova Cond Light" panose="020B0306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Baza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: Svi ispitanici N=600 / Ispitanici koji smatraju da Nacionalni program za mlade neće ili hoće u manjoj mjeri utjecati na život mladih N=556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0A4CF37A-AF01-AC3A-8294-FF0915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145854"/>
            <a:ext cx="10222029" cy="4924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cs typeface="Biome" panose="020B0503030204020804" pitchFamily="34" charset="0"/>
              </a:rPr>
              <a:t>Utjecaj Nacionalnog programa za mlade na život mladih</a:t>
            </a:r>
            <a:endParaRPr lang="en-US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E1854-51FE-BC0C-9F8E-0E679992BF17}"/>
              </a:ext>
            </a:extLst>
          </p:cNvPr>
          <p:cNvSpPr/>
          <p:nvPr/>
        </p:nvSpPr>
        <p:spPr>
          <a:xfrm>
            <a:off x="455586" y="707889"/>
            <a:ext cx="11076014" cy="707052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Podijeljeno je mišljenje oko stava da će program zaista unaprijediti živote mladih. Polovica ispitanika misli da neće uopće unaprijediti živote, a polovica njih da hoće, ali u manjoj mjeri. Kao razloge navode dosadašnje iskustvo i općenito loše stanje u državi i vladi.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3F5AF31-2615-2878-CB56-ADA1E5D143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039585"/>
              </p:ext>
            </p:extLst>
          </p:nvPr>
        </p:nvGraphicFramePr>
        <p:xfrm>
          <a:off x="2164289" y="3108492"/>
          <a:ext cx="2950327" cy="304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DE116CF-02EB-19CB-3188-ADB5300E7DD5}"/>
              </a:ext>
            </a:extLst>
          </p:cNvPr>
          <p:cNvSpPr/>
          <p:nvPr/>
        </p:nvSpPr>
        <p:spPr>
          <a:xfrm>
            <a:off x="599048" y="3253998"/>
            <a:ext cx="168360" cy="1683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0" rtlCol="0" anchor="ctr"/>
          <a:lstStyle/>
          <a:p>
            <a:r>
              <a:rPr lang="hr-HR" sz="1200" dirty="0">
                <a:solidFill>
                  <a:schemeClr val="tx1"/>
                </a:solidFill>
                <a:latin typeface="Arial Nova Cond Light" panose="020B0306020202020204" pitchFamily="34" charset="0"/>
              </a:rPr>
              <a:t>Uopće 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89DE77-B102-F79D-B6B2-7A8EF0F1DF68}"/>
              </a:ext>
            </a:extLst>
          </p:cNvPr>
          <p:cNvSpPr/>
          <p:nvPr/>
        </p:nvSpPr>
        <p:spPr>
          <a:xfrm>
            <a:off x="599048" y="3467513"/>
            <a:ext cx="168360" cy="168360"/>
          </a:xfrm>
          <a:prstGeom prst="rect">
            <a:avLst/>
          </a:prstGeom>
          <a:solidFill>
            <a:srgbClr val="2F46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0" rtlCol="0" anchor="ctr"/>
          <a:lstStyle/>
          <a:p>
            <a:r>
              <a:rPr lang="hr-HR" sz="1200" dirty="0">
                <a:solidFill>
                  <a:schemeClr val="tx1"/>
                </a:solidFill>
                <a:latin typeface="Arial Nova Cond Light" panose="020B0306020202020204" pitchFamily="34" charset="0"/>
              </a:rPr>
              <a:t>Da, u manjoj mjeri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43374D-F237-03E7-D2DF-ACEA15173158}"/>
              </a:ext>
            </a:extLst>
          </p:cNvPr>
          <p:cNvSpPr/>
          <p:nvPr/>
        </p:nvSpPr>
        <p:spPr>
          <a:xfrm>
            <a:off x="599048" y="3681028"/>
            <a:ext cx="168360" cy="1683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0" rtlCol="0" anchor="ctr"/>
          <a:lstStyle/>
          <a:p>
            <a:r>
              <a:rPr lang="hr-HR" sz="1200" dirty="0">
                <a:solidFill>
                  <a:schemeClr val="tx1"/>
                </a:solidFill>
                <a:latin typeface="Arial Nova Cond Light" panose="020B0306020202020204" pitchFamily="34" charset="0"/>
              </a:rPr>
              <a:t>Da, u većoj mjeri</a:t>
            </a:r>
          </a:p>
        </p:txBody>
      </p:sp>
      <p:sp>
        <p:nvSpPr>
          <p:cNvPr id="13" name="ZoneTexte 35">
            <a:extLst>
              <a:ext uri="{FF2B5EF4-FFF2-40B4-BE49-F238E27FC236}">
                <a16:creationId xmlns:a16="http://schemas.microsoft.com/office/drawing/2014/main" id="{FF091EA7-EA41-43FB-8BEB-C083478DF81C}"/>
              </a:ext>
            </a:extLst>
          </p:cNvPr>
          <p:cNvSpPr txBox="1"/>
          <p:nvPr/>
        </p:nvSpPr>
        <p:spPr>
          <a:xfrm>
            <a:off x="2220958" y="1667750"/>
            <a:ext cx="2656856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5400" b="1" dirty="0">
                <a:solidFill>
                  <a:srgbClr val="0070C0"/>
                </a:solidFill>
                <a:latin typeface="Arial Nova Cond Light" panose="020B0306020202020204" pitchFamily="34" charset="0"/>
              </a:rPr>
              <a:t>54</a:t>
            </a:r>
            <a:r>
              <a:rPr lang="hr-HR" sz="4000" dirty="0">
                <a:solidFill>
                  <a:srgbClr val="0070C0"/>
                </a:solidFill>
                <a:latin typeface="Arial Nova Cond Light" panose="020B0306020202020204" pitchFamily="34" charset="0"/>
              </a:rPr>
              <a:t>%</a:t>
            </a:r>
          </a:p>
          <a:p>
            <a:pPr algn="r"/>
            <a:r>
              <a:rPr lang="hr-HR" sz="1400" b="1" dirty="0">
                <a:solidFill>
                  <a:srgbClr val="0070C0"/>
                </a:solidFill>
                <a:latin typeface="Arial Nova Cond Light" panose="020B0306020202020204" pitchFamily="34" charset="0"/>
              </a:rPr>
              <a:t>…</a:t>
            </a:r>
            <a:r>
              <a:rPr lang="hr-HR" sz="1400" dirty="0">
                <a:solidFill>
                  <a:srgbClr val="0070C0"/>
                </a:solidFill>
                <a:latin typeface="Arial Nova Cond Light" panose="020B0306020202020204" pitchFamily="34" charset="0"/>
              </a:rPr>
              <a:t>ispitanika misli da će Nacionalni program za mlade u nekoj mjeri (uglavnom manjom) unaprijediti uvjete života mladih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04DA630-BA41-4AB0-86C5-154F5089E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632276"/>
              </p:ext>
            </p:extLst>
          </p:nvPr>
        </p:nvGraphicFramePr>
        <p:xfrm>
          <a:off x="6528048" y="2752853"/>
          <a:ext cx="4521200" cy="2744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2137">
                  <a:extLst>
                    <a:ext uri="{9D8B030D-6E8A-4147-A177-3AD203B41FA5}">
                      <a16:colId xmlns:a16="http://schemas.microsoft.com/office/drawing/2014/main" val="437615538"/>
                    </a:ext>
                  </a:extLst>
                </a:gridCol>
                <a:gridCol w="899063">
                  <a:extLst>
                    <a:ext uri="{9D8B030D-6E8A-4147-A177-3AD203B41FA5}">
                      <a16:colId xmlns:a16="http://schemas.microsoft.com/office/drawing/2014/main" val="4123863663"/>
                    </a:ext>
                  </a:extLst>
                </a:gridCol>
              </a:tblGrid>
              <a:tr h="274458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hr-HR" sz="13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Zbog dosadašnjeg iskustva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044588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hr-HR" sz="13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Općenito stanje države i vlasti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631392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hr-HR" sz="13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Ne vjerujem državi/vladi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39385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hr-HR" sz="13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Ne zna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3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92987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hr-HR" sz="13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Lažna obećanja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265985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hr-HR" sz="13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Slaba informiranost stanovništva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057993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hr-HR" sz="13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Korupcija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3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596288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hr-HR" sz="13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Nisam upoznat s mjerom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781082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hr-HR" sz="13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Mladi nisu prioritet (država se bavi drugim stvarima)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72244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hr-HR" sz="13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Upitna provedba/realizacija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47230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D41CE77-B948-4663-17A2-B731E64F0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548548"/>
              </p:ext>
            </p:extLst>
          </p:nvPr>
        </p:nvGraphicFramePr>
        <p:xfrm>
          <a:off x="6528048" y="2096852"/>
          <a:ext cx="4521200" cy="61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1200">
                  <a:extLst>
                    <a:ext uri="{9D8B030D-6E8A-4147-A177-3AD203B41FA5}">
                      <a16:colId xmlns:a16="http://schemas.microsoft.com/office/drawing/2014/main" val="199743497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u="none" strike="noStrike" kern="12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ZAŠTO NEĆE (UVEĆOJ MJERI) UNAPRIJEDITI ŽIVOT MLADIH? – TOP 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74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589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women with their arms raised&#10;&#10;Description automatically generated">
            <a:extLst>
              <a:ext uri="{FF2B5EF4-FFF2-40B4-BE49-F238E27FC236}">
                <a16:creationId xmlns:a16="http://schemas.microsoft.com/office/drawing/2014/main" id="{ED16508A-1362-58C5-AE77-D6F6432BC4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7944"/>
          <a:stretch>
            <a:fillRect/>
          </a:stretch>
        </p:blipFill>
        <p:spPr/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0242294-E784-1F45-BE22-B560A8C433C3}"/>
              </a:ext>
            </a:extLst>
          </p:cNvPr>
          <p:cNvGrpSpPr/>
          <p:nvPr/>
        </p:nvGrpSpPr>
        <p:grpSpPr>
          <a:xfrm>
            <a:off x="11364899" y="6200776"/>
            <a:ext cx="432372" cy="394468"/>
            <a:chOff x="11309880" y="6178130"/>
            <a:chExt cx="490427" cy="447433"/>
          </a:xfrm>
        </p:grpSpPr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0C2DDFD7-3C45-0B4B-8AE8-F009DF1DEADB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F7FABEB2-DA2B-384E-B11E-B9A842E85AE2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13726D32-968A-D449-A304-FD206DD44681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725B4494-2FFC-644A-AB38-D5561D6B45F1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7F58D341-9F4D-D844-AE2D-8CAC93AC1C2A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1B1319DB-8BC6-B548-889E-42EAA310CBA9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485DD8B8-5AAF-654E-964E-DD756353A7AB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B3143264-EB32-6D4A-88F6-FC87B33BED29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D3552257-18D7-B745-9AC0-2FA8EF286886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6D7540A9-2E5B-D843-AAB4-528A6E3B8341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BC495E9A-350E-DA44-924C-60F52CE9DA42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D7475A01-C8C0-894D-BADC-E1A882C42B42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0DF99B90-9F36-3E43-8ADB-645A7E1F2474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C2BE5410-1706-0741-AF86-F6C31859D484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id="{E7F841C0-33AB-6649-9AC9-3935126E876E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Forme libre : forme 12">
            <a:extLst>
              <a:ext uri="{FF2B5EF4-FFF2-40B4-BE49-F238E27FC236}">
                <a16:creationId xmlns:a16="http://schemas.microsoft.com/office/drawing/2014/main" id="{A13D0765-0859-60E8-3D88-0BE5A8869A62}"/>
              </a:ext>
            </a:extLst>
          </p:cNvPr>
          <p:cNvSpPr/>
          <p:nvPr/>
        </p:nvSpPr>
        <p:spPr>
          <a:xfrm rot="18932423">
            <a:off x="2101012" y="2845861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Forme libre : forme 13">
            <a:extLst>
              <a:ext uri="{FF2B5EF4-FFF2-40B4-BE49-F238E27FC236}">
                <a16:creationId xmlns:a16="http://schemas.microsoft.com/office/drawing/2014/main" id="{E6CEDC5A-E592-A35C-B37A-95DF1BB292F9}"/>
              </a:ext>
            </a:extLst>
          </p:cNvPr>
          <p:cNvSpPr/>
          <p:nvPr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14A1C-6369-4A45-9752-98A03F66ABA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07368" y="260648"/>
            <a:ext cx="6679970" cy="1107996"/>
          </a:xfrm>
        </p:spPr>
        <p:txBody>
          <a:bodyPr/>
          <a:lstStyle/>
          <a:p>
            <a:r>
              <a:rPr lang="hr-HR" b="1" dirty="0">
                <a:latin typeface="Biome" panose="020B0503030204020804" pitchFamily="34" charset="0"/>
                <a:cs typeface="Biome" panose="020B0503030204020804" pitchFamily="34" charset="0"/>
              </a:rPr>
              <a:t>SAVJETI MLADIH</a:t>
            </a:r>
            <a:endParaRPr lang="en-US" b="1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1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D07CB26-D47A-88E9-4C41-92C9E0773CA5}"/>
              </a:ext>
            </a:extLst>
          </p:cNvPr>
          <p:cNvSpPr txBox="1">
            <a:spLocks/>
          </p:cNvSpPr>
          <p:nvPr/>
        </p:nvSpPr>
        <p:spPr>
          <a:xfrm>
            <a:off x="767408" y="6381328"/>
            <a:ext cx="7524836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lang="hr-HR" sz="1000" dirty="0">
                <a:solidFill>
                  <a:prstClr val="white">
                    <a:lumMod val="50000"/>
                  </a:prstClr>
                </a:solidFill>
                <a:latin typeface="Arial Nova Cond Light" panose="020B0306020202020204" pitchFamily="34" charset="0"/>
              </a:rPr>
              <a:t>Jeste li čuli za savjete mladih, savjetodavna tijela koja promiču i zagovaraju prava, potrebe i interese mladih?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/ </a:t>
            </a: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Na koje načine ste čuli za savjete mladih?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Baza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: Svi ispitanici N=600 / Ispitanici koji su čuli za savjete mladih N=333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0A4CF37A-AF01-AC3A-8294-FF0915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145854"/>
            <a:ext cx="10222029" cy="4924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cs typeface="Biome" panose="020B0503030204020804" pitchFamily="34" charset="0"/>
              </a:rPr>
              <a:t>Upoznatost sa savjetodavnim tijelom savjeti mladih</a:t>
            </a:r>
            <a:endParaRPr lang="en-US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E1854-51FE-BC0C-9F8E-0E679992BF17}"/>
              </a:ext>
            </a:extLst>
          </p:cNvPr>
          <p:cNvSpPr/>
          <p:nvPr/>
        </p:nvSpPr>
        <p:spPr>
          <a:xfrm>
            <a:off x="455586" y="707889"/>
            <a:ext cx="11076014" cy="707052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56% ispitanika navodi da je čulo za savjete mladih od kojih većina zna vrlo malo ili ništa o navedenom savjetodavnom tijelu. Mediji su dominantan izvor informacija, slijede društvene mreže.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45AA2433-6003-41EF-6692-B54DCD985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826741"/>
              </p:ext>
            </p:extLst>
          </p:nvPr>
        </p:nvGraphicFramePr>
        <p:xfrm>
          <a:off x="286615" y="2648770"/>
          <a:ext cx="5396617" cy="295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01927A-4E4A-D1DC-561B-662043788E95}"/>
              </a:ext>
            </a:extLst>
          </p:cNvPr>
          <p:cNvSpPr/>
          <p:nvPr/>
        </p:nvSpPr>
        <p:spPr>
          <a:xfrm>
            <a:off x="1145364" y="1817320"/>
            <a:ext cx="4176356" cy="386010"/>
          </a:xfrm>
          <a:prstGeom prst="roundRect">
            <a:avLst/>
          </a:prstGeom>
          <a:solidFill>
            <a:srgbClr val="2F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C7C4E-0C50-B8E3-AB3D-C9BDCC7407E2}"/>
              </a:ext>
            </a:extLst>
          </p:cNvPr>
          <p:cNvSpPr txBox="1"/>
          <p:nvPr/>
        </p:nvSpPr>
        <p:spPr>
          <a:xfrm>
            <a:off x="2022173" y="1843465"/>
            <a:ext cx="246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UPOZNATOST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ACEBAF-3193-B853-9E27-560E23719A32}"/>
              </a:ext>
            </a:extLst>
          </p:cNvPr>
          <p:cNvSpPr/>
          <p:nvPr/>
        </p:nvSpPr>
        <p:spPr>
          <a:xfrm>
            <a:off x="6742935" y="1829092"/>
            <a:ext cx="4176356" cy="386010"/>
          </a:xfrm>
          <a:prstGeom prst="roundRect">
            <a:avLst/>
          </a:prstGeom>
          <a:solidFill>
            <a:srgbClr val="2F46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9C2BD-029D-0C89-BA5A-DFF2A3386518}"/>
              </a:ext>
            </a:extLst>
          </p:cNvPr>
          <p:cNvSpPr txBox="1"/>
          <p:nvPr/>
        </p:nvSpPr>
        <p:spPr>
          <a:xfrm>
            <a:off x="7392144" y="1852820"/>
            <a:ext cx="305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IZVORI INFORMACIJA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65EFDE-FD07-B7DF-08E7-BBF219774C6D}"/>
              </a:ext>
            </a:extLst>
          </p:cNvPr>
          <p:cNvCxnSpPr>
            <a:cxnSpLocks/>
          </p:cNvCxnSpPr>
          <p:nvPr/>
        </p:nvCxnSpPr>
        <p:spPr>
          <a:xfrm flipH="1">
            <a:off x="6024415" y="1775344"/>
            <a:ext cx="2178" cy="405779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563638-E3A5-B6A9-8A98-DC200D78DBB7}"/>
              </a:ext>
            </a:extLst>
          </p:cNvPr>
          <p:cNvSpPr/>
          <p:nvPr/>
        </p:nvSpPr>
        <p:spPr>
          <a:xfrm>
            <a:off x="370991" y="2670430"/>
            <a:ext cx="5396617" cy="2234734"/>
          </a:xfrm>
          <a:prstGeom prst="roundRect">
            <a:avLst/>
          </a:prstGeom>
          <a:solidFill>
            <a:srgbClr val="00B0F0">
              <a:alpha val="5882"/>
            </a:srgbClr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800B4-0381-39B8-1C56-F02BC2FB25AD}"/>
              </a:ext>
            </a:extLst>
          </p:cNvPr>
          <p:cNvSpPr txBox="1"/>
          <p:nvPr/>
        </p:nvSpPr>
        <p:spPr>
          <a:xfrm>
            <a:off x="4351793" y="3360607"/>
            <a:ext cx="1174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2F469C"/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56%</a:t>
            </a:r>
          </a:p>
        </p:txBody>
      </p:sp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9696C136-F364-42AC-1ED1-0E9057A67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695313"/>
              </p:ext>
            </p:extLst>
          </p:nvPr>
        </p:nvGraphicFramePr>
        <p:xfrm>
          <a:off x="6363564" y="2601572"/>
          <a:ext cx="5396617" cy="305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292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E62B30F-41ED-A228-ED4F-1B43FAF5BA5F}"/>
              </a:ext>
            </a:extLst>
          </p:cNvPr>
          <p:cNvSpPr/>
          <p:nvPr/>
        </p:nvSpPr>
        <p:spPr>
          <a:xfrm>
            <a:off x="623392" y="1916832"/>
            <a:ext cx="10908208" cy="356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D07CB26-D47A-88E9-4C41-92C9E0773CA5}"/>
              </a:ext>
            </a:extLst>
          </p:cNvPr>
          <p:cNvSpPr txBox="1">
            <a:spLocks/>
          </p:cNvSpPr>
          <p:nvPr/>
        </p:nvSpPr>
        <p:spPr>
          <a:xfrm>
            <a:off x="767408" y="6381328"/>
            <a:ext cx="7524836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Na kojoj razini vlasti/područja se osnivaju savjeti mladih?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Baza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: Ispitanici koji su čuli za savjete mladih N=333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0A4CF37A-AF01-AC3A-8294-FF0915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145854"/>
            <a:ext cx="11160237" cy="4748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cs typeface="Biome" panose="020B0503030204020804" pitchFamily="34" charset="0"/>
              </a:rPr>
              <a:t>Znanje o postajanju savjeta mladih na pojedinim razinama vlasti</a:t>
            </a:r>
            <a:endParaRPr lang="en-US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E1854-51FE-BC0C-9F8E-0E679992BF17}"/>
              </a:ext>
            </a:extLst>
          </p:cNvPr>
          <p:cNvSpPr/>
          <p:nvPr/>
        </p:nvSpPr>
        <p:spPr>
          <a:xfrm>
            <a:off x="455586" y="707889"/>
            <a:ext cx="11076014" cy="707052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dirty="0">
                <a:solidFill>
                  <a:prstClr val="white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Oko ¼ ispitanika koji su čuli za savjete mladih ne zna na kojim se razinama organiziraju. Ispitanici koji znaju većinom navode grad/općinu i Županiju, a u manjoj mjeri povezuju s razinom Republike Hrvatske.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4E4B1BA-4D30-508E-727C-F8106476AC63}"/>
              </a:ext>
            </a:extLst>
          </p:cNvPr>
          <p:cNvGrpSpPr>
            <a:grpSpLocks/>
          </p:cNvGrpSpPr>
          <p:nvPr/>
        </p:nvGrpSpPr>
        <p:grpSpPr bwMode="auto">
          <a:xfrm>
            <a:off x="2257953" y="2416587"/>
            <a:ext cx="7317979" cy="2704601"/>
            <a:chOff x="2702163" y="1529408"/>
            <a:chExt cx="14636814" cy="5409261"/>
          </a:xfrm>
        </p:grpSpPr>
        <p:sp>
          <p:nvSpPr>
            <p:cNvPr id="27" name="Potential New Entry">
              <a:extLst>
                <a:ext uri="{FF2B5EF4-FFF2-40B4-BE49-F238E27FC236}">
                  <a16:creationId xmlns:a16="http://schemas.microsoft.com/office/drawing/2014/main" id="{EFFC4B46-7F1F-B427-EA08-13C142F8D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163" y="5291879"/>
              <a:ext cx="2852229" cy="841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25400" tIns="25400" rIns="25400" bIns="25400" anchor="ctr">
              <a:spAutoFit/>
            </a:bodyPr>
            <a:lstStyle/>
            <a:p>
              <a:pPr algn="ctr"/>
              <a:r>
                <a:rPr lang="hr-HR" altLang="en-US" sz="2400" b="1" dirty="0">
                  <a:solidFill>
                    <a:schemeClr val="bg2"/>
                  </a:solidFill>
                  <a:latin typeface="Arial Nova Cond Light" panose="020B0306020202020204" pitchFamily="34" charset="0"/>
                </a:rPr>
                <a:t>Grad, općina</a:t>
              </a:r>
              <a:endParaRPr lang="en-US" altLang="en-US" sz="2400" b="1" dirty="0">
                <a:solidFill>
                  <a:schemeClr val="bg2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10" name="Potential New Entry">
              <a:extLst>
                <a:ext uri="{FF2B5EF4-FFF2-40B4-BE49-F238E27FC236}">
                  <a16:creationId xmlns:a16="http://schemas.microsoft.com/office/drawing/2014/main" id="{A38F6C18-E1B1-E402-8DEB-CA90AEB53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3256" y="5304541"/>
              <a:ext cx="1930129" cy="841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25400" tIns="25400" rIns="25400" bIns="25400" anchor="ctr">
              <a:spAutoFit/>
            </a:bodyPr>
            <a:lstStyle/>
            <a:p>
              <a:pPr algn="ctr"/>
              <a:r>
                <a:rPr lang="hr-HR" altLang="en-US" sz="2400" b="1" dirty="0">
                  <a:solidFill>
                    <a:schemeClr val="tx2"/>
                  </a:solidFill>
                  <a:latin typeface="Arial Nova Cond Light" panose="020B0306020202020204" pitchFamily="34" charset="0"/>
                </a:rPr>
                <a:t>Županija</a:t>
              </a:r>
              <a:endParaRPr lang="en-US" altLang="en-US" sz="2400" b="1" dirty="0">
                <a:solidFill>
                  <a:schemeClr val="tx2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11" name="Potential New Entry">
              <a:extLst>
                <a:ext uri="{FF2B5EF4-FFF2-40B4-BE49-F238E27FC236}">
                  <a16:creationId xmlns:a16="http://schemas.microsoft.com/office/drawing/2014/main" id="{5A9FB6F5-BF9B-A429-0F63-E0946F6A9054}"/>
                </a:ext>
              </a:extLst>
            </p:cNvPr>
            <p:cNvSpPr txBox="1"/>
            <p:nvPr/>
          </p:nvSpPr>
          <p:spPr>
            <a:xfrm>
              <a:off x="10859316" y="5358732"/>
              <a:ext cx="2680369" cy="15799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>
                <a:defRPr/>
              </a:pPr>
              <a:r>
                <a:rPr lang="hr-HR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rial Nova Cond Light" panose="020B0306020202020204" pitchFamily="34" charset="0"/>
                </a:rPr>
                <a:t>Republika Hrvatska</a:t>
              </a:r>
              <a:endPara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15" name="Potential New Entry">
              <a:extLst>
                <a:ext uri="{FF2B5EF4-FFF2-40B4-BE49-F238E27FC236}">
                  <a16:creationId xmlns:a16="http://schemas.microsoft.com/office/drawing/2014/main" id="{FE5EDEA8-DB30-4EC4-3D79-26687E7F16FF}"/>
                </a:ext>
              </a:extLst>
            </p:cNvPr>
            <p:cNvSpPr txBox="1"/>
            <p:nvPr/>
          </p:nvSpPr>
          <p:spPr>
            <a:xfrm>
              <a:off x="15261057" y="5291879"/>
              <a:ext cx="1984634" cy="8412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wrap="none" lIns="25400" tIns="25400" rIns="25400" bIns="25400" anchor="ctr">
              <a:spAutoFit/>
            </a:bodyPr>
            <a:lstStyle/>
            <a:p>
              <a:pPr algn="ctr">
                <a:defRPr/>
              </a:pPr>
              <a:r>
                <a:rPr lang="hr-HR" sz="2400" b="1" dirty="0">
                  <a:solidFill>
                    <a:schemeClr val="tx2">
                      <a:lumMod val="50000"/>
                    </a:schemeClr>
                  </a:solidFill>
                  <a:latin typeface="Arial Nova Cond Light" panose="020B0306020202020204" pitchFamily="34" charset="0"/>
                </a:rPr>
                <a:t>Ne znam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16" name="Фигура">
              <a:extLst>
                <a:ext uri="{FF2B5EF4-FFF2-40B4-BE49-F238E27FC236}">
                  <a16:creationId xmlns:a16="http://schemas.microsoft.com/office/drawing/2014/main" id="{2C082D58-5612-0C41-11CF-1F36176271E7}"/>
                </a:ext>
              </a:extLst>
            </p:cNvPr>
            <p:cNvSpPr/>
            <p:nvPr/>
          </p:nvSpPr>
          <p:spPr bwMode="auto">
            <a:xfrm>
              <a:off x="3003011" y="1529408"/>
              <a:ext cx="2209929" cy="318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extrusionOk="0">
                  <a:moveTo>
                    <a:pt x="10678" y="0"/>
                  </a:moveTo>
                  <a:cubicBezTo>
                    <a:pt x="4748" y="0"/>
                    <a:pt x="-122" y="3343"/>
                    <a:pt x="2" y="7500"/>
                  </a:cubicBezTo>
                  <a:cubicBezTo>
                    <a:pt x="182" y="13518"/>
                    <a:pt x="9868" y="21346"/>
                    <a:pt x="10678" y="21600"/>
                  </a:cubicBezTo>
                  <a:cubicBezTo>
                    <a:pt x="11488" y="21346"/>
                    <a:pt x="21175" y="13513"/>
                    <a:pt x="21354" y="7500"/>
                  </a:cubicBezTo>
                  <a:cubicBezTo>
                    <a:pt x="21478" y="3343"/>
                    <a:pt x="16608" y="0"/>
                    <a:pt x="10678" y="0"/>
                  </a:cubicBezTo>
                  <a:close/>
                  <a:moveTo>
                    <a:pt x="10634" y="1552"/>
                  </a:moveTo>
                  <a:cubicBezTo>
                    <a:pt x="12789" y="1552"/>
                    <a:pt x="14942" y="2130"/>
                    <a:pt x="16586" y="3284"/>
                  </a:cubicBezTo>
                  <a:cubicBezTo>
                    <a:pt x="19874" y="5594"/>
                    <a:pt x="19874" y="9341"/>
                    <a:pt x="16586" y="11651"/>
                  </a:cubicBezTo>
                  <a:cubicBezTo>
                    <a:pt x="13298" y="13961"/>
                    <a:pt x="7971" y="13961"/>
                    <a:pt x="4683" y="11651"/>
                  </a:cubicBezTo>
                  <a:cubicBezTo>
                    <a:pt x="1395" y="9341"/>
                    <a:pt x="1395" y="5594"/>
                    <a:pt x="4683" y="3284"/>
                  </a:cubicBezTo>
                  <a:cubicBezTo>
                    <a:pt x="6327" y="2130"/>
                    <a:pt x="8480" y="1552"/>
                    <a:pt x="10634" y="1552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17" name="Фигура">
              <a:extLst>
                <a:ext uri="{FF2B5EF4-FFF2-40B4-BE49-F238E27FC236}">
                  <a16:creationId xmlns:a16="http://schemas.microsoft.com/office/drawing/2014/main" id="{B3A36F21-F32A-A7CF-2BBB-75CB9B4ACBEA}"/>
                </a:ext>
              </a:extLst>
            </p:cNvPr>
            <p:cNvSpPr/>
            <p:nvPr/>
          </p:nvSpPr>
          <p:spPr bwMode="auto">
            <a:xfrm>
              <a:off x="7045023" y="1529408"/>
              <a:ext cx="2209929" cy="318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extrusionOk="0">
                  <a:moveTo>
                    <a:pt x="10678" y="0"/>
                  </a:moveTo>
                  <a:cubicBezTo>
                    <a:pt x="4748" y="0"/>
                    <a:pt x="-122" y="3343"/>
                    <a:pt x="2" y="7500"/>
                  </a:cubicBezTo>
                  <a:cubicBezTo>
                    <a:pt x="182" y="13518"/>
                    <a:pt x="9868" y="21346"/>
                    <a:pt x="10678" y="21600"/>
                  </a:cubicBezTo>
                  <a:cubicBezTo>
                    <a:pt x="11488" y="21346"/>
                    <a:pt x="21175" y="13513"/>
                    <a:pt x="21354" y="7500"/>
                  </a:cubicBezTo>
                  <a:cubicBezTo>
                    <a:pt x="21478" y="3343"/>
                    <a:pt x="16608" y="0"/>
                    <a:pt x="10678" y="0"/>
                  </a:cubicBezTo>
                  <a:close/>
                  <a:moveTo>
                    <a:pt x="10634" y="1552"/>
                  </a:moveTo>
                  <a:cubicBezTo>
                    <a:pt x="12789" y="1552"/>
                    <a:pt x="14942" y="2130"/>
                    <a:pt x="16586" y="3284"/>
                  </a:cubicBezTo>
                  <a:cubicBezTo>
                    <a:pt x="19874" y="5594"/>
                    <a:pt x="19874" y="9341"/>
                    <a:pt x="16586" y="11651"/>
                  </a:cubicBezTo>
                  <a:cubicBezTo>
                    <a:pt x="13298" y="13961"/>
                    <a:pt x="7971" y="13961"/>
                    <a:pt x="4683" y="11651"/>
                  </a:cubicBezTo>
                  <a:cubicBezTo>
                    <a:pt x="1395" y="9341"/>
                    <a:pt x="1395" y="5594"/>
                    <a:pt x="4683" y="3284"/>
                  </a:cubicBezTo>
                  <a:cubicBezTo>
                    <a:pt x="6327" y="2130"/>
                    <a:pt x="8480" y="1552"/>
                    <a:pt x="10634" y="1552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18" name="Фигура">
              <a:extLst>
                <a:ext uri="{FF2B5EF4-FFF2-40B4-BE49-F238E27FC236}">
                  <a16:creationId xmlns:a16="http://schemas.microsoft.com/office/drawing/2014/main" id="{70216C45-010B-B7BB-6444-16994ED02BCD}"/>
                </a:ext>
              </a:extLst>
            </p:cNvPr>
            <p:cNvSpPr/>
            <p:nvPr/>
          </p:nvSpPr>
          <p:spPr bwMode="auto">
            <a:xfrm>
              <a:off x="11087035" y="1529408"/>
              <a:ext cx="2209929" cy="318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extrusionOk="0">
                  <a:moveTo>
                    <a:pt x="10678" y="0"/>
                  </a:moveTo>
                  <a:cubicBezTo>
                    <a:pt x="4748" y="0"/>
                    <a:pt x="-122" y="3343"/>
                    <a:pt x="2" y="7500"/>
                  </a:cubicBezTo>
                  <a:cubicBezTo>
                    <a:pt x="182" y="13518"/>
                    <a:pt x="9868" y="21346"/>
                    <a:pt x="10678" y="21600"/>
                  </a:cubicBezTo>
                  <a:cubicBezTo>
                    <a:pt x="11488" y="21346"/>
                    <a:pt x="21175" y="13513"/>
                    <a:pt x="21354" y="7500"/>
                  </a:cubicBezTo>
                  <a:cubicBezTo>
                    <a:pt x="21478" y="3343"/>
                    <a:pt x="16608" y="0"/>
                    <a:pt x="10678" y="0"/>
                  </a:cubicBezTo>
                  <a:close/>
                  <a:moveTo>
                    <a:pt x="10634" y="1552"/>
                  </a:moveTo>
                  <a:cubicBezTo>
                    <a:pt x="12789" y="1552"/>
                    <a:pt x="14942" y="2130"/>
                    <a:pt x="16586" y="3284"/>
                  </a:cubicBezTo>
                  <a:cubicBezTo>
                    <a:pt x="19874" y="5594"/>
                    <a:pt x="19874" y="9341"/>
                    <a:pt x="16586" y="11651"/>
                  </a:cubicBezTo>
                  <a:cubicBezTo>
                    <a:pt x="13298" y="13961"/>
                    <a:pt x="7971" y="13961"/>
                    <a:pt x="4683" y="11651"/>
                  </a:cubicBezTo>
                  <a:cubicBezTo>
                    <a:pt x="1395" y="9341"/>
                    <a:pt x="1395" y="5594"/>
                    <a:pt x="4683" y="3284"/>
                  </a:cubicBezTo>
                  <a:cubicBezTo>
                    <a:pt x="6327" y="2130"/>
                    <a:pt x="8480" y="1552"/>
                    <a:pt x="10634" y="1552"/>
                  </a:cubicBezTo>
                  <a:close/>
                </a:path>
              </a:pathLst>
            </a:custGeom>
            <a:solidFill>
              <a:srgbClr val="2F469C">
                <a:alpha val="50196"/>
              </a:srgb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20" name="Фигура">
              <a:extLst>
                <a:ext uri="{FF2B5EF4-FFF2-40B4-BE49-F238E27FC236}">
                  <a16:creationId xmlns:a16="http://schemas.microsoft.com/office/drawing/2014/main" id="{3165AA2A-FFAA-3A10-E69B-F0689E921714}"/>
                </a:ext>
              </a:extLst>
            </p:cNvPr>
            <p:cNvSpPr/>
            <p:nvPr/>
          </p:nvSpPr>
          <p:spPr bwMode="auto">
            <a:xfrm>
              <a:off x="15129048" y="1529408"/>
              <a:ext cx="2209929" cy="318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extrusionOk="0">
                  <a:moveTo>
                    <a:pt x="10678" y="0"/>
                  </a:moveTo>
                  <a:cubicBezTo>
                    <a:pt x="4748" y="0"/>
                    <a:pt x="-122" y="3343"/>
                    <a:pt x="2" y="7500"/>
                  </a:cubicBezTo>
                  <a:cubicBezTo>
                    <a:pt x="182" y="13518"/>
                    <a:pt x="9868" y="21346"/>
                    <a:pt x="10678" y="21600"/>
                  </a:cubicBezTo>
                  <a:cubicBezTo>
                    <a:pt x="11488" y="21346"/>
                    <a:pt x="21175" y="13513"/>
                    <a:pt x="21354" y="7500"/>
                  </a:cubicBezTo>
                  <a:cubicBezTo>
                    <a:pt x="21478" y="3343"/>
                    <a:pt x="16608" y="0"/>
                    <a:pt x="10678" y="0"/>
                  </a:cubicBezTo>
                  <a:close/>
                  <a:moveTo>
                    <a:pt x="10634" y="1552"/>
                  </a:moveTo>
                  <a:cubicBezTo>
                    <a:pt x="12789" y="1552"/>
                    <a:pt x="14942" y="2130"/>
                    <a:pt x="16586" y="3284"/>
                  </a:cubicBezTo>
                  <a:cubicBezTo>
                    <a:pt x="19874" y="5594"/>
                    <a:pt x="19874" y="9341"/>
                    <a:pt x="16586" y="11651"/>
                  </a:cubicBezTo>
                  <a:cubicBezTo>
                    <a:pt x="13298" y="13961"/>
                    <a:pt x="7971" y="13961"/>
                    <a:pt x="4683" y="11651"/>
                  </a:cubicBezTo>
                  <a:cubicBezTo>
                    <a:pt x="1395" y="9341"/>
                    <a:pt x="1395" y="5594"/>
                    <a:pt x="4683" y="3284"/>
                  </a:cubicBezTo>
                  <a:cubicBezTo>
                    <a:pt x="6327" y="2130"/>
                    <a:pt x="8480" y="1552"/>
                    <a:pt x="10634" y="15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sym typeface="Helvetica Neue Medium"/>
              </a:endParaRPr>
            </a:p>
          </p:txBody>
        </p:sp>
      </p:grpSp>
      <p:sp>
        <p:nvSpPr>
          <p:cNvPr id="39" name="ZoneTexte 35">
            <a:extLst>
              <a:ext uri="{FF2B5EF4-FFF2-40B4-BE49-F238E27FC236}">
                <a16:creationId xmlns:a16="http://schemas.microsoft.com/office/drawing/2014/main" id="{064E2A81-5373-030D-4E44-0D3967D65D90}"/>
              </a:ext>
            </a:extLst>
          </p:cNvPr>
          <p:cNvSpPr txBox="1"/>
          <p:nvPr/>
        </p:nvSpPr>
        <p:spPr>
          <a:xfrm>
            <a:off x="2582979" y="2670586"/>
            <a:ext cx="7759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3600" b="1" dirty="0">
                <a:solidFill>
                  <a:srgbClr val="2F469C"/>
                </a:solidFill>
                <a:latin typeface="Arial Nova Cond Light" panose="020B0306020202020204" pitchFamily="34" charset="0"/>
              </a:rPr>
              <a:t>46</a:t>
            </a:r>
            <a:r>
              <a:rPr lang="hr-HR" sz="240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%</a:t>
            </a:r>
          </a:p>
        </p:txBody>
      </p:sp>
      <p:sp>
        <p:nvSpPr>
          <p:cNvPr id="40" name="ZoneTexte 35">
            <a:extLst>
              <a:ext uri="{FF2B5EF4-FFF2-40B4-BE49-F238E27FC236}">
                <a16:creationId xmlns:a16="http://schemas.microsoft.com/office/drawing/2014/main" id="{192F9C16-28DA-DE43-D8AD-BE7B6B902C15}"/>
              </a:ext>
            </a:extLst>
          </p:cNvPr>
          <p:cNvSpPr txBox="1"/>
          <p:nvPr/>
        </p:nvSpPr>
        <p:spPr>
          <a:xfrm>
            <a:off x="4593717" y="2651380"/>
            <a:ext cx="7759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3600" b="1" dirty="0">
                <a:solidFill>
                  <a:srgbClr val="009D9C"/>
                </a:solidFill>
                <a:latin typeface="Arial Nova Cond Light" panose="020B0306020202020204" pitchFamily="34" charset="0"/>
              </a:rPr>
              <a:t>45</a:t>
            </a:r>
            <a:r>
              <a:rPr lang="hr-HR" sz="2400" dirty="0">
                <a:solidFill>
                  <a:srgbClr val="009D9C"/>
                </a:solidFill>
                <a:latin typeface="Arial Nova Cond Light" panose="020B0306020202020204" pitchFamily="34" charset="0"/>
              </a:rPr>
              <a:t>%</a:t>
            </a:r>
          </a:p>
        </p:txBody>
      </p:sp>
      <p:sp>
        <p:nvSpPr>
          <p:cNvPr id="41" name="ZoneTexte 35">
            <a:extLst>
              <a:ext uri="{FF2B5EF4-FFF2-40B4-BE49-F238E27FC236}">
                <a16:creationId xmlns:a16="http://schemas.microsoft.com/office/drawing/2014/main" id="{C4FAB815-076B-9E32-6BB9-2180D17CB05C}"/>
              </a:ext>
            </a:extLst>
          </p:cNvPr>
          <p:cNvSpPr txBox="1"/>
          <p:nvPr/>
        </p:nvSpPr>
        <p:spPr>
          <a:xfrm>
            <a:off x="6635682" y="2659039"/>
            <a:ext cx="7759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3600" b="1" dirty="0">
                <a:solidFill>
                  <a:srgbClr val="2F469C">
                    <a:alpha val="50000"/>
                  </a:srgbClr>
                </a:solidFill>
                <a:latin typeface="Arial Nova Cond Light" panose="020B0306020202020204" pitchFamily="34" charset="0"/>
              </a:rPr>
              <a:t>28</a:t>
            </a:r>
            <a:r>
              <a:rPr lang="hr-HR" sz="2400" dirty="0">
                <a:solidFill>
                  <a:srgbClr val="2F469C">
                    <a:alpha val="50000"/>
                  </a:srgbClr>
                </a:solidFill>
                <a:latin typeface="Arial Nova Cond Light" panose="020B0306020202020204" pitchFamily="34" charset="0"/>
              </a:rPr>
              <a:t>%</a:t>
            </a:r>
          </a:p>
        </p:txBody>
      </p:sp>
      <p:sp>
        <p:nvSpPr>
          <p:cNvPr id="43" name="ZoneTexte 35">
            <a:extLst>
              <a:ext uri="{FF2B5EF4-FFF2-40B4-BE49-F238E27FC236}">
                <a16:creationId xmlns:a16="http://schemas.microsoft.com/office/drawing/2014/main" id="{E9B31C63-AC12-EB72-A0E6-1D111778114A}"/>
              </a:ext>
            </a:extLst>
          </p:cNvPr>
          <p:cNvSpPr txBox="1"/>
          <p:nvPr/>
        </p:nvSpPr>
        <p:spPr>
          <a:xfrm>
            <a:off x="8635493" y="2670586"/>
            <a:ext cx="7759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3600" b="1" dirty="0">
                <a:solidFill>
                  <a:schemeClr val="tx2">
                    <a:lumMod val="50000"/>
                  </a:schemeClr>
                </a:solidFill>
                <a:latin typeface="Arial Nova Cond Light" panose="020B0306020202020204" pitchFamily="34" charset="0"/>
              </a:rPr>
              <a:t>26</a:t>
            </a:r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Arial Nova Cond Light" panose="020B0306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04204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D07CB26-D47A-88E9-4C41-92C9E0773CA5}"/>
              </a:ext>
            </a:extLst>
          </p:cNvPr>
          <p:cNvSpPr txBox="1">
            <a:spLocks/>
          </p:cNvSpPr>
          <p:nvPr/>
        </p:nvSpPr>
        <p:spPr>
          <a:xfrm>
            <a:off x="767408" y="6227440"/>
            <a:ext cx="7524836" cy="553998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Sudjelujete li Vi u nekom savjetu mladih?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/ </a:t>
            </a: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U kojem savjetu mladih Vi osobno sudjelujete? </a:t>
            </a:r>
            <a:r>
              <a:rPr lang="pl-PL" sz="1000" dirty="0">
                <a:solidFill>
                  <a:prstClr val="white">
                    <a:lumMod val="50000"/>
                  </a:prstClr>
                </a:solidFill>
                <a:latin typeface="Arial Nova Cond Light" panose="020B0306020202020204" pitchFamily="34" charset="0"/>
              </a:rPr>
              <a:t>/ </a:t>
            </a: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lang="pl-PL" sz="1000" dirty="0">
                <a:solidFill>
                  <a:prstClr val="white">
                    <a:lumMod val="50000"/>
                  </a:prstClr>
                </a:solidFill>
                <a:latin typeface="Arial Nova Cond Light" panose="020B0306020202020204" pitchFamily="34" charset="0"/>
              </a:rPr>
              <a:t>Za svaki od sljedećih mogućih razina svajeta mladih odgovorite biste li voljeli sudjelovati u njegovom radu?</a:t>
            </a:r>
            <a:endParaRPr kumimoji="0" lang="pl-PL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Nova Cond Light" panose="020B0306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Baza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: Svi ispitanici N=600 / Ispitanici koji sudjeluju u radu savjeta mladih N=11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0A4CF37A-AF01-AC3A-8294-FF0915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145854"/>
            <a:ext cx="10222029" cy="4924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cs typeface="Biome" panose="020B0503030204020804" pitchFamily="34" charset="0"/>
              </a:rPr>
              <a:t>Uključenost u rad savjeta mladih</a:t>
            </a:r>
            <a:endParaRPr lang="en-US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E1854-51FE-BC0C-9F8E-0E679992BF17}"/>
              </a:ext>
            </a:extLst>
          </p:cNvPr>
          <p:cNvSpPr/>
          <p:nvPr/>
        </p:nvSpPr>
        <p:spPr>
          <a:xfrm>
            <a:off x="455586" y="707889"/>
            <a:ext cx="11076014" cy="707052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Svega 3% ispitanika trenutno sudjeluje u nekom od savjeta mladih, no dosta njih iskazuje načelnu želju za radom. Najveću želju iskazuju za radom na razini grada ili općine, a najmanju na razini Republike Hrvatskoj.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2742834-E4B4-2285-343E-D752E8B9B555}"/>
              </a:ext>
            </a:extLst>
          </p:cNvPr>
          <p:cNvSpPr txBox="1">
            <a:spLocks/>
          </p:cNvSpPr>
          <p:nvPr/>
        </p:nvSpPr>
        <p:spPr bwMode="gray">
          <a:xfrm>
            <a:off x="956970" y="1862045"/>
            <a:ext cx="2688000" cy="1056000"/>
          </a:xfrm>
          <a:prstGeom prst="rect">
            <a:avLst/>
          </a:prstGeom>
          <a:noFill/>
          <a:ln w="6350">
            <a:noFill/>
          </a:ln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hr-HR" sz="440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3</a:t>
            </a:r>
            <a:r>
              <a:rPr lang="en-US" sz="440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%</a:t>
            </a:r>
          </a:p>
        </p:txBody>
      </p:sp>
      <p:graphicFrame>
        <p:nvGraphicFramePr>
          <p:cNvPr id="10" name="Diagramm 32">
            <a:extLst>
              <a:ext uri="{FF2B5EF4-FFF2-40B4-BE49-F238E27FC236}">
                <a16:creationId xmlns:a16="http://schemas.microsoft.com/office/drawing/2014/main" id="{99FD73D7-350F-D78C-4A69-73361B0E439D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688877"/>
              </p:ext>
            </p:extLst>
          </p:nvPr>
        </p:nvGraphicFramePr>
        <p:xfrm>
          <a:off x="939004" y="2918045"/>
          <a:ext cx="2688000" cy="1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Rechteck 36">
            <a:extLst>
              <a:ext uri="{FF2B5EF4-FFF2-40B4-BE49-F238E27FC236}">
                <a16:creationId xmlns:a16="http://schemas.microsoft.com/office/drawing/2014/main" id="{46353C92-F382-FAB0-B197-C4F3DC46D99B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1015113" y="3236468"/>
            <a:ext cx="2688000" cy="43186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hr-HR" sz="160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Ispitanika sudjeluje u nekom od savjeta mladih</a:t>
            </a:r>
            <a:endParaRPr lang="en-US" sz="1600" dirty="0">
              <a:solidFill>
                <a:srgbClr val="2F469C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3" name="Google Shape;4467;p126">
            <a:extLst>
              <a:ext uri="{FF2B5EF4-FFF2-40B4-BE49-F238E27FC236}">
                <a16:creationId xmlns:a16="http://schemas.microsoft.com/office/drawing/2014/main" id="{BB73B747-95EE-1624-FED9-E8DA70F6884D}"/>
              </a:ext>
            </a:extLst>
          </p:cNvPr>
          <p:cNvSpPr/>
          <p:nvPr/>
        </p:nvSpPr>
        <p:spPr>
          <a:xfrm>
            <a:off x="702929" y="4123909"/>
            <a:ext cx="3312368" cy="1242426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" name="Google Shape;4469;p126">
            <a:extLst>
              <a:ext uri="{FF2B5EF4-FFF2-40B4-BE49-F238E27FC236}">
                <a16:creationId xmlns:a16="http://schemas.microsoft.com/office/drawing/2014/main" id="{BA5B2B7A-F60E-F0CC-A9DE-720795448FE0}"/>
              </a:ext>
            </a:extLst>
          </p:cNvPr>
          <p:cNvSpPr/>
          <p:nvPr/>
        </p:nvSpPr>
        <p:spPr>
          <a:xfrm>
            <a:off x="1540315" y="4416474"/>
            <a:ext cx="2251851" cy="88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</a:pPr>
            <a:r>
              <a:rPr lang="hr-HR" sz="1300" b="1" dirty="0">
                <a:solidFill>
                  <a:srgbClr val="00B0F0"/>
                </a:solidFill>
                <a:latin typeface="Arial Nova Cond Light" panose="020B0306020202020204" pitchFamily="34" charset="0"/>
                <a:ea typeface="Open Sans Light"/>
                <a:cs typeface="Open Sans Light"/>
                <a:sym typeface="Open Sans Light"/>
              </a:rPr>
              <a:t>Grad </a:t>
            </a:r>
            <a:r>
              <a:rPr lang="hr-HR" sz="1300" dirty="0">
                <a:latin typeface="Arial Nova Cond Light" panose="020B0306020202020204" pitchFamily="34" charset="0"/>
                <a:ea typeface="Open Sans Light"/>
                <a:cs typeface="Open Sans Light"/>
                <a:sym typeface="Open Sans Light"/>
              </a:rPr>
              <a:t>N=6</a:t>
            </a:r>
            <a:endParaRPr lang="en-US" sz="1300" dirty="0">
              <a:latin typeface="Arial Nova Cond Light" panose="020B0306020202020204" pitchFamily="34" charset="0"/>
            </a:endParaRPr>
          </a:p>
          <a:p>
            <a:pPr marR="0" lvl="0" algn="l" rtl="0">
              <a:spcBef>
                <a:spcPts val="800"/>
              </a:spcBef>
              <a:spcAft>
                <a:spcPts val="0"/>
              </a:spcAft>
              <a:buClr>
                <a:srgbClr val="00B0F0"/>
              </a:buClr>
              <a:buSzPct val="100000"/>
            </a:pPr>
            <a:r>
              <a:rPr lang="hr-HR" sz="1300" b="1" i="0" dirty="0">
                <a:solidFill>
                  <a:srgbClr val="00B0F0"/>
                </a:solidFill>
                <a:effectLst/>
                <a:latin typeface="Arial Nova Cond Light" panose="020B0306020202020204" pitchFamily="34" charset="0"/>
              </a:rPr>
              <a:t>Županija </a:t>
            </a:r>
            <a:r>
              <a:rPr lang="hr-HR" sz="1300" dirty="0">
                <a:latin typeface="Arial Nova Cond Light" panose="020B0306020202020204" pitchFamily="34" charset="0"/>
              </a:rPr>
              <a:t>N=4</a:t>
            </a:r>
            <a:endParaRPr lang="en-US" sz="1300" b="0" i="0" dirty="0">
              <a:effectLst/>
              <a:latin typeface="Arial Nova Cond Light" panose="020B0306020202020204" pitchFamily="34" charset="0"/>
            </a:endParaRPr>
          </a:p>
          <a:p>
            <a:pPr marR="0" lvl="0" algn="l" rtl="0">
              <a:spcBef>
                <a:spcPts val="800"/>
              </a:spcBef>
              <a:spcAft>
                <a:spcPts val="0"/>
              </a:spcAft>
              <a:buClr>
                <a:srgbClr val="00B0F0"/>
              </a:buClr>
              <a:buSzPct val="100000"/>
            </a:pPr>
            <a:r>
              <a:rPr lang="hr-HR" sz="1300" b="1" i="0" dirty="0">
                <a:solidFill>
                  <a:srgbClr val="00B0F0"/>
                </a:solidFill>
                <a:effectLst/>
                <a:latin typeface="Arial Nova Cond Light" panose="020B0306020202020204" pitchFamily="34" charset="0"/>
              </a:rPr>
              <a:t>Republika Hrvatska </a:t>
            </a:r>
            <a:r>
              <a:rPr lang="hr-HR" sz="1300" dirty="0">
                <a:latin typeface="Arial Nova Cond Light" panose="020B0306020202020204" pitchFamily="34" charset="0"/>
              </a:rPr>
              <a:t>N=1.</a:t>
            </a:r>
          </a:p>
        </p:txBody>
      </p:sp>
      <p:sp>
        <p:nvSpPr>
          <p:cNvPr id="16" name="Rechteck 36">
            <a:extLst>
              <a:ext uri="{FF2B5EF4-FFF2-40B4-BE49-F238E27FC236}">
                <a16:creationId xmlns:a16="http://schemas.microsoft.com/office/drawing/2014/main" id="{4DEEC525-7635-8CF3-413C-EACC4AC7F092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779035" y="4416474"/>
            <a:ext cx="823993" cy="21593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hr-HR" sz="160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N=11*</a:t>
            </a:r>
            <a:endParaRPr lang="en-US" sz="1600" dirty="0">
              <a:solidFill>
                <a:srgbClr val="2F469C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7" name="Rechteck 36">
            <a:extLst>
              <a:ext uri="{FF2B5EF4-FFF2-40B4-BE49-F238E27FC236}">
                <a16:creationId xmlns:a16="http://schemas.microsoft.com/office/drawing/2014/main" id="{9980D865-EC5F-6CCF-D6DF-F62AC9A0EE51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695400" y="4147902"/>
            <a:ext cx="2688000" cy="24001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hr-HR" sz="140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U kojem savjetu mladih sudjelujete?</a:t>
            </a:r>
            <a:endParaRPr lang="en-US" sz="1400" dirty="0">
              <a:solidFill>
                <a:srgbClr val="2F469C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076929-D33A-6F4B-E88A-80E89F1B5114}"/>
              </a:ext>
            </a:extLst>
          </p:cNvPr>
          <p:cNvSpPr txBox="1"/>
          <p:nvPr/>
        </p:nvSpPr>
        <p:spPr>
          <a:xfrm>
            <a:off x="9552384" y="6150111"/>
            <a:ext cx="130999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*Mali broj ispitanika, prikazan samo N</a:t>
            </a:r>
          </a:p>
        </p:txBody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2C5102CC-5FE0-5648-7F45-577F830BBE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086829"/>
              </p:ext>
            </p:extLst>
          </p:nvPr>
        </p:nvGraphicFramePr>
        <p:xfrm>
          <a:off x="3779444" y="2477822"/>
          <a:ext cx="7240553" cy="331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848C89D3-7CB8-BABA-3D2C-FFAE5AC5FE5D}"/>
              </a:ext>
            </a:extLst>
          </p:cNvPr>
          <p:cNvSpPr/>
          <p:nvPr/>
        </p:nvSpPr>
        <p:spPr>
          <a:xfrm>
            <a:off x="7640071" y="2665057"/>
            <a:ext cx="168360" cy="168360"/>
          </a:xfrm>
          <a:prstGeom prst="rect">
            <a:avLst/>
          </a:prstGeom>
          <a:solidFill>
            <a:srgbClr val="2F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0" rtlCol="0" anchor="ctr"/>
          <a:lstStyle/>
          <a:p>
            <a:r>
              <a:rPr lang="hr-HR" sz="1200" dirty="0">
                <a:solidFill>
                  <a:schemeClr val="tx1"/>
                </a:solidFill>
                <a:latin typeface="Arial Nova Cond Light" panose="020B0306020202020204" pitchFamily="34" charset="0"/>
              </a:rPr>
              <a:t>Da, jako bih rado sudjelovao/la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55B03D-7D92-E988-2D34-FC4CCAA2DBC7}"/>
              </a:ext>
            </a:extLst>
          </p:cNvPr>
          <p:cNvSpPr/>
          <p:nvPr/>
        </p:nvSpPr>
        <p:spPr>
          <a:xfrm>
            <a:off x="9684081" y="2665057"/>
            <a:ext cx="168360" cy="168360"/>
          </a:xfrm>
          <a:prstGeom prst="rect">
            <a:avLst/>
          </a:prstGeom>
          <a:solidFill>
            <a:srgbClr val="2F46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0" rtlCol="0" anchor="ctr"/>
          <a:lstStyle/>
          <a:p>
            <a:r>
              <a:rPr lang="hr-HR" sz="1200" dirty="0">
                <a:solidFill>
                  <a:schemeClr val="tx1"/>
                </a:solidFill>
                <a:latin typeface="Arial Nova Cond Light" panose="020B0306020202020204" pitchFamily="34" charset="0"/>
              </a:rPr>
              <a:t>Da, ali to mi nije važno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863BC6-F4E7-07F1-0AF4-184F90489D37}"/>
              </a:ext>
            </a:extLst>
          </p:cNvPr>
          <p:cNvSpPr/>
          <p:nvPr/>
        </p:nvSpPr>
        <p:spPr>
          <a:xfrm>
            <a:off x="7640071" y="2963852"/>
            <a:ext cx="168360" cy="1683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32000" rtlCol="0" anchor="ctr"/>
          <a:lstStyle/>
          <a:p>
            <a:r>
              <a:rPr lang="hr-HR" sz="1200" dirty="0">
                <a:solidFill>
                  <a:schemeClr val="tx1"/>
                </a:solidFill>
                <a:latin typeface="Arial Nova Cond Light" panose="020B0306020202020204" pitchFamily="34" charset="0"/>
              </a:rPr>
              <a:t>Ne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C67ECE6-624D-4200-4E7D-A985F0B08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43965"/>
              </p:ext>
            </p:extLst>
          </p:nvPr>
        </p:nvGraphicFramePr>
        <p:xfrm>
          <a:off x="6780076" y="1734527"/>
          <a:ext cx="4521200" cy="61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1200">
                  <a:extLst>
                    <a:ext uri="{9D8B030D-6E8A-4147-A177-3AD203B41FA5}">
                      <a16:colId xmlns:a16="http://schemas.microsoft.com/office/drawing/2014/main" val="199743497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lvl="1" algn="l" fontAlgn="b"/>
                      <a:r>
                        <a:rPr lang="hr-HR" sz="2000" b="0" u="none" strike="noStrike" kern="12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ŽELJA ZA SUDJELOVANJEM U RADU SAVJETA MLADIH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748435"/>
                  </a:ext>
                </a:extLst>
              </a:tr>
            </a:tbl>
          </a:graphicData>
        </a:graphic>
      </p:graphicFrame>
      <p:pic>
        <p:nvPicPr>
          <p:cNvPr id="3074" name="Picture 2" descr="person holding notepad and pen flat lay photography">
            <a:extLst>
              <a:ext uri="{FF2B5EF4-FFF2-40B4-BE49-F238E27FC236}">
                <a16:creationId xmlns:a16="http://schemas.microsoft.com/office/drawing/2014/main" id="{E809E653-8797-231E-C7E5-052FD6E3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45" y="1714617"/>
            <a:ext cx="1942395" cy="258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9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D07CB26-D47A-88E9-4C41-92C9E0773CA5}"/>
              </a:ext>
            </a:extLst>
          </p:cNvPr>
          <p:cNvSpPr txBox="1">
            <a:spLocks/>
          </p:cNvSpPr>
          <p:nvPr/>
        </p:nvSpPr>
        <p:spPr>
          <a:xfrm>
            <a:off x="767408" y="6381328"/>
            <a:ext cx="7524836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Mislite li da institucije koje donose odluke uvažavaju preporuke i mišljenja savjeta mladih?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Baza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: Svi ispitanici N=600 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0A4CF37A-AF01-AC3A-8294-FF0915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145854"/>
            <a:ext cx="10222029" cy="4924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cs typeface="Biome" panose="020B0503030204020804" pitchFamily="34" charset="0"/>
              </a:rPr>
              <a:t>Uvažavaju li institucije preporuke i mišljenja savjeta mladih</a:t>
            </a:r>
            <a:endParaRPr lang="en-US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E1854-51FE-BC0C-9F8E-0E679992BF17}"/>
              </a:ext>
            </a:extLst>
          </p:cNvPr>
          <p:cNvSpPr/>
          <p:nvPr/>
        </p:nvSpPr>
        <p:spPr>
          <a:xfrm>
            <a:off x="455586" y="707889"/>
            <a:ext cx="11076014" cy="707052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dirty="0">
                <a:solidFill>
                  <a:prstClr val="white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61% ispitanika smatra da institucije uvažavaju preporuke i mišljenja savjeta mladih, ali uglavnom u manjoj mjeri.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D20701-8CE5-3B11-269E-F6937FF6CD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928081"/>
              </p:ext>
            </p:extLst>
          </p:nvPr>
        </p:nvGraphicFramePr>
        <p:xfrm>
          <a:off x="1676038" y="2101940"/>
          <a:ext cx="2496049" cy="247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790ED0-CCB4-8E17-00DD-5A784528F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34318"/>
              </p:ext>
            </p:extLst>
          </p:nvPr>
        </p:nvGraphicFramePr>
        <p:xfrm>
          <a:off x="4569007" y="2101940"/>
          <a:ext cx="2496049" cy="247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35A5DE8-BC6F-2E3B-19CF-B05CAFC7E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629452"/>
              </p:ext>
            </p:extLst>
          </p:nvPr>
        </p:nvGraphicFramePr>
        <p:xfrm>
          <a:off x="7536160" y="2210506"/>
          <a:ext cx="2496049" cy="247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3F811B-4BE3-EDDE-51D8-132DE0E9B29C}"/>
              </a:ext>
            </a:extLst>
          </p:cNvPr>
          <p:cNvSpPr txBox="1"/>
          <p:nvPr/>
        </p:nvSpPr>
        <p:spPr>
          <a:xfrm>
            <a:off x="1676038" y="4180261"/>
            <a:ext cx="2699308" cy="423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hr-HR" sz="1800" b="0" dirty="0">
                <a:solidFill>
                  <a:schemeClr val="bg2"/>
                </a:solidFill>
                <a:latin typeface="Arial Nova Cond Light" panose="020B0306020202020204" pitchFamily="34" charset="0"/>
              </a:rPr>
              <a:t>Uopće ne</a:t>
            </a:r>
            <a:endParaRPr lang="en-US" sz="1800" b="0" dirty="0">
              <a:solidFill>
                <a:schemeClr val="bg2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1AD87A-69A3-5E13-44AD-DA3BC3411E24}"/>
              </a:ext>
            </a:extLst>
          </p:cNvPr>
          <p:cNvSpPr/>
          <p:nvPr/>
        </p:nvSpPr>
        <p:spPr>
          <a:xfrm>
            <a:off x="7674733" y="4214428"/>
            <a:ext cx="2474045" cy="3100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hr-HR" sz="1867" dirty="0">
                <a:solidFill>
                  <a:schemeClr val="tx2">
                    <a:lumMod val="50000"/>
                  </a:schemeClr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Da, u većoj mjeri</a:t>
            </a:r>
            <a:endParaRPr lang="en-US" sz="1867" dirty="0">
              <a:solidFill>
                <a:schemeClr val="tx2">
                  <a:lumMod val="50000"/>
                </a:schemeClr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CFC3-38B5-94A8-EF9B-BE6FC0C938E1}"/>
              </a:ext>
            </a:extLst>
          </p:cNvPr>
          <p:cNvSpPr txBox="1"/>
          <p:nvPr/>
        </p:nvSpPr>
        <p:spPr>
          <a:xfrm>
            <a:off x="2536276" y="2836948"/>
            <a:ext cx="978832" cy="501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en-US" sz="4000" dirty="0">
                <a:solidFill>
                  <a:srgbClr val="2F469C"/>
                </a:solidFill>
                <a:latin typeface="Arial Nova Cond Light" panose="020B0306020202020204" pitchFamily="34" charset="0"/>
                <a:cs typeface="+mn-cs"/>
              </a:rPr>
              <a:t>3</a:t>
            </a:r>
            <a:r>
              <a:rPr lang="hr-HR" sz="4000" dirty="0">
                <a:solidFill>
                  <a:srgbClr val="2F469C"/>
                </a:solidFill>
                <a:latin typeface="Arial Nova Cond Light" panose="020B0306020202020204" pitchFamily="34" charset="0"/>
                <a:cs typeface="+mn-cs"/>
              </a:rPr>
              <a:t>9</a:t>
            </a:r>
            <a:r>
              <a:rPr lang="en-US" sz="2800" dirty="0">
                <a:solidFill>
                  <a:srgbClr val="2F469C"/>
                </a:solidFill>
                <a:latin typeface="Arial Nova Cond Light" panose="020B0306020202020204" pitchFamily="34" charset="0"/>
                <a:cs typeface="+mn-cs"/>
              </a:rPr>
              <a:t>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D5E79-AFA6-D819-EEC7-E0E24DEEC219}"/>
              </a:ext>
            </a:extLst>
          </p:cNvPr>
          <p:cNvSpPr/>
          <p:nvPr/>
        </p:nvSpPr>
        <p:spPr>
          <a:xfrm>
            <a:off x="8436260" y="2846743"/>
            <a:ext cx="919813" cy="4041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hr-HR" sz="4000" b="1" dirty="0">
                <a:solidFill>
                  <a:schemeClr val="tx2">
                    <a:lumMod val="50000"/>
                  </a:schemeClr>
                </a:solidFill>
                <a:latin typeface="Arial Nova Cond Light" panose="020B0306020202020204" pitchFamily="34" charset="0"/>
              </a:rPr>
              <a:t>4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Nova Cond Light" panose="020B0306020202020204" pitchFamily="34" charset="0"/>
              </a:rPr>
              <a:t>%</a:t>
            </a:r>
          </a:p>
          <a:p>
            <a:pPr algn="ctr">
              <a:lnSpc>
                <a:spcPct val="90000"/>
              </a:lnSpc>
            </a:pPr>
            <a:endParaRPr lang="en-US" sz="1867" dirty="0">
              <a:solidFill>
                <a:schemeClr val="tx2">
                  <a:lumMod val="50000"/>
                </a:schemeClr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283979-5700-EB85-6856-189B364AC739}"/>
              </a:ext>
            </a:extLst>
          </p:cNvPr>
          <p:cNvSpPr txBox="1"/>
          <p:nvPr/>
        </p:nvSpPr>
        <p:spPr>
          <a:xfrm>
            <a:off x="4504321" y="4187731"/>
            <a:ext cx="2699308" cy="423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r>
              <a:rPr lang="hr-HR" sz="1800" b="0" dirty="0">
                <a:solidFill>
                  <a:srgbClr val="2F469C">
                    <a:alpha val="50000"/>
                  </a:srgbClr>
                </a:solidFill>
                <a:latin typeface="Arial Nova Cond Light" panose="020B0306020202020204" pitchFamily="34" charset="0"/>
              </a:rPr>
              <a:t>Da, u manjoj mjeri</a:t>
            </a:r>
            <a:endParaRPr lang="en-US" sz="1800" b="0" dirty="0">
              <a:solidFill>
                <a:srgbClr val="2F469C">
                  <a:alpha val="50000"/>
                </a:srgbClr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33" name="ZoneTexte 35">
            <a:extLst>
              <a:ext uri="{FF2B5EF4-FFF2-40B4-BE49-F238E27FC236}">
                <a16:creationId xmlns:a16="http://schemas.microsoft.com/office/drawing/2014/main" id="{F0DDABBD-C4E8-97A9-6CB2-477FC1ECC1F0}"/>
              </a:ext>
            </a:extLst>
          </p:cNvPr>
          <p:cNvSpPr txBox="1"/>
          <p:nvPr/>
        </p:nvSpPr>
        <p:spPr>
          <a:xfrm>
            <a:off x="5465986" y="2774376"/>
            <a:ext cx="77597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4000" b="1" dirty="0">
                <a:solidFill>
                  <a:srgbClr val="2F469C">
                    <a:alpha val="50000"/>
                  </a:srgbClr>
                </a:solidFill>
                <a:latin typeface="Arial Nova Cond Light" panose="020B0306020202020204" pitchFamily="34" charset="0"/>
              </a:rPr>
              <a:t>57</a:t>
            </a:r>
            <a:r>
              <a:rPr lang="hr-HR" sz="2800" dirty="0">
                <a:solidFill>
                  <a:srgbClr val="2F469C">
                    <a:alpha val="50000"/>
                  </a:srgbClr>
                </a:solidFill>
                <a:latin typeface="Arial Nova Cond Light" panose="020B0306020202020204" pitchFamily="34" charset="0"/>
              </a:rPr>
              <a:t>%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BE9F1E-5433-03BE-5213-2590C7BAAB3F}"/>
              </a:ext>
            </a:extLst>
          </p:cNvPr>
          <p:cNvGrpSpPr>
            <a:grpSpLocks noChangeAspect="1"/>
          </p:cNvGrpSpPr>
          <p:nvPr/>
        </p:nvGrpSpPr>
        <p:grpSpPr>
          <a:xfrm>
            <a:off x="2560012" y="5079371"/>
            <a:ext cx="7043178" cy="936840"/>
            <a:chOff x="4221385" y="2167495"/>
            <a:chExt cx="2243196" cy="298376"/>
          </a:xfrm>
          <a:solidFill>
            <a:schemeClr val="bg2">
              <a:lumMod val="75000"/>
            </a:schemeClr>
          </a:solidFill>
        </p:grpSpPr>
        <p:sp>
          <p:nvSpPr>
            <p:cNvPr id="35" name="Freeform 230">
              <a:extLst>
                <a:ext uri="{FF2B5EF4-FFF2-40B4-BE49-F238E27FC236}">
                  <a16:creationId xmlns:a16="http://schemas.microsoft.com/office/drawing/2014/main" id="{463B2B32-3B6D-3C30-8C93-4FF5263EA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3123" y="2351628"/>
              <a:ext cx="136420" cy="65186"/>
            </a:xfrm>
            <a:custGeom>
              <a:avLst/>
              <a:gdLst/>
              <a:ahLst/>
              <a:cxnLst>
                <a:cxn ang="0">
                  <a:pos x="22" y="13"/>
                </a:cxn>
                <a:cxn ang="0">
                  <a:pos x="22" y="2"/>
                </a:cxn>
                <a:cxn ang="0">
                  <a:pos x="4" y="2"/>
                </a:cxn>
                <a:cxn ang="0">
                  <a:pos x="2" y="13"/>
                </a:cxn>
                <a:cxn ang="0">
                  <a:pos x="22" y="13"/>
                </a:cxn>
                <a:cxn ang="0">
                  <a:pos x="41" y="13"/>
                </a:cxn>
                <a:cxn ang="0">
                  <a:pos x="24" y="13"/>
                </a:cxn>
                <a:cxn ang="0">
                  <a:pos x="24" y="2"/>
                </a:cxn>
                <a:cxn ang="0">
                  <a:pos x="41" y="2"/>
                </a:cxn>
                <a:cxn ang="0">
                  <a:pos x="41" y="13"/>
                </a:cxn>
                <a:cxn ang="0">
                  <a:pos x="60" y="13"/>
                </a:cxn>
                <a:cxn ang="0">
                  <a:pos x="60" y="2"/>
                </a:cxn>
                <a:cxn ang="0">
                  <a:pos x="43" y="2"/>
                </a:cxn>
                <a:cxn ang="0">
                  <a:pos x="43" y="13"/>
                </a:cxn>
                <a:cxn ang="0">
                  <a:pos x="60" y="13"/>
                </a:cxn>
                <a:cxn ang="0">
                  <a:pos x="61" y="13"/>
                </a:cxn>
                <a:cxn ang="0">
                  <a:pos x="61" y="2"/>
                </a:cxn>
                <a:cxn ang="0">
                  <a:pos x="72" y="2"/>
                </a:cxn>
                <a:cxn ang="0">
                  <a:pos x="77" y="12"/>
                </a:cxn>
                <a:cxn ang="0">
                  <a:pos x="61" y="13"/>
                </a:cxn>
                <a:cxn ang="0">
                  <a:pos x="67" y="33"/>
                </a:cxn>
                <a:cxn ang="0">
                  <a:pos x="36" y="33"/>
                </a:cxn>
                <a:cxn ang="0">
                  <a:pos x="27" y="26"/>
                </a:cxn>
                <a:cxn ang="0">
                  <a:pos x="21" y="33"/>
                </a:cxn>
                <a:cxn ang="0">
                  <a:pos x="0" y="32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3" y="0"/>
                </a:cxn>
                <a:cxn ang="0">
                  <a:pos x="79" y="12"/>
                </a:cxn>
                <a:cxn ang="0">
                  <a:pos x="85" y="15"/>
                </a:cxn>
                <a:cxn ang="0">
                  <a:pos x="85" y="33"/>
                </a:cxn>
                <a:cxn ang="0">
                  <a:pos x="82" y="33"/>
                </a:cxn>
                <a:cxn ang="0">
                  <a:pos x="75" y="26"/>
                </a:cxn>
                <a:cxn ang="0">
                  <a:pos x="67" y="33"/>
                </a:cxn>
                <a:cxn ang="0">
                  <a:pos x="67" y="33"/>
                </a:cxn>
                <a:cxn ang="0">
                  <a:pos x="78" y="33"/>
                </a:cxn>
                <a:cxn ang="0">
                  <a:pos x="72" y="33"/>
                </a:cxn>
                <a:cxn ang="0">
                  <a:pos x="78" y="33"/>
                </a:cxn>
                <a:cxn ang="0">
                  <a:pos x="81" y="33"/>
                </a:cxn>
                <a:cxn ang="0">
                  <a:pos x="69" y="33"/>
                </a:cxn>
                <a:cxn ang="0">
                  <a:pos x="81" y="33"/>
                </a:cxn>
                <a:cxn ang="0">
                  <a:pos x="31" y="33"/>
                </a:cxn>
                <a:cxn ang="0">
                  <a:pos x="25" y="33"/>
                </a:cxn>
                <a:cxn ang="0">
                  <a:pos x="31" y="33"/>
                </a:cxn>
                <a:cxn ang="0">
                  <a:pos x="34" y="33"/>
                </a:cxn>
                <a:cxn ang="0">
                  <a:pos x="22" y="33"/>
                </a:cxn>
                <a:cxn ang="0">
                  <a:pos x="34" y="33"/>
                </a:cxn>
              </a:cxnLst>
              <a:rect l="0" t="0" r="r" b="b"/>
              <a:pathLst>
                <a:path w="86" h="41">
                  <a:moveTo>
                    <a:pt x="22" y="13"/>
                  </a:moveTo>
                  <a:cubicBezTo>
                    <a:pt x="22" y="9"/>
                    <a:pt x="22" y="6"/>
                    <a:pt x="22" y="2"/>
                  </a:cubicBezTo>
                  <a:cubicBezTo>
                    <a:pt x="16" y="2"/>
                    <a:pt x="10" y="2"/>
                    <a:pt x="4" y="2"/>
                  </a:cubicBezTo>
                  <a:cubicBezTo>
                    <a:pt x="4" y="6"/>
                    <a:pt x="3" y="9"/>
                    <a:pt x="2" y="13"/>
                  </a:cubicBezTo>
                  <a:cubicBezTo>
                    <a:pt x="9" y="13"/>
                    <a:pt x="15" y="13"/>
                    <a:pt x="22" y="13"/>
                  </a:cubicBezTo>
                  <a:close/>
                  <a:moveTo>
                    <a:pt x="41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3"/>
                    <a:pt x="41" y="13"/>
                    <a:pt x="41" y="13"/>
                  </a:cubicBezTo>
                  <a:close/>
                  <a:moveTo>
                    <a:pt x="60" y="13"/>
                  </a:moveTo>
                  <a:cubicBezTo>
                    <a:pt x="60" y="10"/>
                    <a:pt x="60" y="6"/>
                    <a:pt x="60" y="2"/>
                  </a:cubicBezTo>
                  <a:cubicBezTo>
                    <a:pt x="54" y="2"/>
                    <a:pt x="48" y="2"/>
                    <a:pt x="43" y="2"/>
                  </a:cubicBezTo>
                  <a:cubicBezTo>
                    <a:pt x="43" y="6"/>
                    <a:pt x="43" y="10"/>
                    <a:pt x="43" y="13"/>
                  </a:cubicBezTo>
                  <a:cubicBezTo>
                    <a:pt x="48" y="13"/>
                    <a:pt x="54" y="13"/>
                    <a:pt x="60" y="13"/>
                  </a:cubicBezTo>
                  <a:close/>
                  <a:moveTo>
                    <a:pt x="61" y="13"/>
                  </a:moveTo>
                  <a:cubicBezTo>
                    <a:pt x="61" y="9"/>
                    <a:pt x="61" y="6"/>
                    <a:pt x="61" y="2"/>
                  </a:cubicBezTo>
                  <a:cubicBezTo>
                    <a:pt x="62" y="2"/>
                    <a:pt x="71" y="2"/>
                    <a:pt x="72" y="2"/>
                  </a:cubicBezTo>
                  <a:cubicBezTo>
                    <a:pt x="72" y="3"/>
                    <a:pt x="77" y="12"/>
                    <a:pt x="77" y="12"/>
                  </a:cubicBezTo>
                  <a:cubicBezTo>
                    <a:pt x="77" y="14"/>
                    <a:pt x="64" y="13"/>
                    <a:pt x="61" y="13"/>
                  </a:cubicBezTo>
                  <a:close/>
                  <a:moveTo>
                    <a:pt x="67" y="33"/>
                  </a:moveTo>
                  <a:cubicBezTo>
                    <a:pt x="57" y="33"/>
                    <a:pt x="46" y="33"/>
                    <a:pt x="36" y="33"/>
                  </a:cubicBezTo>
                  <a:cubicBezTo>
                    <a:pt x="35" y="28"/>
                    <a:pt x="32" y="25"/>
                    <a:pt x="27" y="26"/>
                  </a:cubicBezTo>
                  <a:cubicBezTo>
                    <a:pt x="23" y="26"/>
                    <a:pt x="21" y="29"/>
                    <a:pt x="21" y="33"/>
                  </a:cubicBezTo>
                  <a:cubicBezTo>
                    <a:pt x="17" y="33"/>
                    <a:pt x="0" y="34"/>
                    <a:pt x="0" y="32"/>
                  </a:cubicBezTo>
                  <a:cubicBezTo>
                    <a:pt x="0" y="26"/>
                    <a:pt x="0" y="20"/>
                    <a:pt x="0" y="15"/>
                  </a:cubicBezTo>
                  <a:cubicBezTo>
                    <a:pt x="0" y="12"/>
                    <a:pt x="3" y="1"/>
                    <a:pt x="4" y="0"/>
                  </a:cubicBezTo>
                  <a:cubicBezTo>
                    <a:pt x="5" y="0"/>
                    <a:pt x="73" y="0"/>
                    <a:pt x="73" y="0"/>
                  </a:cubicBezTo>
                  <a:cubicBezTo>
                    <a:pt x="74" y="1"/>
                    <a:pt x="78" y="11"/>
                    <a:pt x="79" y="12"/>
                  </a:cubicBezTo>
                  <a:cubicBezTo>
                    <a:pt x="80" y="13"/>
                    <a:pt x="85" y="12"/>
                    <a:pt x="85" y="15"/>
                  </a:cubicBezTo>
                  <a:cubicBezTo>
                    <a:pt x="85" y="16"/>
                    <a:pt x="86" y="32"/>
                    <a:pt x="85" y="33"/>
                  </a:cubicBezTo>
                  <a:cubicBezTo>
                    <a:pt x="85" y="33"/>
                    <a:pt x="83" y="33"/>
                    <a:pt x="82" y="33"/>
                  </a:cubicBezTo>
                  <a:cubicBezTo>
                    <a:pt x="82" y="29"/>
                    <a:pt x="79" y="26"/>
                    <a:pt x="75" y="26"/>
                  </a:cubicBezTo>
                  <a:cubicBezTo>
                    <a:pt x="71" y="26"/>
                    <a:pt x="67" y="29"/>
                    <a:pt x="6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78" y="33"/>
                  </a:moveTo>
                  <a:cubicBezTo>
                    <a:pt x="78" y="37"/>
                    <a:pt x="72" y="37"/>
                    <a:pt x="72" y="33"/>
                  </a:cubicBezTo>
                  <a:cubicBezTo>
                    <a:pt x="72" y="29"/>
                    <a:pt x="78" y="29"/>
                    <a:pt x="78" y="33"/>
                  </a:cubicBezTo>
                  <a:close/>
                  <a:moveTo>
                    <a:pt x="81" y="33"/>
                  </a:moveTo>
                  <a:cubicBezTo>
                    <a:pt x="81" y="41"/>
                    <a:pt x="69" y="41"/>
                    <a:pt x="69" y="33"/>
                  </a:cubicBezTo>
                  <a:cubicBezTo>
                    <a:pt x="69" y="25"/>
                    <a:pt x="81" y="25"/>
                    <a:pt x="81" y="33"/>
                  </a:cubicBezTo>
                  <a:close/>
                  <a:moveTo>
                    <a:pt x="31" y="33"/>
                  </a:moveTo>
                  <a:cubicBezTo>
                    <a:pt x="31" y="37"/>
                    <a:pt x="25" y="37"/>
                    <a:pt x="25" y="33"/>
                  </a:cubicBezTo>
                  <a:cubicBezTo>
                    <a:pt x="25" y="29"/>
                    <a:pt x="31" y="29"/>
                    <a:pt x="31" y="33"/>
                  </a:cubicBezTo>
                  <a:close/>
                  <a:moveTo>
                    <a:pt x="34" y="33"/>
                  </a:moveTo>
                  <a:cubicBezTo>
                    <a:pt x="34" y="41"/>
                    <a:pt x="22" y="41"/>
                    <a:pt x="22" y="33"/>
                  </a:cubicBezTo>
                  <a:cubicBezTo>
                    <a:pt x="22" y="25"/>
                    <a:pt x="34" y="25"/>
                    <a:pt x="34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31">
              <a:extLst>
                <a:ext uri="{FF2B5EF4-FFF2-40B4-BE49-F238E27FC236}">
                  <a16:creationId xmlns:a16="http://schemas.microsoft.com/office/drawing/2014/main" id="{BE80D748-FDD8-8035-64AA-670716C63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7676" y="2232680"/>
              <a:ext cx="249319" cy="195557"/>
            </a:xfrm>
            <a:custGeom>
              <a:avLst/>
              <a:gdLst/>
              <a:ahLst/>
              <a:cxnLst>
                <a:cxn ang="0">
                  <a:pos x="142" y="83"/>
                </a:cxn>
                <a:cxn ang="0">
                  <a:pos x="0" y="291"/>
                </a:cxn>
                <a:cxn ang="0">
                  <a:pos x="123" y="120"/>
                </a:cxn>
                <a:cxn ang="0">
                  <a:pos x="243" y="24"/>
                </a:cxn>
                <a:cxn ang="0">
                  <a:pos x="371" y="187"/>
                </a:cxn>
                <a:cxn ang="0">
                  <a:pos x="288" y="203"/>
                </a:cxn>
                <a:cxn ang="0">
                  <a:pos x="288" y="191"/>
                </a:cxn>
                <a:cxn ang="0">
                  <a:pos x="307" y="246"/>
                </a:cxn>
                <a:cxn ang="0">
                  <a:pos x="288" y="229"/>
                </a:cxn>
                <a:cxn ang="0">
                  <a:pos x="288" y="217"/>
                </a:cxn>
                <a:cxn ang="0">
                  <a:pos x="335" y="274"/>
                </a:cxn>
                <a:cxn ang="0">
                  <a:pos x="314" y="203"/>
                </a:cxn>
                <a:cxn ang="0">
                  <a:pos x="314" y="191"/>
                </a:cxn>
                <a:cxn ang="0">
                  <a:pos x="335" y="246"/>
                </a:cxn>
                <a:cxn ang="0">
                  <a:pos x="314" y="229"/>
                </a:cxn>
                <a:cxn ang="0">
                  <a:pos x="314" y="217"/>
                </a:cxn>
                <a:cxn ang="0">
                  <a:pos x="361" y="274"/>
                </a:cxn>
                <a:cxn ang="0">
                  <a:pos x="340" y="203"/>
                </a:cxn>
                <a:cxn ang="0">
                  <a:pos x="340" y="191"/>
                </a:cxn>
                <a:cxn ang="0">
                  <a:pos x="361" y="246"/>
                </a:cxn>
                <a:cxn ang="0">
                  <a:pos x="340" y="229"/>
                </a:cxn>
                <a:cxn ang="0">
                  <a:pos x="340" y="217"/>
                </a:cxn>
                <a:cxn ang="0">
                  <a:pos x="307" y="274"/>
                </a:cxn>
                <a:cxn ang="0">
                  <a:pos x="260" y="203"/>
                </a:cxn>
                <a:cxn ang="0">
                  <a:pos x="260" y="191"/>
                </a:cxn>
                <a:cxn ang="0">
                  <a:pos x="281" y="246"/>
                </a:cxn>
                <a:cxn ang="0">
                  <a:pos x="260" y="229"/>
                </a:cxn>
                <a:cxn ang="0">
                  <a:pos x="260" y="217"/>
                </a:cxn>
                <a:cxn ang="0">
                  <a:pos x="73" y="95"/>
                </a:cxn>
                <a:cxn ang="0">
                  <a:pos x="104" y="95"/>
                </a:cxn>
                <a:cxn ang="0">
                  <a:pos x="116" y="172"/>
                </a:cxn>
                <a:cxn ang="0">
                  <a:pos x="21" y="172"/>
                </a:cxn>
                <a:cxn ang="0">
                  <a:pos x="21" y="213"/>
                </a:cxn>
                <a:cxn ang="0">
                  <a:pos x="116" y="243"/>
                </a:cxn>
                <a:cxn ang="0">
                  <a:pos x="19" y="243"/>
                </a:cxn>
                <a:cxn ang="0">
                  <a:pos x="21" y="156"/>
                </a:cxn>
                <a:cxn ang="0">
                  <a:pos x="116" y="189"/>
                </a:cxn>
                <a:cxn ang="0">
                  <a:pos x="21" y="189"/>
                </a:cxn>
                <a:cxn ang="0">
                  <a:pos x="21" y="229"/>
                </a:cxn>
                <a:cxn ang="0">
                  <a:pos x="116" y="135"/>
                </a:cxn>
                <a:cxn ang="0">
                  <a:pos x="21" y="135"/>
                </a:cxn>
                <a:cxn ang="0">
                  <a:pos x="224" y="0"/>
                </a:cxn>
                <a:cxn ang="0">
                  <a:pos x="236" y="111"/>
                </a:cxn>
                <a:cxn ang="0">
                  <a:pos x="142" y="111"/>
                </a:cxn>
                <a:cxn ang="0">
                  <a:pos x="139" y="154"/>
                </a:cxn>
                <a:cxn ang="0">
                  <a:pos x="236" y="184"/>
                </a:cxn>
                <a:cxn ang="0">
                  <a:pos x="139" y="184"/>
                </a:cxn>
                <a:cxn ang="0">
                  <a:pos x="139" y="232"/>
                </a:cxn>
                <a:cxn ang="0">
                  <a:pos x="236" y="57"/>
                </a:cxn>
                <a:cxn ang="0">
                  <a:pos x="142" y="57"/>
                </a:cxn>
                <a:cxn ang="0">
                  <a:pos x="142" y="99"/>
                </a:cxn>
                <a:cxn ang="0">
                  <a:pos x="236" y="130"/>
                </a:cxn>
                <a:cxn ang="0">
                  <a:pos x="142" y="130"/>
                </a:cxn>
                <a:cxn ang="0">
                  <a:pos x="139" y="170"/>
                </a:cxn>
                <a:cxn ang="0">
                  <a:pos x="236" y="201"/>
                </a:cxn>
                <a:cxn ang="0">
                  <a:pos x="139" y="201"/>
                </a:cxn>
                <a:cxn ang="0">
                  <a:pos x="139" y="248"/>
                </a:cxn>
                <a:cxn ang="0">
                  <a:pos x="236" y="40"/>
                </a:cxn>
                <a:cxn ang="0">
                  <a:pos x="142" y="40"/>
                </a:cxn>
              </a:cxnLst>
              <a:rect l="0" t="0" r="r" b="b"/>
              <a:pathLst>
                <a:path w="371" h="291">
                  <a:moveTo>
                    <a:pt x="142" y="78"/>
                  </a:moveTo>
                  <a:lnTo>
                    <a:pt x="236" y="78"/>
                  </a:lnTo>
                  <a:lnTo>
                    <a:pt x="236" y="83"/>
                  </a:lnTo>
                  <a:lnTo>
                    <a:pt x="142" y="83"/>
                  </a:lnTo>
                  <a:lnTo>
                    <a:pt x="142" y="78"/>
                  </a:lnTo>
                  <a:lnTo>
                    <a:pt x="142" y="78"/>
                  </a:lnTo>
                  <a:close/>
                  <a:moveTo>
                    <a:pt x="371" y="291"/>
                  </a:moveTo>
                  <a:lnTo>
                    <a:pt x="0" y="291"/>
                  </a:lnTo>
                  <a:lnTo>
                    <a:pt x="0" y="255"/>
                  </a:lnTo>
                  <a:lnTo>
                    <a:pt x="9" y="255"/>
                  </a:lnTo>
                  <a:lnTo>
                    <a:pt x="9" y="120"/>
                  </a:lnTo>
                  <a:lnTo>
                    <a:pt x="123" y="120"/>
                  </a:lnTo>
                  <a:lnTo>
                    <a:pt x="123" y="255"/>
                  </a:lnTo>
                  <a:lnTo>
                    <a:pt x="130" y="255"/>
                  </a:lnTo>
                  <a:lnTo>
                    <a:pt x="130" y="24"/>
                  </a:lnTo>
                  <a:lnTo>
                    <a:pt x="243" y="24"/>
                  </a:lnTo>
                  <a:lnTo>
                    <a:pt x="243" y="255"/>
                  </a:lnTo>
                  <a:lnTo>
                    <a:pt x="250" y="255"/>
                  </a:lnTo>
                  <a:lnTo>
                    <a:pt x="250" y="187"/>
                  </a:lnTo>
                  <a:lnTo>
                    <a:pt x="371" y="187"/>
                  </a:lnTo>
                  <a:lnTo>
                    <a:pt x="371" y="291"/>
                  </a:lnTo>
                  <a:lnTo>
                    <a:pt x="371" y="291"/>
                  </a:lnTo>
                  <a:close/>
                  <a:moveTo>
                    <a:pt x="288" y="191"/>
                  </a:moveTo>
                  <a:lnTo>
                    <a:pt x="288" y="203"/>
                  </a:lnTo>
                  <a:lnTo>
                    <a:pt x="307" y="203"/>
                  </a:lnTo>
                  <a:lnTo>
                    <a:pt x="307" y="191"/>
                  </a:lnTo>
                  <a:lnTo>
                    <a:pt x="288" y="191"/>
                  </a:lnTo>
                  <a:lnTo>
                    <a:pt x="288" y="191"/>
                  </a:lnTo>
                  <a:close/>
                  <a:moveTo>
                    <a:pt x="288" y="246"/>
                  </a:moveTo>
                  <a:lnTo>
                    <a:pt x="288" y="257"/>
                  </a:lnTo>
                  <a:lnTo>
                    <a:pt x="307" y="257"/>
                  </a:lnTo>
                  <a:lnTo>
                    <a:pt x="307" y="246"/>
                  </a:lnTo>
                  <a:lnTo>
                    <a:pt x="288" y="246"/>
                  </a:lnTo>
                  <a:lnTo>
                    <a:pt x="288" y="246"/>
                  </a:lnTo>
                  <a:close/>
                  <a:moveTo>
                    <a:pt x="288" y="217"/>
                  </a:moveTo>
                  <a:lnTo>
                    <a:pt x="288" y="229"/>
                  </a:lnTo>
                  <a:lnTo>
                    <a:pt x="307" y="229"/>
                  </a:lnTo>
                  <a:lnTo>
                    <a:pt x="307" y="217"/>
                  </a:lnTo>
                  <a:lnTo>
                    <a:pt x="288" y="217"/>
                  </a:lnTo>
                  <a:lnTo>
                    <a:pt x="288" y="217"/>
                  </a:lnTo>
                  <a:close/>
                  <a:moveTo>
                    <a:pt x="314" y="274"/>
                  </a:moveTo>
                  <a:lnTo>
                    <a:pt x="314" y="283"/>
                  </a:lnTo>
                  <a:lnTo>
                    <a:pt x="335" y="283"/>
                  </a:lnTo>
                  <a:lnTo>
                    <a:pt x="335" y="274"/>
                  </a:lnTo>
                  <a:lnTo>
                    <a:pt x="314" y="274"/>
                  </a:lnTo>
                  <a:lnTo>
                    <a:pt x="314" y="274"/>
                  </a:lnTo>
                  <a:close/>
                  <a:moveTo>
                    <a:pt x="314" y="191"/>
                  </a:moveTo>
                  <a:lnTo>
                    <a:pt x="314" y="203"/>
                  </a:lnTo>
                  <a:lnTo>
                    <a:pt x="335" y="203"/>
                  </a:lnTo>
                  <a:lnTo>
                    <a:pt x="335" y="191"/>
                  </a:lnTo>
                  <a:lnTo>
                    <a:pt x="314" y="191"/>
                  </a:lnTo>
                  <a:lnTo>
                    <a:pt x="314" y="191"/>
                  </a:lnTo>
                  <a:close/>
                  <a:moveTo>
                    <a:pt x="314" y="246"/>
                  </a:moveTo>
                  <a:lnTo>
                    <a:pt x="314" y="257"/>
                  </a:lnTo>
                  <a:lnTo>
                    <a:pt x="335" y="257"/>
                  </a:lnTo>
                  <a:lnTo>
                    <a:pt x="335" y="246"/>
                  </a:lnTo>
                  <a:lnTo>
                    <a:pt x="314" y="246"/>
                  </a:lnTo>
                  <a:lnTo>
                    <a:pt x="314" y="246"/>
                  </a:lnTo>
                  <a:close/>
                  <a:moveTo>
                    <a:pt x="314" y="217"/>
                  </a:moveTo>
                  <a:lnTo>
                    <a:pt x="314" y="229"/>
                  </a:lnTo>
                  <a:lnTo>
                    <a:pt x="335" y="229"/>
                  </a:lnTo>
                  <a:lnTo>
                    <a:pt x="335" y="217"/>
                  </a:lnTo>
                  <a:lnTo>
                    <a:pt x="314" y="217"/>
                  </a:lnTo>
                  <a:lnTo>
                    <a:pt x="314" y="217"/>
                  </a:lnTo>
                  <a:close/>
                  <a:moveTo>
                    <a:pt x="340" y="274"/>
                  </a:moveTo>
                  <a:lnTo>
                    <a:pt x="340" y="283"/>
                  </a:lnTo>
                  <a:lnTo>
                    <a:pt x="361" y="283"/>
                  </a:lnTo>
                  <a:lnTo>
                    <a:pt x="361" y="274"/>
                  </a:lnTo>
                  <a:lnTo>
                    <a:pt x="340" y="274"/>
                  </a:lnTo>
                  <a:lnTo>
                    <a:pt x="340" y="274"/>
                  </a:lnTo>
                  <a:close/>
                  <a:moveTo>
                    <a:pt x="340" y="191"/>
                  </a:moveTo>
                  <a:lnTo>
                    <a:pt x="340" y="203"/>
                  </a:lnTo>
                  <a:lnTo>
                    <a:pt x="361" y="203"/>
                  </a:lnTo>
                  <a:lnTo>
                    <a:pt x="361" y="191"/>
                  </a:lnTo>
                  <a:lnTo>
                    <a:pt x="340" y="191"/>
                  </a:lnTo>
                  <a:lnTo>
                    <a:pt x="340" y="191"/>
                  </a:lnTo>
                  <a:close/>
                  <a:moveTo>
                    <a:pt x="340" y="246"/>
                  </a:moveTo>
                  <a:lnTo>
                    <a:pt x="340" y="257"/>
                  </a:lnTo>
                  <a:lnTo>
                    <a:pt x="361" y="257"/>
                  </a:lnTo>
                  <a:lnTo>
                    <a:pt x="361" y="246"/>
                  </a:lnTo>
                  <a:lnTo>
                    <a:pt x="340" y="246"/>
                  </a:lnTo>
                  <a:lnTo>
                    <a:pt x="340" y="246"/>
                  </a:lnTo>
                  <a:close/>
                  <a:moveTo>
                    <a:pt x="340" y="217"/>
                  </a:moveTo>
                  <a:lnTo>
                    <a:pt x="340" y="229"/>
                  </a:lnTo>
                  <a:lnTo>
                    <a:pt x="361" y="229"/>
                  </a:lnTo>
                  <a:lnTo>
                    <a:pt x="361" y="217"/>
                  </a:lnTo>
                  <a:lnTo>
                    <a:pt x="340" y="217"/>
                  </a:lnTo>
                  <a:lnTo>
                    <a:pt x="340" y="217"/>
                  </a:lnTo>
                  <a:close/>
                  <a:moveTo>
                    <a:pt x="288" y="274"/>
                  </a:moveTo>
                  <a:lnTo>
                    <a:pt x="288" y="283"/>
                  </a:lnTo>
                  <a:lnTo>
                    <a:pt x="307" y="283"/>
                  </a:lnTo>
                  <a:lnTo>
                    <a:pt x="307" y="274"/>
                  </a:lnTo>
                  <a:lnTo>
                    <a:pt x="288" y="274"/>
                  </a:lnTo>
                  <a:lnTo>
                    <a:pt x="288" y="274"/>
                  </a:lnTo>
                  <a:close/>
                  <a:moveTo>
                    <a:pt x="260" y="191"/>
                  </a:moveTo>
                  <a:lnTo>
                    <a:pt x="260" y="203"/>
                  </a:lnTo>
                  <a:lnTo>
                    <a:pt x="281" y="203"/>
                  </a:lnTo>
                  <a:lnTo>
                    <a:pt x="281" y="191"/>
                  </a:lnTo>
                  <a:lnTo>
                    <a:pt x="260" y="191"/>
                  </a:lnTo>
                  <a:lnTo>
                    <a:pt x="260" y="191"/>
                  </a:lnTo>
                  <a:close/>
                  <a:moveTo>
                    <a:pt x="260" y="246"/>
                  </a:moveTo>
                  <a:lnTo>
                    <a:pt x="260" y="255"/>
                  </a:lnTo>
                  <a:lnTo>
                    <a:pt x="281" y="255"/>
                  </a:lnTo>
                  <a:lnTo>
                    <a:pt x="281" y="246"/>
                  </a:lnTo>
                  <a:lnTo>
                    <a:pt x="260" y="246"/>
                  </a:lnTo>
                  <a:lnTo>
                    <a:pt x="260" y="246"/>
                  </a:lnTo>
                  <a:close/>
                  <a:moveTo>
                    <a:pt x="260" y="217"/>
                  </a:moveTo>
                  <a:lnTo>
                    <a:pt x="260" y="229"/>
                  </a:lnTo>
                  <a:lnTo>
                    <a:pt x="281" y="229"/>
                  </a:lnTo>
                  <a:lnTo>
                    <a:pt x="281" y="217"/>
                  </a:lnTo>
                  <a:lnTo>
                    <a:pt x="260" y="217"/>
                  </a:lnTo>
                  <a:lnTo>
                    <a:pt x="260" y="217"/>
                  </a:lnTo>
                  <a:close/>
                  <a:moveTo>
                    <a:pt x="104" y="116"/>
                  </a:moveTo>
                  <a:lnTo>
                    <a:pt x="31" y="116"/>
                  </a:lnTo>
                  <a:lnTo>
                    <a:pt x="31" y="95"/>
                  </a:lnTo>
                  <a:lnTo>
                    <a:pt x="73" y="95"/>
                  </a:lnTo>
                  <a:lnTo>
                    <a:pt x="73" y="61"/>
                  </a:lnTo>
                  <a:lnTo>
                    <a:pt x="87" y="61"/>
                  </a:lnTo>
                  <a:lnTo>
                    <a:pt x="87" y="95"/>
                  </a:lnTo>
                  <a:lnTo>
                    <a:pt x="104" y="95"/>
                  </a:lnTo>
                  <a:lnTo>
                    <a:pt x="104" y="116"/>
                  </a:lnTo>
                  <a:lnTo>
                    <a:pt x="104" y="116"/>
                  </a:lnTo>
                  <a:close/>
                  <a:moveTo>
                    <a:pt x="21" y="172"/>
                  </a:moveTo>
                  <a:lnTo>
                    <a:pt x="116" y="172"/>
                  </a:lnTo>
                  <a:lnTo>
                    <a:pt x="116" y="177"/>
                  </a:lnTo>
                  <a:lnTo>
                    <a:pt x="21" y="177"/>
                  </a:lnTo>
                  <a:lnTo>
                    <a:pt x="21" y="172"/>
                  </a:lnTo>
                  <a:lnTo>
                    <a:pt x="21" y="172"/>
                  </a:lnTo>
                  <a:close/>
                  <a:moveTo>
                    <a:pt x="21" y="208"/>
                  </a:moveTo>
                  <a:lnTo>
                    <a:pt x="116" y="208"/>
                  </a:lnTo>
                  <a:lnTo>
                    <a:pt x="116" y="213"/>
                  </a:lnTo>
                  <a:lnTo>
                    <a:pt x="21" y="213"/>
                  </a:lnTo>
                  <a:lnTo>
                    <a:pt x="21" y="208"/>
                  </a:lnTo>
                  <a:lnTo>
                    <a:pt x="21" y="208"/>
                  </a:lnTo>
                  <a:close/>
                  <a:moveTo>
                    <a:pt x="19" y="243"/>
                  </a:moveTo>
                  <a:lnTo>
                    <a:pt x="116" y="243"/>
                  </a:lnTo>
                  <a:lnTo>
                    <a:pt x="116" y="248"/>
                  </a:lnTo>
                  <a:lnTo>
                    <a:pt x="19" y="248"/>
                  </a:lnTo>
                  <a:lnTo>
                    <a:pt x="19" y="243"/>
                  </a:lnTo>
                  <a:lnTo>
                    <a:pt x="19" y="243"/>
                  </a:lnTo>
                  <a:close/>
                  <a:moveTo>
                    <a:pt x="21" y="151"/>
                  </a:moveTo>
                  <a:lnTo>
                    <a:pt x="116" y="151"/>
                  </a:lnTo>
                  <a:lnTo>
                    <a:pt x="116" y="156"/>
                  </a:lnTo>
                  <a:lnTo>
                    <a:pt x="21" y="156"/>
                  </a:lnTo>
                  <a:lnTo>
                    <a:pt x="21" y="151"/>
                  </a:lnTo>
                  <a:lnTo>
                    <a:pt x="21" y="151"/>
                  </a:lnTo>
                  <a:close/>
                  <a:moveTo>
                    <a:pt x="21" y="189"/>
                  </a:moveTo>
                  <a:lnTo>
                    <a:pt x="116" y="189"/>
                  </a:lnTo>
                  <a:lnTo>
                    <a:pt x="116" y="194"/>
                  </a:lnTo>
                  <a:lnTo>
                    <a:pt x="21" y="194"/>
                  </a:lnTo>
                  <a:lnTo>
                    <a:pt x="21" y="189"/>
                  </a:lnTo>
                  <a:lnTo>
                    <a:pt x="21" y="189"/>
                  </a:lnTo>
                  <a:close/>
                  <a:moveTo>
                    <a:pt x="21" y="224"/>
                  </a:moveTo>
                  <a:lnTo>
                    <a:pt x="116" y="224"/>
                  </a:lnTo>
                  <a:lnTo>
                    <a:pt x="116" y="229"/>
                  </a:lnTo>
                  <a:lnTo>
                    <a:pt x="21" y="229"/>
                  </a:lnTo>
                  <a:lnTo>
                    <a:pt x="21" y="224"/>
                  </a:lnTo>
                  <a:lnTo>
                    <a:pt x="21" y="224"/>
                  </a:lnTo>
                  <a:close/>
                  <a:moveTo>
                    <a:pt x="21" y="135"/>
                  </a:moveTo>
                  <a:lnTo>
                    <a:pt x="116" y="135"/>
                  </a:lnTo>
                  <a:lnTo>
                    <a:pt x="116" y="139"/>
                  </a:lnTo>
                  <a:lnTo>
                    <a:pt x="21" y="139"/>
                  </a:lnTo>
                  <a:lnTo>
                    <a:pt x="21" y="135"/>
                  </a:lnTo>
                  <a:lnTo>
                    <a:pt x="21" y="135"/>
                  </a:lnTo>
                  <a:close/>
                  <a:moveTo>
                    <a:pt x="224" y="21"/>
                  </a:moveTo>
                  <a:lnTo>
                    <a:pt x="151" y="21"/>
                  </a:lnTo>
                  <a:lnTo>
                    <a:pt x="151" y="0"/>
                  </a:lnTo>
                  <a:lnTo>
                    <a:pt x="224" y="0"/>
                  </a:lnTo>
                  <a:lnTo>
                    <a:pt x="224" y="21"/>
                  </a:lnTo>
                  <a:lnTo>
                    <a:pt x="224" y="21"/>
                  </a:lnTo>
                  <a:close/>
                  <a:moveTo>
                    <a:pt x="142" y="111"/>
                  </a:moveTo>
                  <a:lnTo>
                    <a:pt x="236" y="111"/>
                  </a:lnTo>
                  <a:lnTo>
                    <a:pt x="236" y="118"/>
                  </a:lnTo>
                  <a:lnTo>
                    <a:pt x="142" y="118"/>
                  </a:lnTo>
                  <a:lnTo>
                    <a:pt x="142" y="111"/>
                  </a:lnTo>
                  <a:lnTo>
                    <a:pt x="142" y="111"/>
                  </a:lnTo>
                  <a:close/>
                  <a:moveTo>
                    <a:pt x="139" y="149"/>
                  </a:moveTo>
                  <a:lnTo>
                    <a:pt x="236" y="149"/>
                  </a:lnTo>
                  <a:lnTo>
                    <a:pt x="236" y="154"/>
                  </a:lnTo>
                  <a:lnTo>
                    <a:pt x="139" y="154"/>
                  </a:lnTo>
                  <a:lnTo>
                    <a:pt x="139" y="149"/>
                  </a:lnTo>
                  <a:lnTo>
                    <a:pt x="139" y="149"/>
                  </a:lnTo>
                  <a:close/>
                  <a:moveTo>
                    <a:pt x="139" y="184"/>
                  </a:moveTo>
                  <a:lnTo>
                    <a:pt x="236" y="184"/>
                  </a:lnTo>
                  <a:lnTo>
                    <a:pt x="236" y="189"/>
                  </a:lnTo>
                  <a:lnTo>
                    <a:pt x="139" y="189"/>
                  </a:lnTo>
                  <a:lnTo>
                    <a:pt x="139" y="184"/>
                  </a:lnTo>
                  <a:lnTo>
                    <a:pt x="139" y="184"/>
                  </a:lnTo>
                  <a:close/>
                  <a:moveTo>
                    <a:pt x="139" y="227"/>
                  </a:moveTo>
                  <a:lnTo>
                    <a:pt x="234" y="227"/>
                  </a:lnTo>
                  <a:lnTo>
                    <a:pt x="234" y="232"/>
                  </a:lnTo>
                  <a:lnTo>
                    <a:pt x="139" y="232"/>
                  </a:lnTo>
                  <a:lnTo>
                    <a:pt x="139" y="227"/>
                  </a:lnTo>
                  <a:lnTo>
                    <a:pt x="139" y="227"/>
                  </a:lnTo>
                  <a:close/>
                  <a:moveTo>
                    <a:pt x="142" y="57"/>
                  </a:moveTo>
                  <a:lnTo>
                    <a:pt x="236" y="57"/>
                  </a:lnTo>
                  <a:lnTo>
                    <a:pt x="236" y="61"/>
                  </a:lnTo>
                  <a:lnTo>
                    <a:pt x="142" y="61"/>
                  </a:lnTo>
                  <a:lnTo>
                    <a:pt x="142" y="57"/>
                  </a:lnTo>
                  <a:lnTo>
                    <a:pt x="142" y="57"/>
                  </a:lnTo>
                  <a:close/>
                  <a:moveTo>
                    <a:pt x="142" y="95"/>
                  </a:moveTo>
                  <a:lnTo>
                    <a:pt x="236" y="95"/>
                  </a:lnTo>
                  <a:lnTo>
                    <a:pt x="236" y="99"/>
                  </a:lnTo>
                  <a:lnTo>
                    <a:pt x="142" y="99"/>
                  </a:lnTo>
                  <a:lnTo>
                    <a:pt x="142" y="95"/>
                  </a:lnTo>
                  <a:lnTo>
                    <a:pt x="142" y="95"/>
                  </a:lnTo>
                  <a:close/>
                  <a:moveTo>
                    <a:pt x="142" y="130"/>
                  </a:moveTo>
                  <a:lnTo>
                    <a:pt x="236" y="130"/>
                  </a:lnTo>
                  <a:lnTo>
                    <a:pt x="236" y="135"/>
                  </a:lnTo>
                  <a:lnTo>
                    <a:pt x="142" y="135"/>
                  </a:lnTo>
                  <a:lnTo>
                    <a:pt x="142" y="130"/>
                  </a:lnTo>
                  <a:lnTo>
                    <a:pt x="142" y="130"/>
                  </a:lnTo>
                  <a:close/>
                  <a:moveTo>
                    <a:pt x="139" y="165"/>
                  </a:moveTo>
                  <a:lnTo>
                    <a:pt x="236" y="165"/>
                  </a:lnTo>
                  <a:lnTo>
                    <a:pt x="236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39" y="165"/>
                  </a:lnTo>
                  <a:close/>
                  <a:moveTo>
                    <a:pt x="139" y="201"/>
                  </a:moveTo>
                  <a:lnTo>
                    <a:pt x="236" y="201"/>
                  </a:lnTo>
                  <a:lnTo>
                    <a:pt x="236" y="208"/>
                  </a:lnTo>
                  <a:lnTo>
                    <a:pt x="139" y="208"/>
                  </a:lnTo>
                  <a:lnTo>
                    <a:pt x="139" y="201"/>
                  </a:lnTo>
                  <a:lnTo>
                    <a:pt x="139" y="201"/>
                  </a:lnTo>
                  <a:close/>
                  <a:moveTo>
                    <a:pt x="139" y="243"/>
                  </a:moveTo>
                  <a:lnTo>
                    <a:pt x="234" y="243"/>
                  </a:lnTo>
                  <a:lnTo>
                    <a:pt x="234" y="248"/>
                  </a:lnTo>
                  <a:lnTo>
                    <a:pt x="139" y="248"/>
                  </a:lnTo>
                  <a:lnTo>
                    <a:pt x="139" y="243"/>
                  </a:lnTo>
                  <a:lnTo>
                    <a:pt x="139" y="243"/>
                  </a:lnTo>
                  <a:close/>
                  <a:moveTo>
                    <a:pt x="142" y="40"/>
                  </a:moveTo>
                  <a:lnTo>
                    <a:pt x="236" y="40"/>
                  </a:lnTo>
                  <a:lnTo>
                    <a:pt x="236" y="45"/>
                  </a:lnTo>
                  <a:lnTo>
                    <a:pt x="142" y="45"/>
                  </a:lnTo>
                  <a:lnTo>
                    <a:pt x="142" y="40"/>
                  </a:lnTo>
                  <a:lnTo>
                    <a:pt x="14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2">
              <a:extLst>
                <a:ext uri="{FF2B5EF4-FFF2-40B4-BE49-F238E27FC236}">
                  <a16:creationId xmlns:a16="http://schemas.microsoft.com/office/drawing/2014/main" id="{CF843357-5FA6-ABFA-0935-22741A056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385" y="2393293"/>
              <a:ext cx="2243196" cy="72578"/>
            </a:xfrm>
            <a:custGeom>
              <a:avLst/>
              <a:gdLst/>
              <a:ahLst/>
              <a:cxnLst>
                <a:cxn ang="0">
                  <a:pos x="1413" y="19"/>
                </a:cxn>
                <a:cxn ang="0">
                  <a:pos x="1327" y="20"/>
                </a:cxn>
                <a:cxn ang="0">
                  <a:pos x="1195" y="24"/>
                </a:cxn>
                <a:cxn ang="0">
                  <a:pos x="1083" y="24"/>
                </a:cxn>
                <a:cxn ang="0">
                  <a:pos x="985" y="18"/>
                </a:cxn>
                <a:cxn ang="0">
                  <a:pos x="930" y="20"/>
                </a:cxn>
                <a:cxn ang="0">
                  <a:pos x="847" y="19"/>
                </a:cxn>
                <a:cxn ang="0">
                  <a:pos x="765" y="23"/>
                </a:cxn>
                <a:cxn ang="0">
                  <a:pos x="714" y="14"/>
                </a:cxn>
                <a:cxn ang="0">
                  <a:pos x="654" y="13"/>
                </a:cxn>
                <a:cxn ang="0">
                  <a:pos x="590" y="11"/>
                </a:cxn>
                <a:cxn ang="0">
                  <a:pos x="513" y="14"/>
                </a:cxn>
                <a:cxn ang="0">
                  <a:pos x="434" y="16"/>
                </a:cxn>
                <a:cxn ang="0">
                  <a:pos x="357" y="15"/>
                </a:cxn>
                <a:cxn ang="0">
                  <a:pos x="294" y="14"/>
                </a:cxn>
                <a:cxn ang="0">
                  <a:pos x="212" y="14"/>
                </a:cxn>
                <a:cxn ang="0">
                  <a:pos x="91" y="16"/>
                </a:cxn>
                <a:cxn ang="0">
                  <a:pos x="0" y="17"/>
                </a:cxn>
                <a:cxn ang="0">
                  <a:pos x="0" y="46"/>
                </a:cxn>
                <a:cxn ang="0">
                  <a:pos x="1413" y="46"/>
                </a:cxn>
                <a:cxn ang="0">
                  <a:pos x="1413" y="19"/>
                </a:cxn>
                <a:cxn ang="0">
                  <a:pos x="1413" y="19"/>
                </a:cxn>
              </a:cxnLst>
              <a:rect l="0" t="0" r="r" b="b"/>
              <a:pathLst>
                <a:path w="1413" h="46">
                  <a:moveTo>
                    <a:pt x="1413" y="19"/>
                  </a:moveTo>
                  <a:cubicBezTo>
                    <a:pt x="1367" y="32"/>
                    <a:pt x="1338" y="21"/>
                    <a:pt x="1327" y="20"/>
                  </a:cubicBezTo>
                  <a:cubicBezTo>
                    <a:pt x="1284" y="16"/>
                    <a:pt x="1218" y="35"/>
                    <a:pt x="1195" y="24"/>
                  </a:cubicBezTo>
                  <a:cubicBezTo>
                    <a:pt x="1139" y="10"/>
                    <a:pt x="1116" y="26"/>
                    <a:pt x="1083" y="24"/>
                  </a:cubicBezTo>
                  <a:cubicBezTo>
                    <a:pt x="1049" y="22"/>
                    <a:pt x="1014" y="17"/>
                    <a:pt x="985" y="18"/>
                  </a:cubicBezTo>
                  <a:cubicBezTo>
                    <a:pt x="965" y="19"/>
                    <a:pt x="949" y="23"/>
                    <a:pt x="930" y="20"/>
                  </a:cubicBezTo>
                  <a:cubicBezTo>
                    <a:pt x="888" y="13"/>
                    <a:pt x="862" y="19"/>
                    <a:pt x="847" y="19"/>
                  </a:cubicBezTo>
                  <a:cubicBezTo>
                    <a:pt x="801" y="17"/>
                    <a:pt x="794" y="17"/>
                    <a:pt x="765" y="23"/>
                  </a:cubicBezTo>
                  <a:cubicBezTo>
                    <a:pt x="744" y="27"/>
                    <a:pt x="731" y="20"/>
                    <a:pt x="714" y="14"/>
                  </a:cubicBezTo>
                  <a:cubicBezTo>
                    <a:pt x="691" y="4"/>
                    <a:pt x="675" y="14"/>
                    <a:pt x="654" y="13"/>
                  </a:cubicBezTo>
                  <a:cubicBezTo>
                    <a:pt x="624" y="3"/>
                    <a:pt x="620" y="11"/>
                    <a:pt x="590" y="11"/>
                  </a:cubicBezTo>
                  <a:cubicBezTo>
                    <a:pt x="558" y="11"/>
                    <a:pt x="542" y="24"/>
                    <a:pt x="513" y="14"/>
                  </a:cubicBezTo>
                  <a:cubicBezTo>
                    <a:pt x="471" y="0"/>
                    <a:pt x="477" y="12"/>
                    <a:pt x="434" y="16"/>
                  </a:cubicBezTo>
                  <a:cubicBezTo>
                    <a:pt x="398" y="12"/>
                    <a:pt x="379" y="15"/>
                    <a:pt x="357" y="15"/>
                  </a:cubicBezTo>
                  <a:cubicBezTo>
                    <a:pt x="332" y="13"/>
                    <a:pt x="327" y="16"/>
                    <a:pt x="294" y="14"/>
                  </a:cubicBezTo>
                  <a:cubicBezTo>
                    <a:pt x="246" y="10"/>
                    <a:pt x="238" y="8"/>
                    <a:pt x="212" y="14"/>
                  </a:cubicBezTo>
                  <a:cubicBezTo>
                    <a:pt x="148" y="20"/>
                    <a:pt x="149" y="5"/>
                    <a:pt x="91" y="16"/>
                  </a:cubicBezTo>
                  <a:cubicBezTo>
                    <a:pt x="57" y="22"/>
                    <a:pt x="37" y="14"/>
                    <a:pt x="0" y="1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13" y="46"/>
                    <a:pt x="1413" y="46"/>
                    <a:pt x="1413" y="46"/>
                  </a:cubicBezTo>
                  <a:cubicBezTo>
                    <a:pt x="1413" y="19"/>
                    <a:pt x="1413" y="19"/>
                    <a:pt x="1413" y="19"/>
                  </a:cubicBezTo>
                  <a:cubicBezTo>
                    <a:pt x="1413" y="19"/>
                    <a:pt x="1413" y="19"/>
                    <a:pt x="1413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33">
              <a:extLst>
                <a:ext uri="{FF2B5EF4-FFF2-40B4-BE49-F238E27FC236}">
                  <a16:creationId xmlns:a16="http://schemas.microsoft.com/office/drawing/2014/main" id="{1AFCD322-7897-C955-FBB1-2C974FADA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0332" y="2242089"/>
              <a:ext cx="131716" cy="187493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25" y="30"/>
                </a:cxn>
                <a:cxn ang="0">
                  <a:pos x="17" y="39"/>
                </a:cxn>
                <a:cxn ang="0">
                  <a:pos x="23" y="58"/>
                </a:cxn>
                <a:cxn ang="0">
                  <a:pos x="15" y="70"/>
                </a:cxn>
                <a:cxn ang="0">
                  <a:pos x="24" y="80"/>
                </a:cxn>
                <a:cxn ang="0">
                  <a:pos x="37" y="90"/>
                </a:cxn>
                <a:cxn ang="0">
                  <a:pos x="61" y="91"/>
                </a:cxn>
                <a:cxn ang="0">
                  <a:pos x="67" y="85"/>
                </a:cxn>
                <a:cxn ang="0">
                  <a:pos x="49" y="75"/>
                </a:cxn>
                <a:cxn ang="0">
                  <a:pos x="72" y="63"/>
                </a:cxn>
                <a:cxn ang="0">
                  <a:pos x="70" y="42"/>
                </a:cxn>
                <a:cxn ang="0">
                  <a:pos x="58" y="34"/>
                </a:cxn>
                <a:cxn ang="0">
                  <a:pos x="52" y="21"/>
                </a:cxn>
                <a:cxn ang="0">
                  <a:pos x="31" y="12"/>
                </a:cxn>
                <a:cxn ang="0">
                  <a:pos x="50" y="23"/>
                </a:cxn>
                <a:cxn ang="0">
                  <a:pos x="37" y="27"/>
                </a:cxn>
                <a:cxn ang="0">
                  <a:pos x="58" y="29"/>
                </a:cxn>
                <a:cxn ang="0">
                  <a:pos x="26" y="30"/>
                </a:cxn>
                <a:cxn ang="0">
                  <a:pos x="53" y="32"/>
                </a:cxn>
                <a:cxn ang="0">
                  <a:pos x="41" y="33"/>
                </a:cxn>
                <a:cxn ang="0">
                  <a:pos x="49" y="34"/>
                </a:cxn>
                <a:cxn ang="0">
                  <a:pos x="39" y="35"/>
                </a:cxn>
                <a:cxn ang="0">
                  <a:pos x="64" y="37"/>
                </a:cxn>
                <a:cxn ang="0">
                  <a:pos x="55" y="40"/>
                </a:cxn>
                <a:cxn ang="0">
                  <a:pos x="55" y="41"/>
                </a:cxn>
                <a:cxn ang="0">
                  <a:pos x="50" y="46"/>
                </a:cxn>
                <a:cxn ang="0">
                  <a:pos x="56" y="56"/>
                </a:cxn>
                <a:cxn ang="0">
                  <a:pos x="22" y="44"/>
                </a:cxn>
                <a:cxn ang="0">
                  <a:pos x="49" y="48"/>
                </a:cxn>
                <a:cxn ang="0">
                  <a:pos x="65" y="51"/>
                </a:cxn>
                <a:cxn ang="0">
                  <a:pos x="52" y="50"/>
                </a:cxn>
                <a:cxn ang="0">
                  <a:pos x="25" y="54"/>
                </a:cxn>
                <a:cxn ang="0">
                  <a:pos x="25" y="54"/>
                </a:cxn>
                <a:cxn ang="0">
                  <a:pos x="62" y="62"/>
                </a:cxn>
                <a:cxn ang="0">
                  <a:pos x="33" y="61"/>
                </a:cxn>
                <a:cxn ang="0">
                  <a:pos x="51" y="57"/>
                </a:cxn>
                <a:cxn ang="0">
                  <a:pos x="44" y="58"/>
                </a:cxn>
                <a:cxn ang="0">
                  <a:pos x="29" y="59"/>
                </a:cxn>
                <a:cxn ang="0">
                  <a:pos x="48" y="61"/>
                </a:cxn>
                <a:cxn ang="0">
                  <a:pos x="36" y="64"/>
                </a:cxn>
                <a:cxn ang="0">
                  <a:pos x="48" y="70"/>
                </a:cxn>
                <a:cxn ang="0">
                  <a:pos x="39" y="66"/>
                </a:cxn>
                <a:cxn ang="0">
                  <a:pos x="32" y="65"/>
                </a:cxn>
                <a:cxn ang="0">
                  <a:pos x="41" y="67"/>
                </a:cxn>
                <a:cxn ang="0">
                  <a:pos x="21" y="72"/>
                </a:cxn>
                <a:cxn ang="0">
                  <a:pos x="47" y="71"/>
                </a:cxn>
                <a:cxn ang="0">
                  <a:pos x="46" y="72"/>
                </a:cxn>
                <a:cxn ang="0">
                  <a:pos x="47" y="74"/>
                </a:cxn>
                <a:cxn ang="0">
                  <a:pos x="48" y="75"/>
                </a:cxn>
                <a:cxn ang="0">
                  <a:pos x="45" y="76"/>
                </a:cxn>
                <a:cxn ang="0">
                  <a:pos x="43" y="78"/>
                </a:cxn>
                <a:cxn ang="0">
                  <a:pos x="39" y="79"/>
                </a:cxn>
                <a:cxn ang="0">
                  <a:pos x="24" y="80"/>
                </a:cxn>
                <a:cxn ang="0">
                  <a:pos x="33" y="82"/>
                </a:cxn>
                <a:cxn ang="0">
                  <a:pos x="26" y="89"/>
                </a:cxn>
                <a:cxn ang="0">
                  <a:pos x="57" y="86"/>
                </a:cxn>
                <a:cxn ang="0">
                  <a:pos x="44" y="85"/>
                </a:cxn>
                <a:cxn ang="0">
                  <a:pos x="39" y="86"/>
                </a:cxn>
                <a:cxn ang="0">
                  <a:pos x="58" y="87"/>
                </a:cxn>
                <a:cxn ang="0">
                  <a:pos x="34" y="90"/>
                </a:cxn>
                <a:cxn ang="0">
                  <a:pos x="20" y="91"/>
                </a:cxn>
                <a:cxn ang="0">
                  <a:pos x="68" y="90"/>
                </a:cxn>
              </a:cxnLst>
              <a:rect l="0" t="0" r="r" b="b"/>
              <a:pathLst>
                <a:path w="83" h="118">
                  <a:moveTo>
                    <a:pt x="45" y="1"/>
                  </a:moveTo>
                  <a:cubicBezTo>
                    <a:pt x="45" y="2"/>
                    <a:pt x="45" y="2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4"/>
                    <a:pt x="45" y="4"/>
                    <a:pt x="45" y="5"/>
                  </a:cubicBezTo>
                  <a:cubicBezTo>
                    <a:pt x="44" y="5"/>
                    <a:pt x="44" y="3"/>
                    <a:pt x="43" y="3"/>
                  </a:cubicBezTo>
                  <a:cubicBezTo>
                    <a:pt x="45" y="5"/>
                    <a:pt x="45" y="5"/>
                    <a:pt x="44" y="8"/>
                  </a:cubicBezTo>
                  <a:cubicBezTo>
                    <a:pt x="44" y="7"/>
                    <a:pt x="44" y="6"/>
                    <a:pt x="44" y="6"/>
                  </a:cubicBezTo>
                  <a:cubicBezTo>
                    <a:pt x="44" y="6"/>
                    <a:pt x="44" y="6"/>
                    <a:pt x="43" y="6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5" y="8"/>
                    <a:pt x="45" y="8"/>
                    <a:pt x="44" y="12"/>
                  </a:cubicBezTo>
                  <a:cubicBezTo>
                    <a:pt x="44" y="14"/>
                    <a:pt x="44" y="16"/>
                    <a:pt x="44" y="19"/>
                  </a:cubicBezTo>
                  <a:cubicBezTo>
                    <a:pt x="42" y="16"/>
                    <a:pt x="41" y="14"/>
                    <a:pt x="38" y="12"/>
                  </a:cubicBezTo>
                  <a:cubicBezTo>
                    <a:pt x="41" y="14"/>
                    <a:pt x="42" y="16"/>
                    <a:pt x="44" y="19"/>
                  </a:cubicBezTo>
                  <a:cubicBezTo>
                    <a:pt x="44" y="20"/>
                    <a:pt x="43" y="21"/>
                    <a:pt x="43" y="21"/>
                  </a:cubicBezTo>
                  <a:cubicBezTo>
                    <a:pt x="42" y="19"/>
                    <a:pt x="42" y="17"/>
                    <a:pt x="40" y="16"/>
                  </a:cubicBezTo>
                  <a:cubicBezTo>
                    <a:pt x="37" y="13"/>
                    <a:pt x="37" y="13"/>
                    <a:pt x="40" y="16"/>
                  </a:cubicBezTo>
                  <a:cubicBezTo>
                    <a:pt x="39" y="18"/>
                    <a:pt x="38" y="20"/>
                    <a:pt x="37" y="23"/>
                  </a:cubicBezTo>
                  <a:cubicBezTo>
                    <a:pt x="35" y="20"/>
                    <a:pt x="35" y="22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20"/>
                    <a:pt x="35" y="21"/>
                  </a:cubicBezTo>
                  <a:cubicBezTo>
                    <a:pt x="34" y="20"/>
                    <a:pt x="32" y="16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1" y="9"/>
                    <a:pt x="31" y="9"/>
                  </a:cubicBezTo>
                  <a:cubicBezTo>
                    <a:pt x="31" y="10"/>
                    <a:pt x="31" y="11"/>
                    <a:pt x="30" y="12"/>
                  </a:cubicBezTo>
                  <a:cubicBezTo>
                    <a:pt x="30" y="10"/>
                    <a:pt x="29" y="10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2" y="16"/>
                    <a:pt x="32" y="17"/>
                  </a:cubicBezTo>
                  <a:cubicBezTo>
                    <a:pt x="32" y="16"/>
                    <a:pt x="26" y="13"/>
                    <a:pt x="26" y="13"/>
                  </a:cubicBezTo>
                  <a:cubicBezTo>
                    <a:pt x="27" y="14"/>
                    <a:pt x="31" y="16"/>
                    <a:pt x="32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2" y="18"/>
                    <a:pt x="33" y="19"/>
                  </a:cubicBezTo>
                  <a:cubicBezTo>
                    <a:pt x="30" y="17"/>
                    <a:pt x="29" y="16"/>
                    <a:pt x="28" y="16"/>
                  </a:cubicBezTo>
                  <a:cubicBezTo>
                    <a:pt x="36" y="20"/>
                    <a:pt x="32" y="18"/>
                    <a:pt x="39" y="27"/>
                  </a:cubicBezTo>
                  <a:cubicBezTo>
                    <a:pt x="37" y="27"/>
                    <a:pt x="37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4" y="25"/>
                    <a:pt x="34" y="24"/>
                    <a:pt x="35" y="24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8" y="25"/>
                  </a:cubicBezTo>
                  <a:cubicBezTo>
                    <a:pt x="29" y="25"/>
                    <a:pt x="29" y="25"/>
                    <a:pt x="30" y="25"/>
                  </a:cubicBezTo>
                  <a:cubicBezTo>
                    <a:pt x="30" y="26"/>
                    <a:pt x="31" y="27"/>
                    <a:pt x="31" y="28"/>
                  </a:cubicBezTo>
                  <a:cubicBezTo>
                    <a:pt x="30" y="26"/>
                    <a:pt x="29" y="25"/>
                    <a:pt x="28" y="25"/>
                  </a:cubicBezTo>
                  <a:cubicBezTo>
                    <a:pt x="31" y="27"/>
                    <a:pt x="32" y="29"/>
                    <a:pt x="33" y="33"/>
                  </a:cubicBezTo>
                  <a:cubicBezTo>
                    <a:pt x="32" y="32"/>
                    <a:pt x="32" y="32"/>
                    <a:pt x="31" y="30"/>
                  </a:cubicBezTo>
                  <a:cubicBezTo>
                    <a:pt x="30" y="29"/>
                    <a:pt x="29" y="28"/>
                    <a:pt x="29" y="28"/>
                  </a:cubicBezTo>
                  <a:cubicBezTo>
                    <a:pt x="28" y="26"/>
                    <a:pt x="27" y="25"/>
                    <a:pt x="27" y="25"/>
                  </a:cubicBezTo>
                  <a:cubicBezTo>
                    <a:pt x="28" y="27"/>
                    <a:pt x="30" y="29"/>
                    <a:pt x="31" y="32"/>
                  </a:cubicBezTo>
                  <a:cubicBezTo>
                    <a:pt x="30" y="31"/>
                    <a:pt x="30" y="31"/>
                    <a:pt x="29" y="31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6" y="28"/>
                    <a:pt x="25" y="27"/>
                    <a:pt x="24" y="26"/>
                  </a:cubicBezTo>
                  <a:cubicBezTo>
                    <a:pt x="23" y="25"/>
                    <a:pt x="23" y="21"/>
                    <a:pt x="23" y="20"/>
                  </a:cubicBezTo>
                  <a:cubicBezTo>
                    <a:pt x="23" y="22"/>
                    <a:pt x="23" y="24"/>
                    <a:pt x="23" y="25"/>
                  </a:cubicBezTo>
                  <a:cubicBezTo>
                    <a:pt x="21" y="22"/>
                    <a:pt x="22" y="24"/>
                    <a:pt x="21" y="21"/>
                  </a:cubicBezTo>
                  <a:cubicBezTo>
                    <a:pt x="21" y="21"/>
                    <a:pt x="21" y="22"/>
                    <a:pt x="21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19" y="21"/>
                    <a:pt x="19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3"/>
                    <a:pt x="22" y="25"/>
                    <a:pt x="24" y="26"/>
                  </a:cubicBezTo>
                  <a:cubicBezTo>
                    <a:pt x="22" y="25"/>
                    <a:pt x="22" y="25"/>
                    <a:pt x="21" y="25"/>
                  </a:cubicBezTo>
                  <a:cubicBezTo>
                    <a:pt x="24" y="27"/>
                    <a:pt x="25" y="28"/>
                    <a:pt x="27" y="30"/>
                  </a:cubicBezTo>
                  <a:cubicBezTo>
                    <a:pt x="26" y="30"/>
                    <a:pt x="26" y="30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4" y="30"/>
                    <a:pt x="23" y="29"/>
                  </a:cubicBezTo>
                  <a:cubicBezTo>
                    <a:pt x="22" y="29"/>
                    <a:pt x="22" y="29"/>
                    <a:pt x="21" y="29"/>
                  </a:cubicBezTo>
                  <a:cubicBezTo>
                    <a:pt x="22" y="29"/>
                    <a:pt x="24" y="30"/>
                    <a:pt x="25" y="30"/>
                  </a:cubicBezTo>
                  <a:cubicBezTo>
                    <a:pt x="23" y="30"/>
                    <a:pt x="20" y="30"/>
                    <a:pt x="18" y="30"/>
                  </a:cubicBezTo>
                  <a:cubicBezTo>
                    <a:pt x="20" y="30"/>
                    <a:pt x="23" y="30"/>
                    <a:pt x="25" y="30"/>
                  </a:cubicBezTo>
                  <a:cubicBezTo>
                    <a:pt x="26" y="31"/>
                    <a:pt x="28" y="31"/>
                    <a:pt x="29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29" y="35"/>
                  </a:cubicBezTo>
                  <a:cubicBezTo>
                    <a:pt x="33" y="35"/>
                    <a:pt x="31" y="34"/>
                    <a:pt x="35" y="37"/>
                  </a:cubicBezTo>
                  <a:cubicBezTo>
                    <a:pt x="33" y="37"/>
                    <a:pt x="31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1" y="36"/>
                    <a:pt x="35" y="37"/>
                    <a:pt x="37" y="38"/>
                  </a:cubicBezTo>
                  <a:cubicBezTo>
                    <a:pt x="37" y="39"/>
                    <a:pt x="37" y="39"/>
                    <a:pt x="38" y="39"/>
                  </a:cubicBezTo>
                  <a:cubicBezTo>
                    <a:pt x="37" y="40"/>
                    <a:pt x="36" y="40"/>
                    <a:pt x="36" y="40"/>
                  </a:cubicBezTo>
                  <a:cubicBezTo>
                    <a:pt x="33" y="38"/>
                    <a:pt x="32" y="38"/>
                    <a:pt x="32" y="37"/>
                  </a:cubicBezTo>
                  <a:cubicBezTo>
                    <a:pt x="33" y="38"/>
                    <a:pt x="34" y="39"/>
                    <a:pt x="35" y="40"/>
                  </a:cubicBezTo>
                  <a:cubicBezTo>
                    <a:pt x="34" y="40"/>
                    <a:pt x="29" y="40"/>
                    <a:pt x="28" y="40"/>
                  </a:cubicBezTo>
                  <a:cubicBezTo>
                    <a:pt x="30" y="40"/>
                    <a:pt x="32" y="40"/>
                    <a:pt x="35" y="40"/>
                  </a:cubicBezTo>
                  <a:cubicBezTo>
                    <a:pt x="32" y="41"/>
                    <a:pt x="30" y="42"/>
                    <a:pt x="28" y="42"/>
                  </a:cubicBezTo>
                  <a:cubicBezTo>
                    <a:pt x="36" y="41"/>
                    <a:pt x="34" y="38"/>
                    <a:pt x="39" y="43"/>
                  </a:cubicBezTo>
                  <a:cubicBezTo>
                    <a:pt x="39" y="43"/>
                    <a:pt x="39" y="43"/>
                    <a:pt x="38" y="44"/>
                  </a:cubicBezTo>
                  <a:cubicBezTo>
                    <a:pt x="37" y="43"/>
                    <a:pt x="35" y="43"/>
                    <a:pt x="33" y="43"/>
                  </a:cubicBezTo>
                  <a:cubicBezTo>
                    <a:pt x="35" y="43"/>
                    <a:pt x="36" y="44"/>
                    <a:pt x="38" y="44"/>
                  </a:cubicBezTo>
                  <a:cubicBezTo>
                    <a:pt x="37" y="45"/>
                    <a:pt x="36" y="45"/>
                    <a:pt x="35" y="46"/>
                  </a:cubicBezTo>
                  <a:cubicBezTo>
                    <a:pt x="35" y="46"/>
                    <a:pt x="36" y="45"/>
                    <a:pt x="38" y="44"/>
                  </a:cubicBezTo>
                  <a:cubicBezTo>
                    <a:pt x="39" y="44"/>
                    <a:pt x="40" y="44"/>
                    <a:pt x="40" y="45"/>
                  </a:cubicBezTo>
                  <a:cubicBezTo>
                    <a:pt x="40" y="45"/>
                    <a:pt x="40" y="46"/>
                    <a:pt x="40" y="46"/>
                  </a:cubicBezTo>
                  <a:cubicBezTo>
                    <a:pt x="41" y="49"/>
                    <a:pt x="41" y="46"/>
                    <a:pt x="41" y="51"/>
                  </a:cubicBezTo>
                  <a:cubicBezTo>
                    <a:pt x="38" y="51"/>
                    <a:pt x="38" y="51"/>
                    <a:pt x="34" y="51"/>
                  </a:cubicBezTo>
                  <a:cubicBezTo>
                    <a:pt x="32" y="47"/>
                    <a:pt x="30" y="45"/>
                    <a:pt x="27" y="43"/>
                  </a:cubicBezTo>
                  <a:cubicBezTo>
                    <a:pt x="30" y="46"/>
                    <a:pt x="32" y="48"/>
                    <a:pt x="34" y="51"/>
                  </a:cubicBezTo>
                  <a:cubicBezTo>
                    <a:pt x="33" y="51"/>
                    <a:pt x="32" y="50"/>
                    <a:pt x="31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8" y="47"/>
                    <a:pt x="25" y="45"/>
                    <a:pt x="22" y="44"/>
                  </a:cubicBezTo>
                  <a:cubicBezTo>
                    <a:pt x="22" y="40"/>
                    <a:pt x="21" y="38"/>
                    <a:pt x="21" y="38"/>
                  </a:cubicBezTo>
                  <a:cubicBezTo>
                    <a:pt x="22" y="40"/>
                    <a:pt x="22" y="42"/>
                    <a:pt x="22" y="44"/>
                  </a:cubicBezTo>
                  <a:cubicBezTo>
                    <a:pt x="20" y="43"/>
                    <a:pt x="19" y="41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5" y="38"/>
                    <a:pt x="16" y="38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8" y="40"/>
                    <a:pt x="18" y="41"/>
                  </a:cubicBezTo>
                  <a:cubicBezTo>
                    <a:pt x="15" y="40"/>
                    <a:pt x="14" y="39"/>
                    <a:pt x="13" y="39"/>
                  </a:cubicBezTo>
                  <a:cubicBezTo>
                    <a:pt x="14" y="40"/>
                    <a:pt x="18" y="40"/>
                    <a:pt x="18" y="41"/>
                  </a:cubicBezTo>
                  <a:cubicBezTo>
                    <a:pt x="19" y="42"/>
                    <a:pt x="19" y="42"/>
                    <a:pt x="20" y="43"/>
                  </a:cubicBezTo>
                  <a:cubicBezTo>
                    <a:pt x="22" y="45"/>
                    <a:pt x="24" y="46"/>
                    <a:pt x="26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8"/>
                    <a:pt x="19" y="45"/>
                    <a:pt x="18" y="45"/>
                  </a:cubicBezTo>
                  <a:cubicBezTo>
                    <a:pt x="19" y="46"/>
                    <a:pt x="20" y="47"/>
                    <a:pt x="20" y="48"/>
                  </a:cubicBezTo>
                  <a:cubicBezTo>
                    <a:pt x="19" y="47"/>
                    <a:pt x="17" y="46"/>
                    <a:pt x="15" y="45"/>
                  </a:cubicBezTo>
                  <a:cubicBezTo>
                    <a:pt x="15" y="45"/>
                    <a:pt x="20" y="48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9" y="49"/>
                    <a:pt x="19" y="49"/>
                    <a:pt x="17" y="47"/>
                  </a:cubicBezTo>
                  <a:cubicBezTo>
                    <a:pt x="17" y="47"/>
                    <a:pt x="17" y="47"/>
                    <a:pt x="17" y="46"/>
                  </a:cubicBezTo>
                  <a:cubicBezTo>
                    <a:pt x="17" y="47"/>
                    <a:pt x="17" y="47"/>
                    <a:pt x="18" y="48"/>
                  </a:cubicBezTo>
                  <a:cubicBezTo>
                    <a:pt x="17" y="47"/>
                    <a:pt x="16" y="46"/>
                    <a:pt x="15" y="46"/>
                  </a:cubicBezTo>
                  <a:cubicBezTo>
                    <a:pt x="15" y="46"/>
                    <a:pt x="13" y="45"/>
                    <a:pt x="12" y="45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6" y="47"/>
                    <a:pt x="17" y="47"/>
                  </a:cubicBezTo>
                  <a:cubicBezTo>
                    <a:pt x="16" y="47"/>
                    <a:pt x="14" y="47"/>
                    <a:pt x="13" y="47"/>
                  </a:cubicBezTo>
                  <a:cubicBezTo>
                    <a:pt x="17" y="47"/>
                    <a:pt x="16" y="47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9" y="49"/>
                    <a:pt x="19" y="50"/>
                  </a:cubicBezTo>
                  <a:cubicBezTo>
                    <a:pt x="18" y="50"/>
                    <a:pt x="17" y="50"/>
                    <a:pt x="16" y="50"/>
                  </a:cubicBezTo>
                  <a:cubicBezTo>
                    <a:pt x="17" y="50"/>
                    <a:pt x="18" y="50"/>
                    <a:pt x="20" y="50"/>
                  </a:cubicBezTo>
                  <a:cubicBezTo>
                    <a:pt x="20" y="50"/>
                    <a:pt x="24" y="52"/>
                    <a:pt x="24" y="52"/>
                  </a:cubicBezTo>
                  <a:cubicBezTo>
                    <a:pt x="18" y="52"/>
                    <a:pt x="15" y="51"/>
                    <a:pt x="14" y="51"/>
                  </a:cubicBezTo>
                  <a:cubicBezTo>
                    <a:pt x="17" y="52"/>
                    <a:pt x="21" y="52"/>
                    <a:pt x="24" y="52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4" y="54"/>
                    <a:pt x="23" y="54"/>
                  </a:cubicBezTo>
                  <a:cubicBezTo>
                    <a:pt x="22" y="53"/>
                    <a:pt x="21" y="53"/>
                    <a:pt x="20" y="53"/>
                  </a:cubicBezTo>
                  <a:cubicBezTo>
                    <a:pt x="22" y="53"/>
                    <a:pt x="22" y="53"/>
                    <a:pt x="24" y="55"/>
                  </a:cubicBezTo>
                  <a:cubicBezTo>
                    <a:pt x="23" y="54"/>
                    <a:pt x="23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2" y="55"/>
                    <a:pt x="20" y="55"/>
                    <a:pt x="17" y="56"/>
                  </a:cubicBezTo>
                  <a:cubicBezTo>
                    <a:pt x="19" y="55"/>
                    <a:pt x="22" y="55"/>
                    <a:pt x="24" y="55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5" y="56"/>
                    <a:pt x="24" y="56"/>
                    <a:pt x="23" y="56"/>
                  </a:cubicBezTo>
                  <a:cubicBezTo>
                    <a:pt x="24" y="56"/>
                    <a:pt x="26" y="56"/>
                    <a:pt x="26" y="57"/>
                  </a:cubicBezTo>
                  <a:cubicBezTo>
                    <a:pt x="26" y="57"/>
                    <a:pt x="27" y="57"/>
                    <a:pt x="27" y="57"/>
                  </a:cubicBezTo>
                  <a:cubicBezTo>
                    <a:pt x="26" y="58"/>
                    <a:pt x="24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4" y="58"/>
                    <a:pt x="26" y="58"/>
                    <a:pt x="27" y="58"/>
                  </a:cubicBezTo>
                  <a:cubicBezTo>
                    <a:pt x="29" y="60"/>
                    <a:pt x="29" y="61"/>
                    <a:pt x="31" y="63"/>
                  </a:cubicBezTo>
                  <a:cubicBezTo>
                    <a:pt x="26" y="63"/>
                    <a:pt x="28" y="63"/>
                    <a:pt x="24" y="61"/>
                  </a:cubicBezTo>
                  <a:cubicBezTo>
                    <a:pt x="23" y="60"/>
                    <a:pt x="19" y="59"/>
                    <a:pt x="18" y="59"/>
                  </a:cubicBezTo>
                  <a:cubicBezTo>
                    <a:pt x="16" y="58"/>
                    <a:pt x="13" y="54"/>
                    <a:pt x="12" y="54"/>
                  </a:cubicBezTo>
                  <a:cubicBezTo>
                    <a:pt x="14" y="55"/>
                    <a:pt x="15" y="56"/>
                    <a:pt x="16" y="57"/>
                  </a:cubicBezTo>
                  <a:cubicBezTo>
                    <a:pt x="15" y="57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5" y="57"/>
                    <a:pt x="16" y="57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8" y="60"/>
                    <a:pt x="18" y="60"/>
                  </a:cubicBezTo>
                  <a:cubicBezTo>
                    <a:pt x="14" y="58"/>
                    <a:pt x="13" y="57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4"/>
                    <a:pt x="9" y="53"/>
                    <a:pt x="9" y="52"/>
                  </a:cubicBezTo>
                  <a:cubicBezTo>
                    <a:pt x="9" y="53"/>
                    <a:pt x="9" y="54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11" y="56"/>
                    <a:pt x="12" y="57"/>
                    <a:pt x="14" y="58"/>
                  </a:cubicBezTo>
                  <a:cubicBezTo>
                    <a:pt x="11" y="58"/>
                    <a:pt x="10" y="58"/>
                    <a:pt x="8" y="57"/>
                  </a:cubicBezTo>
                  <a:cubicBezTo>
                    <a:pt x="9" y="58"/>
                    <a:pt x="10" y="58"/>
                    <a:pt x="11" y="58"/>
                  </a:cubicBezTo>
                  <a:cubicBezTo>
                    <a:pt x="9" y="58"/>
                    <a:pt x="8" y="58"/>
                    <a:pt x="7" y="58"/>
                  </a:cubicBezTo>
                  <a:cubicBezTo>
                    <a:pt x="10" y="58"/>
                    <a:pt x="11" y="58"/>
                    <a:pt x="13" y="59"/>
                  </a:cubicBezTo>
                  <a:cubicBezTo>
                    <a:pt x="16" y="59"/>
                    <a:pt x="17" y="60"/>
                    <a:pt x="19" y="62"/>
                  </a:cubicBezTo>
                  <a:cubicBezTo>
                    <a:pt x="17" y="61"/>
                    <a:pt x="16" y="61"/>
                    <a:pt x="16" y="61"/>
                  </a:cubicBezTo>
                  <a:cubicBezTo>
                    <a:pt x="18" y="62"/>
                    <a:pt x="19" y="62"/>
                    <a:pt x="21" y="63"/>
                  </a:cubicBezTo>
                  <a:cubicBezTo>
                    <a:pt x="21" y="63"/>
                    <a:pt x="20" y="63"/>
                    <a:pt x="19" y="63"/>
                  </a:cubicBezTo>
                  <a:cubicBezTo>
                    <a:pt x="23" y="63"/>
                    <a:pt x="21" y="63"/>
                    <a:pt x="25" y="64"/>
                  </a:cubicBezTo>
                  <a:cubicBezTo>
                    <a:pt x="25" y="65"/>
                    <a:pt x="25" y="65"/>
                    <a:pt x="24" y="65"/>
                  </a:cubicBezTo>
                  <a:cubicBezTo>
                    <a:pt x="19" y="66"/>
                    <a:pt x="16" y="67"/>
                    <a:pt x="15" y="67"/>
                  </a:cubicBezTo>
                  <a:cubicBezTo>
                    <a:pt x="18" y="66"/>
                    <a:pt x="21" y="66"/>
                    <a:pt x="24" y="65"/>
                  </a:cubicBezTo>
                  <a:cubicBezTo>
                    <a:pt x="22" y="66"/>
                    <a:pt x="21" y="67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7"/>
                    <a:pt x="19" y="68"/>
                    <a:pt x="19" y="68"/>
                  </a:cubicBezTo>
                  <a:cubicBezTo>
                    <a:pt x="19" y="68"/>
                    <a:pt x="19" y="68"/>
                    <a:pt x="18" y="68"/>
                  </a:cubicBezTo>
                  <a:cubicBezTo>
                    <a:pt x="18" y="68"/>
                    <a:pt x="18" y="68"/>
                    <a:pt x="17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9"/>
                    <a:pt x="15" y="70"/>
                    <a:pt x="15" y="70"/>
                  </a:cubicBezTo>
                  <a:cubicBezTo>
                    <a:pt x="15" y="70"/>
                    <a:pt x="14" y="70"/>
                    <a:pt x="14" y="70"/>
                  </a:cubicBezTo>
                  <a:cubicBezTo>
                    <a:pt x="14" y="70"/>
                    <a:pt x="15" y="70"/>
                    <a:pt x="15" y="70"/>
                  </a:cubicBezTo>
                  <a:cubicBezTo>
                    <a:pt x="15" y="70"/>
                    <a:pt x="15" y="70"/>
                    <a:pt x="14" y="70"/>
                  </a:cubicBezTo>
                  <a:cubicBezTo>
                    <a:pt x="15" y="70"/>
                    <a:pt x="17" y="71"/>
                    <a:pt x="18" y="71"/>
                  </a:cubicBezTo>
                  <a:cubicBezTo>
                    <a:pt x="18" y="71"/>
                    <a:pt x="21" y="72"/>
                    <a:pt x="21" y="73"/>
                  </a:cubicBezTo>
                  <a:cubicBezTo>
                    <a:pt x="20" y="73"/>
                    <a:pt x="20" y="72"/>
                    <a:pt x="20" y="73"/>
                  </a:cubicBezTo>
                  <a:cubicBezTo>
                    <a:pt x="22" y="73"/>
                    <a:pt x="21" y="73"/>
                    <a:pt x="22" y="74"/>
                  </a:cubicBezTo>
                  <a:cubicBezTo>
                    <a:pt x="21" y="75"/>
                    <a:pt x="19" y="75"/>
                    <a:pt x="17" y="75"/>
                  </a:cubicBezTo>
                  <a:cubicBezTo>
                    <a:pt x="19" y="75"/>
                    <a:pt x="21" y="75"/>
                    <a:pt x="23" y="74"/>
                  </a:cubicBezTo>
                  <a:cubicBezTo>
                    <a:pt x="23" y="75"/>
                    <a:pt x="24" y="76"/>
                    <a:pt x="25" y="76"/>
                  </a:cubicBezTo>
                  <a:cubicBezTo>
                    <a:pt x="22" y="76"/>
                    <a:pt x="20" y="76"/>
                    <a:pt x="20" y="76"/>
                  </a:cubicBezTo>
                  <a:cubicBezTo>
                    <a:pt x="26" y="77"/>
                    <a:pt x="23" y="76"/>
                    <a:pt x="28" y="78"/>
                  </a:cubicBezTo>
                  <a:cubicBezTo>
                    <a:pt x="25" y="78"/>
                    <a:pt x="22" y="77"/>
                    <a:pt x="19" y="76"/>
                  </a:cubicBezTo>
                  <a:cubicBezTo>
                    <a:pt x="16" y="76"/>
                    <a:pt x="17" y="76"/>
                    <a:pt x="15" y="74"/>
                  </a:cubicBezTo>
                  <a:cubicBezTo>
                    <a:pt x="14" y="73"/>
                    <a:pt x="13" y="72"/>
                    <a:pt x="12" y="71"/>
                  </a:cubicBezTo>
                  <a:cubicBezTo>
                    <a:pt x="13" y="72"/>
                    <a:pt x="15" y="74"/>
                    <a:pt x="16" y="76"/>
                  </a:cubicBezTo>
                  <a:cubicBezTo>
                    <a:pt x="16" y="75"/>
                    <a:pt x="14" y="75"/>
                    <a:pt x="13" y="75"/>
                  </a:cubicBezTo>
                  <a:cubicBezTo>
                    <a:pt x="16" y="76"/>
                    <a:pt x="16" y="75"/>
                    <a:pt x="17" y="77"/>
                  </a:cubicBezTo>
                  <a:cubicBezTo>
                    <a:pt x="16" y="77"/>
                    <a:pt x="15" y="77"/>
                    <a:pt x="14" y="77"/>
                  </a:cubicBezTo>
                  <a:cubicBezTo>
                    <a:pt x="15" y="77"/>
                    <a:pt x="16" y="77"/>
                    <a:pt x="17" y="77"/>
                  </a:cubicBezTo>
                  <a:cubicBezTo>
                    <a:pt x="18" y="78"/>
                    <a:pt x="18" y="79"/>
                    <a:pt x="18" y="79"/>
                  </a:cubicBezTo>
                  <a:cubicBezTo>
                    <a:pt x="13" y="79"/>
                    <a:pt x="17" y="79"/>
                    <a:pt x="10" y="76"/>
                  </a:cubicBezTo>
                  <a:cubicBezTo>
                    <a:pt x="10" y="76"/>
                    <a:pt x="5" y="74"/>
                    <a:pt x="5" y="74"/>
                  </a:cubicBezTo>
                  <a:cubicBezTo>
                    <a:pt x="8" y="75"/>
                    <a:pt x="12" y="77"/>
                    <a:pt x="15" y="79"/>
                  </a:cubicBezTo>
                  <a:cubicBezTo>
                    <a:pt x="11" y="78"/>
                    <a:pt x="10" y="78"/>
                    <a:pt x="6" y="76"/>
                  </a:cubicBezTo>
                  <a:cubicBezTo>
                    <a:pt x="4" y="75"/>
                    <a:pt x="6" y="76"/>
                    <a:pt x="4" y="74"/>
                  </a:cubicBezTo>
                  <a:cubicBezTo>
                    <a:pt x="3" y="74"/>
                    <a:pt x="3" y="73"/>
                    <a:pt x="2" y="73"/>
                  </a:cubicBezTo>
                  <a:cubicBezTo>
                    <a:pt x="2" y="73"/>
                    <a:pt x="4" y="74"/>
                    <a:pt x="4" y="74"/>
                  </a:cubicBezTo>
                  <a:cubicBezTo>
                    <a:pt x="4" y="75"/>
                    <a:pt x="5" y="75"/>
                    <a:pt x="5" y="76"/>
                  </a:cubicBezTo>
                  <a:cubicBezTo>
                    <a:pt x="4" y="75"/>
                    <a:pt x="4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4"/>
                    <a:pt x="0" y="73"/>
                    <a:pt x="0" y="73"/>
                  </a:cubicBezTo>
                  <a:cubicBezTo>
                    <a:pt x="1" y="73"/>
                    <a:pt x="2" y="74"/>
                    <a:pt x="3" y="75"/>
                  </a:cubicBezTo>
                  <a:cubicBezTo>
                    <a:pt x="3" y="75"/>
                    <a:pt x="9" y="78"/>
                    <a:pt x="10" y="78"/>
                  </a:cubicBezTo>
                  <a:cubicBezTo>
                    <a:pt x="7" y="78"/>
                    <a:pt x="4" y="79"/>
                    <a:pt x="2" y="79"/>
                  </a:cubicBezTo>
                  <a:cubicBezTo>
                    <a:pt x="4" y="79"/>
                    <a:pt x="11" y="79"/>
                    <a:pt x="12" y="79"/>
                  </a:cubicBezTo>
                  <a:cubicBezTo>
                    <a:pt x="13" y="79"/>
                    <a:pt x="14" y="79"/>
                    <a:pt x="15" y="80"/>
                  </a:cubicBezTo>
                  <a:cubicBezTo>
                    <a:pt x="16" y="80"/>
                    <a:pt x="17" y="80"/>
                    <a:pt x="18" y="80"/>
                  </a:cubicBezTo>
                  <a:cubicBezTo>
                    <a:pt x="16" y="80"/>
                    <a:pt x="14" y="80"/>
                    <a:pt x="12" y="80"/>
                  </a:cubicBezTo>
                  <a:cubicBezTo>
                    <a:pt x="12" y="81"/>
                    <a:pt x="18" y="80"/>
                    <a:pt x="19" y="80"/>
                  </a:cubicBezTo>
                  <a:cubicBezTo>
                    <a:pt x="21" y="80"/>
                    <a:pt x="22" y="80"/>
                    <a:pt x="24" y="80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17" y="83"/>
                    <a:pt x="13" y="84"/>
                    <a:pt x="12" y="84"/>
                  </a:cubicBezTo>
                  <a:cubicBezTo>
                    <a:pt x="16" y="84"/>
                    <a:pt x="19" y="82"/>
                    <a:pt x="23" y="81"/>
                  </a:cubicBezTo>
                  <a:cubicBezTo>
                    <a:pt x="22" y="83"/>
                    <a:pt x="23" y="83"/>
                    <a:pt x="21" y="83"/>
                  </a:cubicBezTo>
                  <a:cubicBezTo>
                    <a:pt x="21" y="83"/>
                    <a:pt x="21" y="83"/>
                    <a:pt x="22" y="83"/>
                  </a:cubicBezTo>
                  <a:cubicBezTo>
                    <a:pt x="21" y="85"/>
                    <a:pt x="19" y="86"/>
                    <a:pt x="17" y="88"/>
                  </a:cubicBezTo>
                  <a:cubicBezTo>
                    <a:pt x="16" y="87"/>
                    <a:pt x="14" y="85"/>
                    <a:pt x="12" y="84"/>
                  </a:cubicBezTo>
                  <a:cubicBezTo>
                    <a:pt x="15" y="86"/>
                    <a:pt x="17" y="87"/>
                    <a:pt x="17" y="88"/>
                  </a:cubicBezTo>
                  <a:cubicBezTo>
                    <a:pt x="16" y="89"/>
                    <a:pt x="16" y="89"/>
                    <a:pt x="13" y="88"/>
                  </a:cubicBezTo>
                  <a:cubicBezTo>
                    <a:pt x="14" y="88"/>
                    <a:pt x="15" y="89"/>
                    <a:pt x="16" y="89"/>
                  </a:cubicBezTo>
                  <a:cubicBezTo>
                    <a:pt x="16" y="89"/>
                    <a:pt x="15" y="89"/>
                    <a:pt x="15" y="90"/>
                  </a:cubicBezTo>
                  <a:cubicBezTo>
                    <a:pt x="13" y="89"/>
                    <a:pt x="11" y="89"/>
                    <a:pt x="8" y="88"/>
                  </a:cubicBezTo>
                  <a:cubicBezTo>
                    <a:pt x="8" y="88"/>
                    <a:pt x="8" y="87"/>
                    <a:pt x="8" y="87"/>
                  </a:cubicBezTo>
                  <a:cubicBezTo>
                    <a:pt x="8" y="87"/>
                    <a:pt x="8" y="87"/>
                    <a:pt x="8" y="88"/>
                  </a:cubicBezTo>
                  <a:cubicBezTo>
                    <a:pt x="8" y="88"/>
                    <a:pt x="7" y="88"/>
                    <a:pt x="7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9" y="88"/>
                    <a:pt x="9" y="89"/>
                    <a:pt x="9" y="89"/>
                  </a:cubicBezTo>
                  <a:cubicBezTo>
                    <a:pt x="8" y="89"/>
                    <a:pt x="8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9" y="89"/>
                    <a:pt x="11" y="91"/>
                    <a:pt x="13" y="91"/>
                  </a:cubicBezTo>
                  <a:cubicBezTo>
                    <a:pt x="13" y="91"/>
                    <a:pt x="12" y="92"/>
                    <a:pt x="11" y="92"/>
                  </a:cubicBezTo>
                  <a:cubicBezTo>
                    <a:pt x="9" y="92"/>
                    <a:pt x="7" y="92"/>
                    <a:pt x="5" y="93"/>
                  </a:cubicBezTo>
                  <a:cubicBezTo>
                    <a:pt x="7" y="92"/>
                    <a:pt x="9" y="92"/>
                    <a:pt x="11" y="92"/>
                  </a:cubicBezTo>
                  <a:cubicBezTo>
                    <a:pt x="9" y="92"/>
                    <a:pt x="8" y="93"/>
                    <a:pt x="7" y="93"/>
                  </a:cubicBezTo>
                  <a:cubicBezTo>
                    <a:pt x="7" y="93"/>
                    <a:pt x="9" y="93"/>
                    <a:pt x="11" y="92"/>
                  </a:cubicBezTo>
                  <a:cubicBezTo>
                    <a:pt x="13" y="92"/>
                    <a:pt x="14" y="92"/>
                    <a:pt x="15" y="92"/>
                  </a:cubicBezTo>
                  <a:cubicBezTo>
                    <a:pt x="16" y="92"/>
                    <a:pt x="17" y="92"/>
                    <a:pt x="18" y="92"/>
                  </a:cubicBezTo>
                  <a:cubicBezTo>
                    <a:pt x="20" y="92"/>
                    <a:pt x="22" y="92"/>
                    <a:pt x="25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2"/>
                    <a:pt x="25" y="93"/>
                    <a:pt x="24" y="93"/>
                  </a:cubicBezTo>
                  <a:cubicBezTo>
                    <a:pt x="18" y="96"/>
                    <a:pt x="15" y="97"/>
                    <a:pt x="13" y="98"/>
                  </a:cubicBezTo>
                  <a:cubicBezTo>
                    <a:pt x="17" y="97"/>
                    <a:pt x="21" y="95"/>
                    <a:pt x="24" y="94"/>
                  </a:cubicBezTo>
                  <a:cubicBezTo>
                    <a:pt x="21" y="97"/>
                    <a:pt x="19" y="100"/>
                    <a:pt x="17" y="101"/>
                  </a:cubicBezTo>
                  <a:cubicBezTo>
                    <a:pt x="20" y="99"/>
                    <a:pt x="22" y="97"/>
                    <a:pt x="23" y="95"/>
                  </a:cubicBezTo>
                  <a:cubicBezTo>
                    <a:pt x="25" y="93"/>
                    <a:pt x="24" y="94"/>
                    <a:pt x="26" y="93"/>
                  </a:cubicBezTo>
                  <a:cubicBezTo>
                    <a:pt x="29" y="91"/>
                    <a:pt x="27" y="92"/>
                    <a:pt x="30" y="92"/>
                  </a:cubicBezTo>
                  <a:cubicBezTo>
                    <a:pt x="32" y="91"/>
                    <a:pt x="33" y="91"/>
                    <a:pt x="35" y="91"/>
                  </a:cubicBezTo>
                  <a:cubicBezTo>
                    <a:pt x="34" y="93"/>
                    <a:pt x="33" y="95"/>
                    <a:pt x="33" y="95"/>
                  </a:cubicBezTo>
                  <a:cubicBezTo>
                    <a:pt x="34" y="94"/>
                    <a:pt x="34" y="92"/>
                    <a:pt x="35" y="90"/>
                  </a:cubicBezTo>
                  <a:cubicBezTo>
                    <a:pt x="36" y="90"/>
                    <a:pt x="36" y="90"/>
                    <a:pt x="37" y="90"/>
                  </a:cubicBezTo>
                  <a:cubicBezTo>
                    <a:pt x="34" y="95"/>
                    <a:pt x="31" y="99"/>
                    <a:pt x="29" y="101"/>
                  </a:cubicBezTo>
                  <a:cubicBezTo>
                    <a:pt x="35" y="95"/>
                    <a:pt x="37" y="90"/>
                    <a:pt x="37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7" y="94"/>
                    <a:pt x="35" y="97"/>
                    <a:pt x="33" y="100"/>
                  </a:cubicBezTo>
                  <a:cubicBezTo>
                    <a:pt x="34" y="100"/>
                    <a:pt x="36" y="96"/>
                    <a:pt x="36" y="96"/>
                  </a:cubicBezTo>
                  <a:cubicBezTo>
                    <a:pt x="36" y="96"/>
                    <a:pt x="36" y="96"/>
                    <a:pt x="36" y="95"/>
                  </a:cubicBezTo>
                  <a:cubicBezTo>
                    <a:pt x="37" y="94"/>
                    <a:pt x="37" y="92"/>
                    <a:pt x="38" y="90"/>
                  </a:cubicBezTo>
                  <a:cubicBezTo>
                    <a:pt x="39" y="90"/>
                    <a:pt x="39" y="90"/>
                    <a:pt x="39" y="91"/>
                  </a:cubicBezTo>
                  <a:cubicBezTo>
                    <a:pt x="39" y="93"/>
                    <a:pt x="39" y="94"/>
                    <a:pt x="39" y="97"/>
                  </a:cubicBezTo>
                  <a:cubicBezTo>
                    <a:pt x="39" y="98"/>
                    <a:pt x="38" y="100"/>
                    <a:pt x="38" y="101"/>
                  </a:cubicBezTo>
                  <a:cubicBezTo>
                    <a:pt x="38" y="101"/>
                    <a:pt x="39" y="96"/>
                    <a:pt x="39" y="96"/>
                  </a:cubicBezTo>
                  <a:cubicBezTo>
                    <a:pt x="39" y="103"/>
                    <a:pt x="40" y="111"/>
                    <a:pt x="39" y="118"/>
                  </a:cubicBezTo>
                  <a:cubicBezTo>
                    <a:pt x="41" y="118"/>
                    <a:pt x="43" y="118"/>
                    <a:pt x="45" y="118"/>
                  </a:cubicBezTo>
                  <a:cubicBezTo>
                    <a:pt x="44" y="110"/>
                    <a:pt x="43" y="102"/>
                    <a:pt x="42" y="93"/>
                  </a:cubicBezTo>
                  <a:cubicBezTo>
                    <a:pt x="43" y="93"/>
                    <a:pt x="44" y="94"/>
                    <a:pt x="45" y="94"/>
                  </a:cubicBezTo>
                  <a:cubicBezTo>
                    <a:pt x="44" y="94"/>
                    <a:pt x="43" y="93"/>
                    <a:pt x="42" y="92"/>
                  </a:cubicBezTo>
                  <a:cubicBezTo>
                    <a:pt x="42" y="92"/>
                    <a:pt x="42" y="91"/>
                    <a:pt x="42" y="90"/>
                  </a:cubicBezTo>
                  <a:cubicBezTo>
                    <a:pt x="43" y="91"/>
                    <a:pt x="44" y="91"/>
                    <a:pt x="45" y="92"/>
                  </a:cubicBezTo>
                  <a:cubicBezTo>
                    <a:pt x="47" y="94"/>
                    <a:pt x="46" y="93"/>
                    <a:pt x="47" y="95"/>
                  </a:cubicBezTo>
                  <a:cubicBezTo>
                    <a:pt x="47" y="96"/>
                    <a:pt x="47" y="97"/>
                    <a:pt x="48" y="97"/>
                  </a:cubicBezTo>
                  <a:cubicBezTo>
                    <a:pt x="48" y="97"/>
                    <a:pt x="47" y="96"/>
                    <a:pt x="46" y="93"/>
                  </a:cubicBezTo>
                  <a:cubicBezTo>
                    <a:pt x="47" y="94"/>
                    <a:pt x="48" y="95"/>
                    <a:pt x="49" y="95"/>
                  </a:cubicBezTo>
                  <a:cubicBezTo>
                    <a:pt x="51" y="99"/>
                    <a:pt x="52" y="100"/>
                    <a:pt x="53" y="101"/>
                  </a:cubicBezTo>
                  <a:cubicBezTo>
                    <a:pt x="51" y="99"/>
                    <a:pt x="50" y="97"/>
                    <a:pt x="49" y="95"/>
                  </a:cubicBezTo>
                  <a:cubicBezTo>
                    <a:pt x="49" y="96"/>
                    <a:pt x="50" y="96"/>
                    <a:pt x="50" y="96"/>
                  </a:cubicBezTo>
                  <a:cubicBezTo>
                    <a:pt x="50" y="95"/>
                    <a:pt x="49" y="95"/>
                    <a:pt x="49" y="95"/>
                  </a:cubicBezTo>
                  <a:cubicBezTo>
                    <a:pt x="48" y="94"/>
                    <a:pt x="46" y="89"/>
                    <a:pt x="46" y="88"/>
                  </a:cubicBezTo>
                  <a:cubicBezTo>
                    <a:pt x="46" y="87"/>
                    <a:pt x="46" y="87"/>
                    <a:pt x="46" y="86"/>
                  </a:cubicBezTo>
                  <a:cubicBezTo>
                    <a:pt x="47" y="87"/>
                    <a:pt x="48" y="88"/>
                    <a:pt x="49" y="88"/>
                  </a:cubicBezTo>
                  <a:cubicBezTo>
                    <a:pt x="50" y="89"/>
                    <a:pt x="51" y="89"/>
                    <a:pt x="52" y="90"/>
                  </a:cubicBezTo>
                  <a:cubicBezTo>
                    <a:pt x="53" y="91"/>
                    <a:pt x="54" y="91"/>
                    <a:pt x="55" y="92"/>
                  </a:cubicBezTo>
                  <a:cubicBezTo>
                    <a:pt x="57" y="95"/>
                    <a:pt x="59" y="97"/>
                    <a:pt x="60" y="98"/>
                  </a:cubicBezTo>
                  <a:cubicBezTo>
                    <a:pt x="58" y="96"/>
                    <a:pt x="57" y="94"/>
                    <a:pt x="55" y="92"/>
                  </a:cubicBezTo>
                  <a:cubicBezTo>
                    <a:pt x="59" y="94"/>
                    <a:pt x="59" y="94"/>
                    <a:pt x="62" y="97"/>
                  </a:cubicBezTo>
                  <a:cubicBezTo>
                    <a:pt x="63" y="97"/>
                    <a:pt x="68" y="102"/>
                    <a:pt x="68" y="101"/>
                  </a:cubicBezTo>
                  <a:cubicBezTo>
                    <a:pt x="65" y="99"/>
                    <a:pt x="62" y="97"/>
                    <a:pt x="60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59" y="94"/>
                    <a:pt x="59" y="94"/>
                    <a:pt x="57" y="91"/>
                  </a:cubicBezTo>
                  <a:cubicBezTo>
                    <a:pt x="62" y="92"/>
                    <a:pt x="59" y="91"/>
                    <a:pt x="64" y="93"/>
                  </a:cubicBezTo>
                  <a:cubicBezTo>
                    <a:pt x="68" y="94"/>
                    <a:pt x="71" y="95"/>
                    <a:pt x="75" y="95"/>
                  </a:cubicBezTo>
                  <a:cubicBezTo>
                    <a:pt x="72" y="95"/>
                    <a:pt x="68" y="93"/>
                    <a:pt x="61" y="91"/>
                  </a:cubicBezTo>
                  <a:cubicBezTo>
                    <a:pt x="63" y="91"/>
                    <a:pt x="64" y="92"/>
                    <a:pt x="66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5" y="92"/>
                    <a:pt x="64" y="92"/>
                    <a:pt x="63" y="91"/>
                  </a:cubicBezTo>
                  <a:cubicBezTo>
                    <a:pt x="65" y="91"/>
                    <a:pt x="66" y="91"/>
                    <a:pt x="67" y="91"/>
                  </a:cubicBezTo>
                  <a:cubicBezTo>
                    <a:pt x="69" y="91"/>
                    <a:pt x="69" y="91"/>
                    <a:pt x="71" y="91"/>
                  </a:cubicBezTo>
                  <a:cubicBezTo>
                    <a:pt x="73" y="91"/>
                    <a:pt x="75" y="92"/>
                    <a:pt x="77" y="93"/>
                  </a:cubicBezTo>
                  <a:cubicBezTo>
                    <a:pt x="78" y="93"/>
                    <a:pt x="79" y="93"/>
                    <a:pt x="80" y="93"/>
                  </a:cubicBezTo>
                  <a:cubicBezTo>
                    <a:pt x="77" y="93"/>
                    <a:pt x="75" y="92"/>
                    <a:pt x="72" y="91"/>
                  </a:cubicBezTo>
                  <a:cubicBezTo>
                    <a:pt x="73" y="91"/>
                    <a:pt x="74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3" y="91"/>
                    <a:pt x="72" y="91"/>
                    <a:pt x="71" y="91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7" y="90"/>
                    <a:pt x="80" y="90"/>
                    <a:pt x="82" y="90"/>
                  </a:cubicBezTo>
                  <a:cubicBezTo>
                    <a:pt x="80" y="90"/>
                    <a:pt x="77" y="90"/>
                    <a:pt x="74" y="90"/>
                  </a:cubicBezTo>
                  <a:cubicBezTo>
                    <a:pt x="76" y="89"/>
                    <a:pt x="78" y="89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1" y="88"/>
                    <a:pt x="82" y="88"/>
                    <a:pt x="83" y="88"/>
                  </a:cubicBezTo>
                  <a:cubicBezTo>
                    <a:pt x="82" y="88"/>
                    <a:pt x="81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9" y="88"/>
                    <a:pt x="79" y="88"/>
                    <a:pt x="78" y="88"/>
                  </a:cubicBezTo>
                  <a:cubicBezTo>
                    <a:pt x="80" y="86"/>
                    <a:pt x="82" y="85"/>
                    <a:pt x="82" y="85"/>
                  </a:cubicBezTo>
                  <a:cubicBezTo>
                    <a:pt x="81" y="86"/>
                    <a:pt x="80" y="86"/>
                    <a:pt x="79" y="87"/>
                  </a:cubicBezTo>
                  <a:cubicBezTo>
                    <a:pt x="77" y="89"/>
                    <a:pt x="78" y="88"/>
                    <a:pt x="76" y="89"/>
                  </a:cubicBezTo>
                  <a:cubicBezTo>
                    <a:pt x="78" y="87"/>
                    <a:pt x="82" y="85"/>
                    <a:pt x="82" y="85"/>
                  </a:cubicBezTo>
                  <a:cubicBezTo>
                    <a:pt x="80" y="86"/>
                    <a:pt x="78" y="87"/>
                    <a:pt x="76" y="89"/>
                  </a:cubicBezTo>
                  <a:cubicBezTo>
                    <a:pt x="75" y="89"/>
                    <a:pt x="75" y="90"/>
                    <a:pt x="73" y="90"/>
                  </a:cubicBezTo>
                  <a:cubicBezTo>
                    <a:pt x="71" y="90"/>
                    <a:pt x="70" y="90"/>
                    <a:pt x="68" y="90"/>
                  </a:cubicBezTo>
                  <a:cubicBezTo>
                    <a:pt x="67" y="90"/>
                    <a:pt x="67" y="90"/>
                    <a:pt x="66" y="90"/>
                  </a:cubicBezTo>
                  <a:cubicBezTo>
                    <a:pt x="66" y="89"/>
                    <a:pt x="67" y="89"/>
                    <a:pt x="67" y="88"/>
                  </a:cubicBezTo>
                  <a:cubicBezTo>
                    <a:pt x="68" y="88"/>
                    <a:pt x="69" y="87"/>
                    <a:pt x="69" y="87"/>
                  </a:cubicBezTo>
                  <a:cubicBezTo>
                    <a:pt x="70" y="87"/>
                    <a:pt x="70" y="87"/>
                    <a:pt x="71" y="87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3" y="86"/>
                    <a:pt x="75" y="85"/>
                    <a:pt x="76" y="85"/>
                  </a:cubicBezTo>
                  <a:cubicBezTo>
                    <a:pt x="74" y="85"/>
                    <a:pt x="70" y="87"/>
                    <a:pt x="68" y="87"/>
                  </a:cubicBezTo>
                  <a:cubicBezTo>
                    <a:pt x="70" y="86"/>
                    <a:pt x="71" y="85"/>
                    <a:pt x="72" y="84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6" y="87"/>
                    <a:pt x="64" y="87"/>
                    <a:pt x="62" y="87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5" y="87"/>
                    <a:pt x="65" y="85"/>
                    <a:pt x="68" y="85"/>
                  </a:cubicBezTo>
                  <a:cubicBezTo>
                    <a:pt x="68" y="85"/>
                    <a:pt x="67" y="85"/>
                    <a:pt x="67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8" y="84"/>
                    <a:pt x="70" y="82"/>
                    <a:pt x="71" y="82"/>
                  </a:cubicBezTo>
                  <a:cubicBezTo>
                    <a:pt x="69" y="83"/>
                    <a:pt x="68" y="84"/>
                    <a:pt x="67" y="85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6" y="84"/>
                    <a:pt x="66" y="83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4" y="86"/>
                    <a:pt x="62" y="86"/>
                    <a:pt x="60" y="86"/>
                  </a:cubicBezTo>
                  <a:cubicBezTo>
                    <a:pt x="61" y="85"/>
                    <a:pt x="63" y="84"/>
                    <a:pt x="63" y="84"/>
                  </a:cubicBezTo>
                  <a:cubicBezTo>
                    <a:pt x="64" y="84"/>
                    <a:pt x="64" y="84"/>
                    <a:pt x="65" y="84"/>
                  </a:cubicBezTo>
                  <a:cubicBezTo>
                    <a:pt x="65" y="83"/>
                    <a:pt x="64" y="84"/>
                    <a:pt x="63" y="84"/>
                  </a:cubicBezTo>
                  <a:cubicBezTo>
                    <a:pt x="65" y="83"/>
                    <a:pt x="66" y="82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7" y="81"/>
                    <a:pt x="66" y="82"/>
                    <a:pt x="65" y="82"/>
                  </a:cubicBezTo>
                  <a:cubicBezTo>
                    <a:pt x="62" y="84"/>
                    <a:pt x="64" y="84"/>
                    <a:pt x="59" y="84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59" y="83"/>
                    <a:pt x="59" y="84"/>
                    <a:pt x="58" y="84"/>
                  </a:cubicBezTo>
                  <a:cubicBezTo>
                    <a:pt x="56" y="85"/>
                    <a:pt x="53" y="85"/>
                    <a:pt x="50" y="86"/>
                  </a:cubicBezTo>
                  <a:cubicBezTo>
                    <a:pt x="49" y="85"/>
                    <a:pt x="49" y="85"/>
                    <a:pt x="48" y="85"/>
                  </a:cubicBezTo>
                  <a:cubicBezTo>
                    <a:pt x="50" y="84"/>
                    <a:pt x="51" y="83"/>
                    <a:pt x="53" y="83"/>
                  </a:cubicBezTo>
                  <a:cubicBezTo>
                    <a:pt x="51" y="83"/>
                    <a:pt x="49" y="83"/>
                    <a:pt x="48" y="84"/>
                  </a:cubicBezTo>
                  <a:cubicBezTo>
                    <a:pt x="47" y="84"/>
                    <a:pt x="46" y="83"/>
                    <a:pt x="45" y="82"/>
                  </a:cubicBezTo>
                  <a:cubicBezTo>
                    <a:pt x="45" y="81"/>
                    <a:pt x="45" y="79"/>
                    <a:pt x="45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9" y="79"/>
                    <a:pt x="50" y="79"/>
                  </a:cubicBezTo>
                  <a:cubicBezTo>
                    <a:pt x="51" y="81"/>
                    <a:pt x="52" y="82"/>
                    <a:pt x="52" y="82"/>
                  </a:cubicBezTo>
                  <a:cubicBezTo>
                    <a:pt x="51" y="81"/>
                    <a:pt x="51" y="80"/>
                    <a:pt x="50" y="79"/>
                  </a:cubicBezTo>
                  <a:cubicBezTo>
                    <a:pt x="52" y="80"/>
                    <a:pt x="51" y="80"/>
                    <a:pt x="53" y="81"/>
                  </a:cubicBezTo>
                  <a:cubicBezTo>
                    <a:pt x="54" y="82"/>
                    <a:pt x="55" y="83"/>
                    <a:pt x="56" y="84"/>
                  </a:cubicBezTo>
                  <a:cubicBezTo>
                    <a:pt x="56" y="84"/>
                    <a:pt x="54" y="82"/>
                    <a:pt x="52" y="80"/>
                  </a:cubicBezTo>
                  <a:cubicBezTo>
                    <a:pt x="53" y="80"/>
                    <a:pt x="54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4" y="81"/>
                    <a:pt x="53" y="80"/>
                    <a:pt x="52" y="80"/>
                  </a:cubicBezTo>
                  <a:cubicBezTo>
                    <a:pt x="51" y="80"/>
                    <a:pt x="51" y="79"/>
                    <a:pt x="51" y="79"/>
                  </a:cubicBezTo>
                  <a:cubicBezTo>
                    <a:pt x="52" y="79"/>
                    <a:pt x="53" y="80"/>
                    <a:pt x="54" y="80"/>
                  </a:cubicBezTo>
                  <a:cubicBezTo>
                    <a:pt x="50" y="79"/>
                    <a:pt x="51" y="80"/>
                    <a:pt x="49" y="76"/>
                  </a:cubicBezTo>
                  <a:cubicBezTo>
                    <a:pt x="49" y="76"/>
                    <a:pt x="49" y="76"/>
                    <a:pt x="48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50" y="75"/>
                    <a:pt x="51" y="75"/>
                    <a:pt x="52" y="75"/>
                  </a:cubicBezTo>
                  <a:cubicBezTo>
                    <a:pt x="51" y="75"/>
                    <a:pt x="50" y="75"/>
                    <a:pt x="49" y="75"/>
                  </a:cubicBezTo>
                  <a:cubicBezTo>
                    <a:pt x="50" y="74"/>
                    <a:pt x="51" y="74"/>
                    <a:pt x="51" y="73"/>
                  </a:cubicBezTo>
                  <a:cubicBezTo>
                    <a:pt x="53" y="74"/>
                    <a:pt x="54" y="74"/>
                    <a:pt x="55" y="74"/>
                  </a:cubicBezTo>
                  <a:cubicBezTo>
                    <a:pt x="64" y="77"/>
                    <a:pt x="58" y="74"/>
                    <a:pt x="65" y="79"/>
                  </a:cubicBezTo>
                  <a:cubicBezTo>
                    <a:pt x="65" y="79"/>
                    <a:pt x="64" y="78"/>
                    <a:pt x="61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0" y="75"/>
                    <a:pt x="60" y="75"/>
                    <a:pt x="59" y="74"/>
                  </a:cubicBezTo>
                  <a:cubicBezTo>
                    <a:pt x="58" y="73"/>
                    <a:pt x="58" y="73"/>
                    <a:pt x="58" y="72"/>
                  </a:cubicBezTo>
                  <a:cubicBezTo>
                    <a:pt x="58" y="72"/>
                    <a:pt x="58" y="72"/>
                    <a:pt x="59" y="72"/>
                  </a:cubicBezTo>
                  <a:cubicBezTo>
                    <a:pt x="61" y="72"/>
                    <a:pt x="63" y="73"/>
                    <a:pt x="65" y="73"/>
                  </a:cubicBezTo>
                  <a:cubicBezTo>
                    <a:pt x="67" y="74"/>
                    <a:pt x="68" y="74"/>
                    <a:pt x="70" y="75"/>
                  </a:cubicBezTo>
                  <a:cubicBezTo>
                    <a:pt x="71" y="75"/>
                    <a:pt x="73" y="75"/>
                    <a:pt x="74" y="76"/>
                  </a:cubicBezTo>
                  <a:cubicBezTo>
                    <a:pt x="71" y="75"/>
                    <a:pt x="68" y="74"/>
                    <a:pt x="65" y="73"/>
                  </a:cubicBezTo>
                  <a:cubicBezTo>
                    <a:pt x="67" y="73"/>
                    <a:pt x="68" y="74"/>
                    <a:pt x="69" y="74"/>
                  </a:cubicBezTo>
                  <a:cubicBezTo>
                    <a:pt x="68" y="73"/>
                    <a:pt x="65" y="73"/>
                    <a:pt x="65" y="73"/>
                  </a:cubicBezTo>
                  <a:cubicBezTo>
                    <a:pt x="64" y="73"/>
                    <a:pt x="63" y="72"/>
                    <a:pt x="61" y="72"/>
                  </a:cubicBezTo>
                  <a:cubicBezTo>
                    <a:pt x="66" y="70"/>
                    <a:pt x="65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6" y="71"/>
                    <a:pt x="65" y="71"/>
                  </a:cubicBezTo>
                  <a:cubicBezTo>
                    <a:pt x="66" y="70"/>
                    <a:pt x="73" y="70"/>
                    <a:pt x="75" y="70"/>
                  </a:cubicBezTo>
                  <a:cubicBezTo>
                    <a:pt x="72" y="70"/>
                    <a:pt x="69" y="70"/>
                    <a:pt x="65" y="70"/>
                  </a:cubicBezTo>
                  <a:cubicBezTo>
                    <a:pt x="66" y="70"/>
                    <a:pt x="67" y="70"/>
                    <a:pt x="68" y="70"/>
                  </a:cubicBezTo>
                  <a:cubicBezTo>
                    <a:pt x="70" y="68"/>
                    <a:pt x="71" y="67"/>
                    <a:pt x="75" y="66"/>
                  </a:cubicBezTo>
                  <a:cubicBezTo>
                    <a:pt x="76" y="66"/>
                    <a:pt x="77" y="66"/>
                    <a:pt x="78" y="66"/>
                  </a:cubicBezTo>
                  <a:cubicBezTo>
                    <a:pt x="76" y="66"/>
                    <a:pt x="75" y="66"/>
                    <a:pt x="73" y="67"/>
                  </a:cubicBezTo>
                  <a:cubicBezTo>
                    <a:pt x="74" y="66"/>
                    <a:pt x="74" y="66"/>
                    <a:pt x="76" y="66"/>
                  </a:cubicBezTo>
                  <a:cubicBezTo>
                    <a:pt x="78" y="65"/>
                    <a:pt x="80" y="65"/>
                    <a:pt x="82" y="65"/>
                  </a:cubicBezTo>
                  <a:cubicBezTo>
                    <a:pt x="79" y="65"/>
                    <a:pt x="77" y="65"/>
                    <a:pt x="74" y="66"/>
                  </a:cubicBezTo>
                  <a:cubicBezTo>
                    <a:pt x="78" y="63"/>
                    <a:pt x="77" y="63"/>
                    <a:pt x="82" y="62"/>
                  </a:cubicBezTo>
                  <a:cubicBezTo>
                    <a:pt x="80" y="63"/>
                    <a:pt x="79" y="63"/>
                    <a:pt x="77" y="64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2"/>
                    <a:pt x="78" y="62"/>
                  </a:cubicBezTo>
                  <a:cubicBezTo>
                    <a:pt x="79" y="61"/>
                    <a:pt x="80" y="60"/>
                    <a:pt x="81" y="59"/>
                  </a:cubicBezTo>
                  <a:cubicBezTo>
                    <a:pt x="80" y="60"/>
                    <a:pt x="79" y="61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7" y="63"/>
                    <a:pt x="73" y="66"/>
                    <a:pt x="73" y="66"/>
                  </a:cubicBezTo>
                  <a:cubicBezTo>
                    <a:pt x="72" y="66"/>
                    <a:pt x="71" y="66"/>
                    <a:pt x="71" y="66"/>
                  </a:cubicBezTo>
                  <a:cubicBezTo>
                    <a:pt x="71" y="65"/>
                    <a:pt x="73" y="63"/>
                    <a:pt x="74" y="62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2"/>
                    <a:pt x="73" y="62"/>
                    <a:pt x="73" y="62"/>
                  </a:cubicBezTo>
                  <a:cubicBezTo>
                    <a:pt x="74" y="62"/>
                    <a:pt x="74" y="62"/>
                    <a:pt x="74" y="61"/>
                  </a:cubicBezTo>
                  <a:cubicBezTo>
                    <a:pt x="73" y="62"/>
                    <a:pt x="73" y="62"/>
                    <a:pt x="72" y="63"/>
                  </a:cubicBezTo>
                  <a:cubicBezTo>
                    <a:pt x="73" y="62"/>
                    <a:pt x="73" y="62"/>
                    <a:pt x="74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1" y="64"/>
                    <a:pt x="72" y="63"/>
                    <a:pt x="68" y="64"/>
                  </a:cubicBezTo>
                  <a:cubicBezTo>
                    <a:pt x="68" y="65"/>
                    <a:pt x="67" y="65"/>
                    <a:pt x="66" y="65"/>
                  </a:cubicBezTo>
                  <a:cubicBezTo>
                    <a:pt x="68" y="64"/>
                    <a:pt x="69" y="62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70" y="62"/>
                    <a:pt x="70" y="61"/>
                    <a:pt x="71" y="61"/>
                  </a:cubicBezTo>
                  <a:cubicBezTo>
                    <a:pt x="71" y="60"/>
                    <a:pt x="72" y="59"/>
                    <a:pt x="73" y="58"/>
                  </a:cubicBezTo>
                  <a:cubicBezTo>
                    <a:pt x="73" y="58"/>
                    <a:pt x="73" y="58"/>
                    <a:pt x="74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3" y="58"/>
                    <a:pt x="74" y="57"/>
                    <a:pt x="74" y="57"/>
                  </a:cubicBezTo>
                  <a:cubicBezTo>
                    <a:pt x="74" y="57"/>
                    <a:pt x="73" y="57"/>
                    <a:pt x="73" y="58"/>
                  </a:cubicBezTo>
                  <a:cubicBezTo>
                    <a:pt x="69" y="57"/>
                    <a:pt x="65" y="56"/>
                    <a:pt x="61" y="55"/>
                  </a:cubicBezTo>
                  <a:cubicBezTo>
                    <a:pt x="64" y="54"/>
                    <a:pt x="66" y="54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8" y="53"/>
                    <a:pt x="61" y="55"/>
                    <a:pt x="61" y="55"/>
                  </a:cubicBezTo>
                  <a:cubicBezTo>
                    <a:pt x="61" y="55"/>
                    <a:pt x="61" y="55"/>
                    <a:pt x="61" y="54"/>
                  </a:cubicBezTo>
                  <a:cubicBezTo>
                    <a:pt x="64" y="52"/>
                    <a:pt x="62" y="53"/>
                    <a:pt x="67" y="51"/>
                  </a:cubicBezTo>
                  <a:cubicBezTo>
                    <a:pt x="69" y="50"/>
                    <a:pt x="71" y="50"/>
                    <a:pt x="73" y="49"/>
                  </a:cubicBezTo>
                  <a:cubicBezTo>
                    <a:pt x="72" y="49"/>
                    <a:pt x="69" y="50"/>
                    <a:pt x="64" y="52"/>
                  </a:cubicBezTo>
                  <a:cubicBezTo>
                    <a:pt x="65" y="51"/>
                    <a:pt x="66" y="51"/>
                    <a:pt x="66" y="50"/>
                  </a:cubicBezTo>
                  <a:cubicBezTo>
                    <a:pt x="69" y="48"/>
                    <a:pt x="69" y="47"/>
                    <a:pt x="72" y="46"/>
                  </a:cubicBezTo>
                  <a:cubicBezTo>
                    <a:pt x="74" y="46"/>
                    <a:pt x="75" y="45"/>
                    <a:pt x="76" y="45"/>
                  </a:cubicBezTo>
                  <a:cubicBezTo>
                    <a:pt x="74" y="45"/>
                    <a:pt x="72" y="46"/>
                    <a:pt x="70" y="47"/>
                  </a:cubicBezTo>
                  <a:cubicBezTo>
                    <a:pt x="72" y="45"/>
                    <a:pt x="72" y="45"/>
                    <a:pt x="74" y="45"/>
                  </a:cubicBezTo>
                  <a:cubicBezTo>
                    <a:pt x="76" y="45"/>
                    <a:pt x="77" y="44"/>
                    <a:pt x="79" y="44"/>
                  </a:cubicBezTo>
                  <a:cubicBezTo>
                    <a:pt x="77" y="44"/>
                    <a:pt x="74" y="45"/>
                    <a:pt x="72" y="45"/>
                  </a:cubicBezTo>
                  <a:cubicBezTo>
                    <a:pt x="74" y="43"/>
                    <a:pt x="75" y="42"/>
                    <a:pt x="78" y="40"/>
                  </a:cubicBezTo>
                  <a:cubicBezTo>
                    <a:pt x="77" y="40"/>
                    <a:pt x="76" y="41"/>
                    <a:pt x="75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5" y="41"/>
                    <a:pt x="75" y="41"/>
                  </a:cubicBezTo>
                  <a:cubicBezTo>
                    <a:pt x="76" y="40"/>
                    <a:pt x="77" y="38"/>
                    <a:pt x="78" y="37"/>
                  </a:cubicBezTo>
                  <a:cubicBezTo>
                    <a:pt x="76" y="39"/>
                    <a:pt x="75" y="40"/>
                    <a:pt x="75" y="41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1" y="45"/>
                    <a:pt x="71" y="46"/>
                    <a:pt x="67" y="49"/>
                  </a:cubicBezTo>
                  <a:cubicBezTo>
                    <a:pt x="68" y="46"/>
                    <a:pt x="69" y="44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66" y="42"/>
                    <a:pt x="62" y="42"/>
                    <a:pt x="58" y="42"/>
                  </a:cubicBezTo>
                  <a:cubicBezTo>
                    <a:pt x="62" y="40"/>
                    <a:pt x="61" y="40"/>
                    <a:pt x="64" y="40"/>
                  </a:cubicBezTo>
                  <a:cubicBezTo>
                    <a:pt x="63" y="40"/>
                    <a:pt x="62" y="40"/>
                    <a:pt x="62" y="40"/>
                  </a:cubicBezTo>
                  <a:cubicBezTo>
                    <a:pt x="63" y="39"/>
                    <a:pt x="68" y="38"/>
                    <a:pt x="70" y="37"/>
                  </a:cubicBezTo>
                  <a:cubicBezTo>
                    <a:pt x="67" y="38"/>
                    <a:pt x="65" y="39"/>
                    <a:pt x="62" y="40"/>
                  </a:cubicBezTo>
                  <a:cubicBezTo>
                    <a:pt x="63" y="39"/>
                    <a:pt x="67" y="36"/>
                    <a:pt x="68" y="35"/>
                  </a:cubicBezTo>
                  <a:cubicBezTo>
                    <a:pt x="68" y="35"/>
                    <a:pt x="69" y="35"/>
                    <a:pt x="69" y="34"/>
                  </a:cubicBezTo>
                  <a:cubicBezTo>
                    <a:pt x="69" y="35"/>
                    <a:pt x="68" y="35"/>
                    <a:pt x="67" y="35"/>
                  </a:cubicBezTo>
                  <a:cubicBezTo>
                    <a:pt x="68" y="34"/>
                    <a:pt x="68" y="34"/>
                    <a:pt x="70" y="34"/>
                  </a:cubicBezTo>
                  <a:cubicBezTo>
                    <a:pt x="71" y="33"/>
                    <a:pt x="72" y="33"/>
                    <a:pt x="73" y="33"/>
                  </a:cubicBezTo>
                  <a:cubicBezTo>
                    <a:pt x="72" y="33"/>
                    <a:pt x="70" y="34"/>
                    <a:pt x="69" y="34"/>
                  </a:cubicBezTo>
                  <a:cubicBezTo>
                    <a:pt x="69" y="33"/>
                    <a:pt x="70" y="33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1" y="31"/>
                    <a:pt x="72" y="31"/>
                    <a:pt x="74" y="30"/>
                  </a:cubicBezTo>
                  <a:cubicBezTo>
                    <a:pt x="72" y="31"/>
                    <a:pt x="71" y="31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3"/>
                    <a:pt x="67" y="36"/>
                    <a:pt x="66" y="36"/>
                  </a:cubicBezTo>
                  <a:cubicBezTo>
                    <a:pt x="66" y="36"/>
                    <a:pt x="65" y="37"/>
                    <a:pt x="64" y="37"/>
                  </a:cubicBezTo>
                  <a:cubicBezTo>
                    <a:pt x="65" y="35"/>
                    <a:pt x="65" y="35"/>
                    <a:pt x="66" y="33"/>
                  </a:cubicBezTo>
                  <a:cubicBezTo>
                    <a:pt x="67" y="33"/>
                    <a:pt x="67" y="32"/>
                    <a:pt x="68" y="31"/>
                  </a:cubicBezTo>
                  <a:cubicBezTo>
                    <a:pt x="67" y="32"/>
                    <a:pt x="66" y="33"/>
                    <a:pt x="65" y="35"/>
                  </a:cubicBezTo>
                  <a:cubicBezTo>
                    <a:pt x="65" y="33"/>
                    <a:pt x="65" y="32"/>
                    <a:pt x="66" y="31"/>
                  </a:cubicBezTo>
                  <a:cubicBezTo>
                    <a:pt x="66" y="31"/>
                    <a:pt x="65" y="33"/>
                    <a:pt x="65" y="35"/>
                  </a:cubicBezTo>
                  <a:cubicBezTo>
                    <a:pt x="65" y="35"/>
                    <a:pt x="63" y="37"/>
                    <a:pt x="62" y="39"/>
                  </a:cubicBezTo>
                  <a:cubicBezTo>
                    <a:pt x="62" y="39"/>
                    <a:pt x="61" y="40"/>
                    <a:pt x="61" y="40"/>
                  </a:cubicBezTo>
                  <a:cubicBezTo>
                    <a:pt x="60" y="40"/>
                    <a:pt x="58" y="40"/>
                    <a:pt x="56" y="40"/>
                  </a:cubicBezTo>
                  <a:cubicBezTo>
                    <a:pt x="57" y="39"/>
                    <a:pt x="61" y="36"/>
                    <a:pt x="61" y="36"/>
                  </a:cubicBezTo>
                  <a:cubicBezTo>
                    <a:pt x="60" y="36"/>
                    <a:pt x="57" y="39"/>
                    <a:pt x="56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8"/>
                    <a:pt x="55" y="38"/>
                    <a:pt x="56" y="37"/>
                  </a:cubicBezTo>
                  <a:cubicBezTo>
                    <a:pt x="57" y="36"/>
                    <a:pt x="58" y="34"/>
                    <a:pt x="59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4"/>
                    <a:pt x="60" y="34"/>
                    <a:pt x="60" y="33"/>
                  </a:cubicBezTo>
                  <a:cubicBezTo>
                    <a:pt x="59" y="34"/>
                    <a:pt x="59" y="34"/>
                    <a:pt x="58" y="34"/>
                  </a:cubicBezTo>
                  <a:cubicBezTo>
                    <a:pt x="60" y="32"/>
                    <a:pt x="60" y="32"/>
                    <a:pt x="62" y="31"/>
                  </a:cubicBezTo>
                  <a:cubicBezTo>
                    <a:pt x="63" y="30"/>
                    <a:pt x="64" y="30"/>
                    <a:pt x="65" y="30"/>
                  </a:cubicBezTo>
                  <a:cubicBezTo>
                    <a:pt x="64" y="30"/>
                    <a:pt x="62" y="30"/>
                    <a:pt x="60" y="32"/>
                  </a:cubicBezTo>
                  <a:cubicBezTo>
                    <a:pt x="61" y="31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59" y="31"/>
                    <a:pt x="60" y="32"/>
                    <a:pt x="58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3"/>
                    <a:pt x="56" y="31"/>
                    <a:pt x="56" y="30"/>
                  </a:cubicBezTo>
                  <a:cubicBezTo>
                    <a:pt x="59" y="28"/>
                    <a:pt x="59" y="28"/>
                    <a:pt x="63" y="28"/>
                  </a:cubicBezTo>
                  <a:cubicBezTo>
                    <a:pt x="64" y="28"/>
                    <a:pt x="65" y="28"/>
                    <a:pt x="66" y="28"/>
                  </a:cubicBezTo>
                  <a:cubicBezTo>
                    <a:pt x="63" y="28"/>
                    <a:pt x="61" y="28"/>
                    <a:pt x="59" y="28"/>
                  </a:cubicBezTo>
                  <a:cubicBezTo>
                    <a:pt x="59" y="28"/>
                    <a:pt x="60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0" y="28"/>
                    <a:pt x="59" y="28"/>
                    <a:pt x="58" y="28"/>
                  </a:cubicBezTo>
                  <a:cubicBezTo>
                    <a:pt x="59" y="27"/>
                    <a:pt x="59" y="27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2" y="25"/>
                    <a:pt x="64" y="24"/>
                    <a:pt x="67" y="23"/>
                  </a:cubicBezTo>
                  <a:cubicBezTo>
                    <a:pt x="64" y="24"/>
                    <a:pt x="62" y="25"/>
                    <a:pt x="60" y="26"/>
                  </a:cubicBezTo>
                  <a:cubicBezTo>
                    <a:pt x="62" y="24"/>
                    <a:pt x="63" y="22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5" y="19"/>
                    <a:pt x="64" y="20"/>
                  </a:cubicBezTo>
                  <a:cubicBezTo>
                    <a:pt x="64" y="20"/>
                    <a:pt x="65" y="19"/>
                    <a:pt x="66" y="19"/>
                  </a:cubicBezTo>
                  <a:cubicBezTo>
                    <a:pt x="65" y="19"/>
                    <a:pt x="65" y="19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1"/>
                    <a:pt x="63" y="21"/>
                    <a:pt x="63" y="22"/>
                  </a:cubicBezTo>
                  <a:cubicBezTo>
                    <a:pt x="63" y="21"/>
                    <a:pt x="62" y="20"/>
                    <a:pt x="62" y="19"/>
                  </a:cubicBezTo>
                  <a:cubicBezTo>
                    <a:pt x="63" y="22"/>
                    <a:pt x="63" y="21"/>
                    <a:pt x="62" y="23"/>
                  </a:cubicBezTo>
                  <a:cubicBezTo>
                    <a:pt x="62" y="23"/>
                    <a:pt x="61" y="24"/>
                    <a:pt x="61" y="24"/>
                  </a:cubicBezTo>
                  <a:cubicBezTo>
                    <a:pt x="60" y="25"/>
                    <a:pt x="59" y="26"/>
                    <a:pt x="59" y="27"/>
                  </a:cubicBezTo>
                  <a:cubicBezTo>
                    <a:pt x="58" y="28"/>
                    <a:pt x="56" y="28"/>
                    <a:pt x="55" y="29"/>
                  </a:cubicBezTo>
                  <a:cubicBezTo>
                    <a:pt x="54" y="30"/>
                    <a:pt x="54" y="30"/>
                    <a:pt x="53" y="30"/>
                  </a:cubicBezTo>
                  <a:cubicBezTo>
                    <a:pt x="54" y="30"/>
                    <a:pt x="55" y="27"/>
                    <a:pt x="55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6" y="26"/>
                    <a:pt x="57" y="26"/>
                    <a:pt x="58" y="26"/>
                  </a:cubicBezTo>
                  <a:cubicBezTo>
                    <a:pt x="57" y="26"/>
                    <a:pt x="56" y="26"/>
                    <a:pt x="55" y="26"/>
                  </a:cubicBezTo>
                  <a:cubicBezTo>
                    <a:pt x="56" y="25"/>
                    <a:pt x="56" y="24"/>
                    <a:pt x="56" y="24"/>
                  </a:cubicBezTo>
                  <a:cubicBezTo>
                    <a:pt x="56" y="25"/>
                    <a:pt x="55" y="25"/>
                    <a:pt x="55" y="26"/>
                  </a:cubicBezTo>
                  <a:cubicBezTo>
                    <a:pt x="53" y="26"/>
                    <a:pt x="51" y="27"/>
                    <a:pt x="49" y="27"/>
                  </a:cubicBezTo>
                  <a:cubicBezTo>
                    <a:pt x="50" y="25"/>
                    <a:pt x="51" y="25"/>
                    <a:pt x="53" y="24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2" y="24"/>
                    <a:pt x="53" y="23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2" y="23"/>
                    <a:pt x="51" y="24"/>
                  </a:cubicBezTo>
                  <a:cubicBezTo>
                    <a:pt x="51" y="24"/>
                    <a:pt x="50" y="25"/>
                    <a:pt x="50" y="25"/>
                  </a:cubicBezTo>
                  <a:cubicBezTo>
                    <a:pt x="50" y="25"/>
                    <a:pt x="51" y="22"/>
                    <a:pt x="51" y="22"/>
                  </a:cubicBezTo>
                  <a:cubicBezTo>
                    <a:pt x="52" y="22"/>
                    <a:pt x="52" y="22"/>
                    <a:pt x="52" y="21"/>
                  </a:cubicBezTo>
                  <a:cubicBezTo>
                    <a:pt x="52" y="21"/>
                    <a:pt x="52" y="22"/>
                    <a:pt x="52" y="22"/>
                  </a:cubicBezTo>
                  <a:cubicBezTo>
                    <a:pt x="53" y="18"/>
                    <a:pt x="53" y="17"/>
                    <a:pt x="56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7"/>
                    <a:pt x="53" y="17"/>
                  </a:cubicBezTo>
                  <a:cubicBezTo>
                    <a:pt x="53" y="17"/>
                    <a:pt x="51" y="21"/>
                    <a:pt x="51" y="21"/>
                  </a:cubicBezTo>
                  <a:cubicBezTo>
                    <a:pt x="51" y="21"/>
                    <a:pt x="51" y="17"/>
                    <a:pt x="50" y="17"/>
                  </a:cubicBezTo>
                  <a:cubicBezTo>
                    <a:pt x="52" y="22"/>
                    <a:pt x="52" y="22"/>
                    <a:pt x="50" y="23"/>
                  </a:cubicBezTo>
                  <a:cubicBezTo>
                    <a:pt x="49" y="22"/>
                    <a:pt x="49" y="21"/>
                    <a:pt x="48" y="21"/>
                  </a:cubicBezTo>
                  <a:cubicBezTo>
                    <a:pt x="48" y="22"/>
                    <a:pt x="49" y="22"/>
                    <a:pt x="50" y="23"/>
                  </a:cubicBezTo>
                  <a:cubicBezTo>
                    <a:pt x="48" y="24"/>
                    <a:pt x="47" y="25"/>
                    <a:pt x="45" y="26"/>
                  </a:cubicBezTo>
                  <a:cubicBezTo>
                    <a:pt x="45" y="25"/>
                    <a:pt x="45" y="24"/>
                    <a:pt x="44" y="23"/>
                  </a:cubicBezTo>
                  <a:cubicBezTo>
                    <a:pt x="45" y="22"/>
                    <a:pt x="46" y="20"/>
                    <a:pt x="48" y="18"/>
                  </a:cubicBezTo>
                  <a:cubicBezTo>
                    <a:pt x="47" y="20"/>
                    <a:pt x="45" y="21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1"/>
                    <a:pt x="44" y="18"/>
                    <a:pt x="44" y="16"/>
                  </a:cubicBezTo>
                  <a:cubicBezTo>
                    <a:pt x="45" y="15"/>
                    <a:pt x="45" y="14"/>
                    <a:pt x="45" y="13"/>
                  </a:cubicBezTo>
                  <a:cubicBezTo>
                    <a:pt x="46" y="12"/>
                    <a:pt x="50" y="9"/>
                    <a:pt x="52" y="8"/>
                  </a:cubicBezTo>
                  <a:cubicBezTo>
                    <a:pt x="49" y="10"/>
                    <a:pt x="47" y="11"/>
                    <a:pt x="46" y="13"/>
                  </a:cubicBezTo>
                  <a:cubicBezTo>
                    <a:pt x="46" y="12"/>
                    <a:pt x="46" y="11"/>
                    <a:pt x="47" y="10"/>
                  </a:cubicBezTo>
                  <a:cubicBezTo>
                    <a:pt x="46" y="10"/>
                    <a:pt x="46" y="12"/>
                    <a:pt x="45" y="14"/>
                  </a:cubicBezTo>
                  <a:cubicBezTo>
                    <a:pt x="45" y="12"/>
                    <a:pt x="45" y="11"/>
                    <a:pt x="45" y="9"/>
                  </a:cubicBezTo>
                  <a:cubicBezTo>
                    <a:pt x="46" y="8"/>
                    <a:pt x="47" y="7"/>
                    <a:pt x="48" y="6"/>
                  </a:cubicBezTo>
                  <a:cubicBezTo>
                    <a:pt x="46" y="7"/>
                    <a:pt x="46" y="9"/>
                    <a:pt x="45" y="10"/>
                  </a:cubicBezTo>
                  <a:cubicBezTo>
                    <a:pt x="45" y="8"/>
                    <a:pt x="45" y="5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2"/>
                    <a:pt x="45" y="1"/>
                    <a:pt x="45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30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2"/>
                    <a:pt x="30" y="12"/>
                  </a:cubicBezTo>
                  <a:cubicBezTo>
                    <a:pt x="30" y="12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lose/>
                  <a:moveTo>
                    <a:pt x="31" y="12"/>
                  </a:moveTo>
                  <a:cubicBezTo>
                    <a:pt x="30" y="12"/>
                    <a:pt x="31" y="13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45" y="13"/>
                  </a:moveTo>
                  <a:cubicBezTo>
                    <a:pt x="45" y="14"/>
                    <a:pt x="45" y="14"/>
                    <a:pt x="45" y="15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53" y="17"/>
                  </a:moveTo>
                  <a:cubicBezTo>
                    <a:pt x="53" y="17"/>
                    <a:pt x="53" y="17"/>
                    <a:pt x="54" y="17"/>
                  </a:cubicBezTo>
                  <a:cubicBezTo>
                    <a:pt x="53" y="17"/>
                    <a:pt x="53" y="18"/>
                    <a:pt x="53" y="18"/>
                  </a:cubicBezTo>
                  <a:cubicBezTo>
                    <a:pt x="53" y="18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lose/>
                  <a:moveTo>
                    <a:pt x="40" y="16"/>
                  </a:moveTo>
                  <a:cubicBezTo>
                    <a:pt x="41" y="17"/>
                    <a:pt x="43" y="20"/>
                    <a:pt x="43" y="22"/>
                  </a:cubicBezTo>
                  <a:cubicBezTo>
                    <a:pt x="43" y="23"/>
                    <a:pt x="43" y="24"/>
                    <a:pt x="43" y="25"/>
                  </a:cubicBezTo>
                  <a:cubicBezTo>
                    <a:pt x="43" y="26"/>
                    <a:pt x="42" y="27"/>
                    <a:pt x="42" y="28"/>
                  </a:cubicBezTo>
                  <a:cubicBezTo>
                    <a:pt x="42" y="27"/>
                    <a:pt x="42" y="25"/>
                    <a:pt x="41" y="24"/>
                  </a:cubicBezTo>
                  <a:cubicBezTo>
                    <a:pt x="41" y="24"/>
                    <a:pt x="41" y="24"/>
                    <a:pt x="41" y="25"/>
                  </a:cubicBezTo>
                  <a:cubicBezTo>
                    <a:pt x="40" y="25"/>
                    <a:pt x="40" y="24"/>
                    <a:pt x="39" y="23"/>
                  </a:cubicBezTo>
                  <a:cubicBezTo>
                    <a:pt x="39" y="23"/>
                    <a:pt x="39" y="24"/>
                    <a:pt x="40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1" y="26"/>
                    <a:pt x="41" y="27"/>
                  </a:cubicBezTo>
                  <a:cubicBezTo>
                    <a:pt x="41" y="27"/>
                    <a:pt x="41" y="28"/>
                    <a:pt x="41" y="29"/>
                  </a:cubicBezTo>
                  <a:cubicBezTo>
                    <a:pt x="40" y="27"/>
                    <a:pt x="38" y="25"/>
                    <a:pt x="37" y="23"/>
                  </a:cubicBezTo>
                  <a:cubicBezTo>
                    <a:pt x="38" y="21"/>
                    <a:pt x="39" y="18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lose/>
                  <a:moveTo>
                    <a:pt x="63" y="22"/>
                  </a:moveTo>
                  <a:cubicBezTo>
                    <a:pt x="63" y="21"/>
                    <a:pt x="63" y="21"/>
                    <a:pt x="64" y="21"/>
                  </a:cubicBezTo>
                  <a:cubicBezTo>
                    <a:pt x="63" y="21"/>
                    <a:pt x="63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3"/>
                    <a:pt x="62" y="23"/>
                  </a:cubicBezTo>
                  <a:cubicBezTo>
                    <a:pt x="62" y="23"/>
                    <a:pt x="62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lose/>
                  <a:moveTo>
                    <a:pt x="35" y="21"/>
                  </a:moveTo>
                  <a:cubicBezTo>
                    <a:pt x="36" y="22"/>
                    <a:pt x="36" y="22"/>
                    <a:pt x="36" y="23"/>
                  </a:cubicBezTo>
                  <a:cubicBezTo>
                    <a:pt x="36" y="22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lose/>
                  <a:moveTo>
                    <a:pt x="50" y="23"/>
                  </a:moveTo>
                  <a:cubicBezTo>
                    <a:pt x="50" y="23"/>
                    <a:pt x="51" y="22"/>
                    <a:pt x="51" y="22"/>
                  </a:cubicBezTo>
                  <a:cubicBezTo>
                    <a:pt x="51" y="23"/>
                    <a:pt x="50" y="23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lose/>
                  <a:moveTo>
                    <a:pt x="44" y="23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4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lose/>
                  <a:moveTo>
                    <a:pt x="50" y="24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8" y="24"/>
                    <a:pt x="47" y="25"/>
                    <a:pt x="45" y="26"/>
                  </a:cubicBezTo>
                  <a:cubicBezTo>
                    <a:pt x="45" y="27"/>
                    <a:pt x="46" y="27"/>
                    <a:pt x="46" y="28"/>
                  </a:cubicBezTo>
                  <a:cubicBezTo>
                    <a:pt x="47" y="28"/>
                    <a:pt x="47" y="28"/>
                    <a:pt x="48" y="27"/>
                  </a:cubicBezTo>
                  <a:cubicBezTo>
                    <a:pt x="48" y="27"/>
                    <a:pt x="48" y="27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6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cubicBezTo>
                    <a:pt x="48" y="28"/>
                    <a:pt x="49" y="26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lose/>
                  <a:moveTo>
                    <a:pt x="41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3"/>
                    <a:pt x="42" y="23"/>
                  </a:cubicBezTo>
                  <a:cubicBezTo>
                    <a:pt x="42" y="23"/>
                    <a:pt x="41" y="23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lose/>
                  <a:moveTo>
                    <a:pt x="44" y="24"/>
                  </a:moveTo>
                  <a:cubicBezTo>
                    <a:pt x="44" y="24"/>
                    <a:pt x="44" y="23"/>
                    <a:pt x="44" y="23"/>
                  </a:cubicBezTo>
                  <a:cubicBezTo>
                    <a:pt x="44" y="23"/>
                    <a:pt x="45" y="25"/>
                    <a:pt x="45" y="26"/>
                  </a:cubicBezTo>
                  <a:cubicBezTo>
                    <a:pt x="44" y="26"/>
                    <a:pt x="44" y="27"/>
                    <a:pt x="43" y="27"/>
                  </a:cubicBezTo>
                  <a:cubicBezTo>
                    <a:pt x="43" y="26"/>
                    <a:pt x="44" y="25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lose/>
                  <a:moveTo>
                    <a:pt x="30" y="25"/>
                  </a:move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2" y="28"/>
                    <a:pt x="32" y="29"/>
                  </a:cubicBezTo>
                  <a:cubicBezTo>
                    <a:pt x="31" y="27"/>
                    <a:pt x="31" y="27"/>
                    <a:pt x="31" y="25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1" y="26"/>
                    <a:pt x="31" y="26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lose/>
                  <a:moveTo>
                    <a:pt x="40" y="24"/>
                  </a:moveTo>
                  <a:cubicBezTo>
                    <a:pt x="40" y="25"/>
                    <a:pt x="41" y="25"/>
                    <a:pt x="41" y="25"/>
                  </a:cubicBezTo>
                  <a:cubicBezTo>
                    <a:pt x="41" y="26"/>
                    <a:pt x="41" y="26"/>
                    <a:pt x="41" y="27"/>
                  </a:cubicBezTo>
                  <a:cubicBezTo>
                    <a:pt x="41" y="26"/>
                    <a:pt x="40" y="25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lose/>
                  <a:moveTo>
                    <a:pt x="37" y="27"/>
                  </a:moveTo>
                  <a:cubicBezTo>
                    <a:pt x="36" y="26"/>
                    <a:pt x="34" y="26"/>
                    <a:pt x="33" y="26"/>
                  </a:cubicBezTo>
                  <a:cubicBezTo>
                    <a:pt x="33" y="26"/>
                    <a:pt x="32" y="28"/>
                    <a:pt x="32" y="29"/>
                  </a:cubicBezTo>
                  <a:cubicBezTo>
                    <a:pt x="32" y="29"/>
                    <a:pt x="32" y="30"/>
                    <a:pt x="33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8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  <a:moveTo>
                    <a:pt x="51" y="27"/>
                  </a:moveTo>
                  <a:cubicBezTo>
                    <a:pt x="47" y="28"/>
                    <a:pt x="49" y="27"/>
                    <a:pt x="47" y="30"/>
                  </a:cubicBezTo>
                  <a:cubicBezTo>
                    <a:pt x="46" y="31"/>
                    <a:pt x="45" y="32"/>
                    <a:pt x="44" y="32"/>
                  </a:cubicBezTo>
                  <a:cubicBezTo>
                    <a:pt x="44" y="33"/>
                    <a:pt x="45" y="34"/>
                    <a:pt x="45" y="34"/>
                  </a:cubicBezTo>
                  <a:cubicBezTo>
                    <a:pt x="47" y="34"/>
                    <a:pt x="49" y="33"/>
                    <a:pt x="51" y="33"/>
                  </a:cubicBezTo>
                  <a:cubicBezTo>
                    <a:pt x="51" y="33"/>
                    <a:pt x="51" y="32"/>
                    <a:pt x="52" y="32"/>
                  </a:cubicBezTo>
                  <a:cubicBezTo>
                    <a:pt x="54" y="30"/>
                    <a:pt x="53" y="31"/>
                    <a:pt x="54" y="28"/>
                  </a:cubicBezTo>
                  <a:cubicBezTo>
                    <a:pt x="54" y="27"/>
                    <a:pt x="55" y="27"/>
                    <a:pt x="55" y="26"/>
                  </a:cubicBezTo>
                  <a:cubicBezTo>
                    <a:pt x="54" y="26"/>
                    <a:pt x="52" y="26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39" y="27"/>
                  </a:moveTo>
                  <a:cubicBezTo>
                    <a:pt x="38" y="27"/>
                    <a:pt x="38" y="27"/>
                    <a:pt x="37" y="27"/>
                  </a:cubicBezTo>
                  <a:cubicBezTo>
                    <a:pt x="38" y="28"/>
                    <a:pt x="38" y="28"/>
                    <a:pt x="39" y="29"/>
                  </a:cubicBezTo>
                  <a:cubicBezTo>
                    <a:pt x="39" y="29"/>
                    <a:pt x="40" y="29"/>
                    <a:pt x="41" y="29"/>
                  </a:cubicBezTo>
                  <a:cubicBezTo>
                    <a:pt x="40" y="28"/>
                    <a:pt x="40" y="28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lose/>
                  <a:moveTo>
                    <a:pt x="44" y="27"/>
                  </a:moveTo>
                  <a:cubicBezTo>
                    <a:pt x="43" y="28"/>
                    <a:pt x="43" y="28"/>
                    <a:pt x="43" y="29"/>
                  </a:cubicBezTo>
                  <a:cubicBezTo>
                    <a:pt x="44" y="29"/>
                    <a:pt x="45" y="29"/>
                    <a:pt x="46" y="28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4" y="26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  <a:moveTo>
                    <a:pt x="46" y="28"/>
                  </a:moveTo>
                  <a:cubicBezTo>
                    <a:pt x="46" y="28"/>
                    <a:pt x="47" y="28"/>
                    <a:pt x="47" y="28"/>
                  </a:cubicBezTo>
                  <a:cubicBezTo>
                    <a:pt x="47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lose/>
                  <a:moveTo>
                    <a:pt x="42" y="28"/>
                  </a:moveTo>
                  <a:cubicBezTo>
                    <a:pt x="42" y="27"/>
                    <a:pt x="42" y="26"/>
                    <a:pt x="43" y="25"/>
                  </a:cubicBezTo>
                  <a:cubicBezTo>
                    <a:pt x="43" y="27"/>
                    <a:pt x="42" y="28"/>
                    <a:pt x="42" y="30"/>
                  </a:cubicBezTo>
                  <a:cubicBezTo>
                    <a:pt x="42" y="29"/>
                    <a:pt x="42" y="29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58" y="29"/>
                  </a:moveTo>
                  <a:cubicBezTo>
                    <a:pt x="57" y="29"/>
                    <a:pt x="57" y="29"/>
                    <a:pt x="57" y="29"/>
                  </a:cubicBezTo>
                  <a:cubicBezTo>
                    <a:pt x="57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41" y="29"/>
                  </a:moveTo>
                  <a:cubicBezTo>
                    <a:pt x="41" y="29"/>
                    <a:pt x="41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1"/>
                    <a:pt x="41" y="32"/>
                    <a:pt x="41" y="33"/>
                  </a:cubicBezTo>
                  <a:cubicBezTo>
                    <a:pt x="41" y="33"/>
                    <a:pt x="42" y="32"/>
                    <a:pt x="42" y="32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30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  <a:moveTo>
                    <a:pt x="46" y="29"/>
                  </a:moveTo>
                  <a:cubicBezTo>
                    <a:pt x="46" y="29"/>
                    <a:pt x="46" y="29"/>
                    <a:pt x="46" y="28"/>
                  </a:cubicBezTo>
                  <a:cubicBezTo>
                    <a:pt x="45" y="29"/>
                    <a:pt x="44" y="29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1"/>
                    <a:pt x="45" y="31"/>
                  </a:cubicBezTo>
                  <a:cubicBezTo>
                    <a:pt x="45" y="30"/>
                    <a:pt x="45" y="30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lose/>
                  <a:moveTo>
                    <a:pt x="39" y="29"/>
                  </a:moveTo>
                  <a:cubicBezTo>
                    <a:pt x="39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9" y="30"/>
                    <a:pt x="39" y="30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61" y="30"/>
                  </a:moveTo>
                  <a:cubicBezTo>
                    <a:pt x="62" y="30"/>
                    <a:pt x="63" y="29"/>
                    <a:pt x="64" y="29"/>
                  </a:cubicBezTo>
                  <a:cubicBezTo>
                    <a:pt x="63" y="29"/>
                    <a:pt x="62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lose/>
                  <a:moveTo>
                    <a:pt x="56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3"/>
                    <a:pt x="57" y="34"/>
                  </a:cubicBezTo>
                  <a:cubicBezTo>
                    <a:pt x="54" y="34"/>
                    <a:pt x="52" y="34"/>
                    <a:pt x="49" y="34"/>
                  </a:cubicBezTo>
                  <a:cubicBezTo>
                    <a:pt x="50" y="34"/>
                    <a:pt x="51" y="34"/>
                    <a:pt x="51" y="33"/>
                  </a:cubicBezTo>
                  <a:cubicBezTo>
                    <a:pt x="53" y="32"/>
                    <a:pt x="55" y="31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29"/>
                  </a:cubicBezTo>
                  <a:cubicBezTo>
                    <a:pt x="46" y="30"/>
                    <a:pt x="45" y="30"/>
                    <a:pt x="45" y="31"/>
                  </a:cubicBezTo>
                  <a:cubicBezTo>
                    <a:pt x="45" y="31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lose/>
                  <a:moveTo>
                    <a:pt x="26" y="30"/>
                  </a:moveTo>
                  <a:cubicBezTo>
                    <a:pt x="27" y="30"/>
                    <a:pt x="27" y="30"/>
                    <a:pt x="28" y="32"/>
                  </a:cubicBezTo>
                  <a:cubicBezTo>
                    <a:pt x="27" y="31"/>
                    <a:pt x="27" y="31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lose/>
                  <a:moveTo>
                    <a:pt x="36" y="30"/>
                  </a:moveTo>
                  <a:cubicBezTo>
                    <a:pt x="35" y="30"/>
                    <a:pt x="34" y="30"/>
                    <a:pt x="33" y="30"/>
                  </a:cubicBezTo>
                  <a:cubicBezTo>
                    <a:pt x="34" y="32"/>
                    <a:pt x="34" y="35"/>
                    <a:pt x="36" y="36"/>
                  </a:cubicBezTo>
                  <a:cubicBezTo>
                    <a:pt x="36" y="36"/>
                    <a:pt x="37" y="35"/>
                    <a:pt x="38" y="34"/>
                  </a:cubicBezTo>
                  <a:cubicBezTo>
                    <a:pt x="37" y="35"/>
                    <a:pt x="37" y="36"/>
                    <a:pt x="36" y="36"/>
                  </a:cubicBezTo>
                  <a:cubicBezTo>
                    <a:pt x="36" y="37"/>
                    <a:pt x="37" y="37"/>
                    <a:pt x="37" y="37"/>
                  </a:cubicBezTo>
                  <a:cubicBezTo>
                    <a:pt x="37" y="37"/>
                    <a:pt x="38" y="35"/>
                    <a:pt x="38" y="34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4"/>
                    <a:pt x="38" y="34"/>
                    <a:pt x="38" y="34"/>
                  </a:cubicBezTo>
                  <a:cubicBezTo>
                    <a:pt x="38" y="34"/>
                    <a:pt x="38" y="33"/>
                    <a:pt x="39" y="33"/>
                  </a:cubicBezTo>
                  <a:cubicBezTo>
                    <a:pt x="37" y="33"/>
                    <a:pt x="36" y="33"/>
                    <a:pt x="35" y="32"/>
                  </a:cubicBezTo>
                  <a:cubicBezTo>
                    <a:pt x="36" y="33"/>
                    <a:pt x="37" y="33"/>
                    <a:pt x="39" y="33"/>
                  </a:cubicBezTo>
                  <a:cubicBezTo>
                    <a:pt x="39" y="32"/>
                    <a:pt x="39" y="31"/>
                    <a:pt x="40" y="31"/>
                  </a:cubicBezTo>
                  <a:cubicBezTo>
                    <a:pt x="39" y="30"/>
                    <a:pt x="39" y="30"/>
                    <a:pt x="39" y="29"/>
                  </a:cubicBezTo>
                  <a:cubicBezTo>
                    <a:pt x="38" y="30"/>
                    <a:pt x="37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lose/>
                  <a:moveTo>
                    <a:pt x="43" y="30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4" y="31"/>
                  </a:cubicBezTo>
                  <a:cubicBezTo>
                    <a:pt x="44" y="31"/>
                    <a:pt x="44" y="31"/>
                    <a:pt x="43" y="32"/>
                  </a:cubicBezTo>
                  <a:cubicBezTo>
                    <a:pt x="44" y="32"/>
                    <a:pt x="44" y="31"/>
                    <a:pt x="44" y="31"/>
                  </a:cubicBezTo>
                  <a:cubicBezTo>
                    <a:pt x="44" y="31"/>
                    <a:pt x="44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lose/>
                  <a:moveTo>
                    <a:pt x="55" y="29"/>
                  </a:moveTo>
                  <a:cubicBezTo>
                    <a:pt x="54" y="30"/>
                    <a:pt x="53" y="30"/>
                    <a:pt x="53" y="31"/>
                  </a:cubicBezTo>
                  <a:cubicBezTo>
                    <a:pt x="56" y="30"/>
                    <a:pt x="56" y="29"/>
                    <a:pt x="58" y="27"/>
                  </a:cubicBezTo>
                  <a:cubicBezTo>
                    <a:pt x="57" y="28"/>
                    <a:pt x="56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lose/>
                  <a:moveTo>
                    <a:pt x="29" y="31"/>
                  </a:moveTo>
                  <a:cubicBezTo>
                    <a:pt x="29" y="31"/>
                    <a:pt x="29" y="31"/>
                    <a:pt x="28" y="31"/>
                  </a:cubicBezTo>
                  <a:cubicBezTo>
                    <a:pt x="29" y="32"/>
                    <a:pt x="30" y="33"/>
                    <a:pt x="31" y="34"/>
                  </a:cubicBezTo>
                  <a:cubicBezTo>
                    <a:pt x="31" y="32"/>
                    <a:pt x="31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53" y="32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2"/>
                    <a:pt x="51" y="32"/>
                  </a:cubicBezTo>
                  <a:cubicBezTo>
                    <a:pt x="52" y="32"/>
                    <a:pt x="52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lose/>
                  <a:moveTo>
                    <a:pt x="30" y="31"/>
                  </a:moveTo>
                  <a:cubicBezTo>
                    <a:pt x="31" y="31"/>
                    <a:pt x="31" y="31"/>
                    <a:pt x="31" y="32"/>
                  </a:cubicBezTo>
                  <a:cubicBezTo>
                    <a:pt x="31" y="32"/>
                    <a:pt x="32" y="32"/>
                    <a:pt x="32" y="32"/>
                  </a:cubicBezTo>
                  <a:cubicBezTo>
                    <a:pt x="31" y="31"/>
                    <a:pt x="30" y="29"/>
                    <a:pt x="29" y="28"/>
                  </a:cubicBezTo>
                  <a:cubicBezTo>
                    <a:pt x="29" y="29"/>
                    <a:pt x="30" y="30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lose/>
                  <a:moveTo>
                    <a:pt x="31" y="32"/>
                  </a:moveTo>
                  <a:cubicBezTo>
                    <a:pt x="30" y="32"/>
                    <a:pt x="30" y="31"/>
                    <a:pt x="30" y="31"/>
                  </a:cubicBezTo>
                  <a:cubicBezTo>
                    <a:pt x="30" y="32"/>
                    <a:pt x="30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31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2" y="32"/>
                    <a:pt x="32" y="32"/>
                    <a:pt x="33" y="34"/>
                  </a:cubicBezTo>
                  <a:cubicBezTo>
                    <a:pt x="32" y="33"/>
                    <a:pt x="32" y="33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61" y="30"/>
                  </a:moveTo>
                  <a:cubicBezTo>
                    <a:pt x="60" y="31"/>
                    <a:pt x="59" y="32"/>
                    <a:pt x="59" y="33"/>
                  </a:cubicBezTo>
                  <a:cubicBezTo>
                    <a:pt x="60" y="32"/>
                    <a:pt x="60" y="31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lose/>
                  <a:moveTo>
                    <a:pt x="39" y="32"/>
                  </a:moveTo>
                  <a:cubicBezTo>
                    <a:pt x="39" y="32"/>
                    <a:pt x="39" y="32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3"/>
                    <a:pt x="40" y="33"/>
                    <a:pt x="41" y="33"/>
                  </a:cubicBezTo>
                  <a:cubicBezTo>
                    <a:pt x="41" y="32"/>
                    <a:pt x="40" y="31"/>
                    <a:pt x="40" y="31"/>
                  </a:cubicBezTo>
                  <a:cubicBezTo>
                    <a:pt x="39" y="31"/>
                    <a:pt x="39" y="31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lose/>
                  <a:moveTo>
                    <a:pt x="39" y="33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9" y="35"/>
                    <a:pt x="39" y="35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40" y="35"/>
                    <a:pt x="40" y="36"/>
                    <a:pt x="40" y="38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0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1" y="33"/>
                  </a:moveTo>
                  <a:cubicBezTo>
                    <a:pt x="41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lose/>
                  <a:moveTo>
                    <a:pt x="33" y="33"/>
                  </a:moveTo>
                  <a:cubicBezTo>
                    <a:pt x="33" y="33"/>
                    <a:pt x="33" y="33"/>
                    <a:pt x="32" y="33"/>
                  </a:cubicBezTo>
                  <a:cubicBezTo>
                    <a:pt x="33" y="33"/>
                    <a:pt x="34" y="35"/>
                    <a:pt x="34" y="35"/>
                  </a:cubicBezTo>
                  <a:cubicBezTo>
                    <a:pt x="34" y="34"/>
                    <a:pt x="34" y="34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lose/>
                  <a:moveTo>
                    <a:pt x="43" y="33"/>
                  </a:moveTo>
                  <a:cubicBezTo>
                    <a:pt x="43" y="33"/>
                    <a:pt x="44" y="33"/>
                    <a:pt x="44" y="32"/>
                  </a:cubicBezTo>
                  <a:cubicBezTo>
                    <a:pt x="44" y="33"/>
                    <a:pt x="45" y="34"/>
                    <a:pt x="45" y="34"/>
                  </a:cubicBezTo>
                  <a:cubicBezTo>
                    <a:pt x="44" y="34"/>
                    <a:pt x="44" y="34"/>
                    <a:pt x="43" y="35"/>
                  </a:cubicBezTo>
                  <a:cubicBezTo>
                    <a:pt x="43" y="34"/>
                    <a:pt x="43" y="34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lose/>
                  <a:moveTo>
                    <a:pt x="41" y="33"/>
                  </a:moveTo>
                  <a:cubicBezTo>
                    <a:pt x="41" y="33"/>
                    <a:pt x="41" y="33"/>
                    <a:pt x="42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lose/>
                  <a:moveTo>
                    <a:pt x="41" y="33"/>
                  </a:moveTo>
                  <a:cubicBezTo>
                    <a:pt x="42" y="34"/>
                    <a:pt x="41" y="38"/>
                    <a:pt x="41" y="39"/>
                  </a:cubicBezTo>
                  <a:cubicBezTo>
                    <a:pt x="41" y="39"/>
                    <a:pt x="40" y="39"/>
                    <a:pt x="40" y="39"/>
                  </a:cubicBezTo>
                  <a:cubicBezTo>
                    <a:pt x="40" y="37"/>
                    <a:pt x="41" y="35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lose/>
                  <a:moveTo>
                    <a:pt x="32" y="34"/>
                  </a:moveTo>
                  <a:cubicBezTo>
                    <a:pt x="32" y="33"/>
                    <a:pt x="31" y="33"/>
                    <a:pt x="31" y="33"/>
                  </a:cubicBezTo>
                  <a:cubicBezTo>
                    <a:pt x="32" y="33"/>
                    <a:pt x="33" y="34"/>
                    <a:pt x="33" y="35"/>
                  </a:cubicBezTo>
                  <a:cubicBezTo>
                    <a:pt x="33" y="35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lose/>
                  <a:moveTo>
                    <a:pt x="58" y="34"/>
                  </a:moveTo>
                  <a:cubicBezTo>
                    <a:pt x="58" y="34"/>
                    <a:pt x="58" y="34"/>
                    <a:pt x="59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lose/>
                  <a:moveTo>
                    <a:pt x="58" y="34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lose/>
                  <a:moveTo>
                    <a:pt x="49" y="34"/>
                  </a:moveTo>
                  <a:cubicBezTo>
                    <a:pt x="51" y="34"/>
                    <a:pt x="54" y="34"/>
                    <a:pt x="57" y="34"/>
                  </a:cubicBezTo>
                  <a:cubicBezTo>
                    <a:pt x="57" y="35"/>
                    <a:pt x="56" y="35"/>
                    <a:pt x="56" y="36"/>
                  </a:cubicBezTo>
                  <a:cubicBezTo>
                    <a:pt x="55" y="36"/>
                    <a:pt x="55" y="37"/>
                    <a:pt x="54" y="37"/>
                  </a:cubicBezTo>
                  <a:cubicBezTo>
                    <a:pt x="54" y="38"/>
                    <a:pt x="53" y="39"/>
                    <a:pt x="52" y="39"/>
                  </a:cubicBezTo>
                  <a:cubicBezTo>
                    <a:pt x="51" y="39"/>
                    <a:pt x="51" y="39"/>
                    <a:pt x="50" y="38"/>
                  </a:cubicBezTo>
                  <a:cubicBezTo>
                    <a:pt x="50" y="37"/>
                    <a:pt x="50" y="36"/>
                    <a:pt x="51" y="35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8"/>
                    <a:pt x="49" y="37"/>
                    <a:pt x="48" y="37"/>
                  </a:cubicBezTo>
                  <a:cubicBezTo>
                    <a:pt x="49" y="37"/>
                    <a:pt x="49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8" y="37"/>
                    <a:pt x="47" y="37"/>
                    <a:pt x="46" y="35"/>
                  </a:cubicBezTo>
                  <a:cubicBezTo>
                    <a:pt x="47" y="35"/>
                    <a:pt x="48" y="35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4"/>
                    <a:pt x="33" y="34"/>
                  </a:cubicBezTo>
                  <a:cubicBezTo>
                    <a:pt x="34" y="34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33" y="35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lose/>
                  <a:moveTo>
                    <a:pt x="34" y="35"/>
                  </a:moveTo>
                  <a:cubicBezTo>
                    <a:pt x="34" y="35"/>
                    <a:pt x="35" y="36"/>
                    <a:pt x="35" y="36"/>
                  </a:cubicBezTo>
                  <a:cubicBezTo>
                    <a:pt x="34" y="36"/>
                    <a:pt x="34" y="36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3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5" y="35"/>
                  </a:cubicBezTo>
                  <a:cubicBezTo>
                    <a:pt x="46" y="35"/>
                    <a:pt x="46" y="36"/>
                    <a:pt x="46" y="36"/>
                  </a:cubicBezTo>
                  <a:cubicBezTo>
                    <a:pt x="46" y="36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39" y="35"/>
                  </a:moveTo>
                  <a:cubicBezTo>
                    <a:pt x="39" y="35"/>
                    <a:pt x="38" y="35"/>
                    <a:pt x="38" y="34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9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lose/>
                  <a:moveTo>
                    <a:pt x="57" y="35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lose/>
                  <a:moveTo>
                    <a:pt x="45" y="35"/>
                  </a:moveTo>
                  <a:cubicBezTo>
                    <a:pt x="45" y="35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5" y="37"/>
                    <a:pt x="46" y="37"/>
                    <a:pt x="48" y="37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lose/>
                  <a:moveTo>
                    <a:pt x="56" y="36"/>
                  </a:moveTo>
                  <a:cubicBezTo>
                    <a:pt x="56" y="36"/>
                    <a:pt x="56" y="36"/>
                    <a:pt x="57" y="36"/>
                  </a:cubicBezTo>
                  <a:cubicBezTo>
                    <a:pt x="56" y="36"/>
                    <a:pt x="56" y="36"/>
                    <a:pt x="56" y="37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lose/>
                  <a:moveTo>
                    <a:pt x="38" y="35"/>
                  </a:moveTo>
                  <a:cubicBezTo>
                    <a:pt x="39" y="36"/>
                    <a:pt x="39" y="36"/>
                    <a:pt x="40" y="39"/>
                  </a:cubicBezTo>
                  <a:cubicBezTo>
                    <a:pt x="39" y="38"/>
                    <a:pt x="38" y="38"/>
                    <a:pt x="37" y="37"/>
                  </a:cubicBezTo>
                  <a:cubicBezTo>
                    <a:pt x="37" y="36"/>
                    <a:pt x="38" y="36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lose/>
                  <a:moveTo>
                    <a:pt x="56" y="36"/>
                  </a:moveTo>
                  <a:cubicBezTo>
                    <a:pt x="55" y="38"/>
                    <a:pt x="54" y="39"/>
                    <a:pt x="53" y="40"/>
                  </a:cubicBezTo>
                  <a:cubicBezTo>
                    <a:pt x="53" y="40"/>
                    <a:pt x="53" y="40"/>
                    <a:pt x="52" y="40"/>
                  </a:cubicBezTo>
                  <a:cubicBezTo>
                    <a:pt x="53" y="38"/>
                    <a:pt x="55" y="37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lose/>
                  <a:moveTo>
                    <a:pt x="43" y="37"/>
                  </a:moveTo>
                  <a:cubicBezTo>
                    <a:pt x="45" y="37"/>
                    <a:pt x="46" y="37"/>
                    <a:pt x="48" y="37"/>
                  </a:cubicBezTo>
                  <a:cubicBezTo>
                    <a:pt x="49" y="37"/>
                    <a:pt x="49" y="38"/>
                    <a:pt x="50" y="38"/>
                  </a:cubicBezTo>
                  <a:cubicBezTo>
                    <a:pt x="49" y="40"/>
                    <a:pt x="49" y="41"/>
                    <a:pt x="48" y="43"/>
                  </a:cubicBezTo>
                  <a:cubicBezTo>
                    <a:pt x="46" y="44"/>
                    <a:pt x="45" y="44"/>
                    <a:pt x="43" y="44"/>
                  </a:cubicBezTo>
                  <a:cubicBezTo>
                    <a:pt x="43" y="42"/>
                    <a:pt x="43" y="42"/>
                    <a:pt x="44" y="41"/>
                  </a:cubicBezTo>
                  <a:cubicBezTo>
                    <a:pt x="44" y="40"/>
                    <a:pt x="45" y="39"/>
                    <a:pt x="45" y="38"/>
                  </a:cubicBezTo>
                  <a:cubicBezTo>
                    <a:pt x="45" y="38"/>
                    <a:pt x="46" y="38"/>
                    <a:pt x="46" y="37"/>
                  </a:cubicBezTo>
                  <a:cubicBezTo>
                    <a:pt x="46" y="38"/>
                    <a:pt x="45" y="38"/>
                    <a:pt x="45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8"/>
                    <a:pt x="44" y="38"/>
                    <a:pt x="43" y="39"/>
                  </a:cubicBezTo>
                  <a:cubicBezTo>
                    <a:pt x="43" y="38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lose/>
                  <a:moveTo>
                    <a:pt x="64" y="37"/>
                  </a:moveTo>
                  <a:cubicBezTo>
                    <a:pt x="64" y="37"/>
                    <a:pt x="65" y="36"/>
                    <a:pt x="65" y="35"/>
                  </a:cubicBezTo>
                  <a:cubicBezTo>
                    <a:pt x="64" y="36"/>
                    <a:pt x="63" y="37"/>
                    <a:pt x="63" y="39"/>
                  </a:cubicBezTo>
                  <a:cubicBezTo>
                    <a:pt x="63" y="38"/>
                    <a:pt x="64" y="38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lose/>
                  <a:moveTo>
                    <a:pt x="43" y="39"/>
                  </a:moveTo>
                  <a:cubicBezTo>
                    <a:pt x="44" y="39"/>
                    <a:pt x="44" y="38"/>
                    <a:pt x="45" y="3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1"/>
                    <a:pt x="43" y="40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lose/>
                  <a:moveTo>
                    <a:pt x="38" y="39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8" y="39"/>
                    <a:pt x="38" y="39"/>
                  </a:cubicBezTo>
                  <a:cubicBezTo>
                    <a:pt x="39" y="40"/>
                    <a:pt x="39" y="40"/>
                    <a:pt x="40" y="4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lose/>
                  <a:moveTo>
                    <a:pt x="54" y="39"/>
                  </a:moveTo>
                  <a:cubicBezTo>
                    <a:pt x="54" y="39"/>
                    <a:pt x="54" y="39"/>
                    <a:pt x="55" y="39"/>
                  </a:cubicBezTo>
                  <a:cubicBezTo>
                    <a:pt x="55" y="39"/>
                    <a:pt x="55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lose/>
                  <a:moveTo>
                    <a:pt x="52" y="40"/>
                  </a:moveTo>
                  <a:cubicBezTo>
                    <a:pt x="51" y="39"/>
                    <a:pt x="51" y="39"/>
                    <a:pt x="50" y="38"/>
                  </a:cubicBezTo>
                  <a:cubicBezTo>
                    <a:pt x="49" y="40"/>
                    <a:pt x="49" y="41"/>
                    <a:pt x="49" y="43"/>
                  </a:cubicBezTo>
                  <a:cubicBezTo>
                    <a:pt x="50" y="42"/>
                    <a:pt x="51" y="41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54" y="40"/>
                  </a:move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lose/>
                  <a:moveTo>
                    <a:pt x="55" y="40"/>
                  </a:moveTo>
                  <a:cubicBezTo>
                    <a:pt x="55" y="40"/>
                    <a:pt x="55" y="40"/>
                    <a:pt x="56" y="40"/>
                  </a:cubicBezTo>
                  <a:cubicBezTo>
                    <a:pt x="55" y="40"/>
                    <a:pt x="55" y="40"/>
                    <a:pt x="55" y="41"/>
                  </a:cubicBezTo>
                  <a:cubicBezTo>
                    <a:pt x="55" y="41"/>
                    <a:pt x="54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lose/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40"/>
                    <a:pt x="51" y="40"/>
                    <a:pt x="51" y="41"/>
                  </a:cubicBezTo>
                  <a:cubicBezTo>
                    <a:pt x="52" y="41"/>
                    <a:pt x="52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lose/>
                  <a:moveTo>
                    <a:pt x="61" y="40"/>
                  </a:moveTo>
                  <a:cubicBezTo>
                    <a:pt x="59" y="40"/>
                    <a:pt x="58" y="40"/>
                    <a:pt x="56" y="40"/>
                  </a:cubicBezTo>
                  <a:cubicBezTo>
                    <a:pt x="56" y="40"/>
                    <a:pt x="55" y="40"/>
                    <a:pt x="55" y="41"/>
                  </a:cubicBezTo>
                  <a:cubicBezTo>
                    <a:pt x="57" y="40"/>
                    <a:pt x="59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41" y="40"/>
                  </a:moveTo>
                  <a:cubicBezTo>
                    <a:pt x="41" y="40"/>
                    <a:pt x="40" y="40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1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36" y="40"/>
                  </a:moveTo>
                  <a:cubicBezTo>
                    <a:pt x="36" y="40"/>
                    <a:pt x="37" y="40"/>
                    <a:pt x="38" y="39"/>
                  </a:cubicBezTo>
                  <a:cubicBezTo>
                    <a:pt x="38" y="40"/>
                    <a:pt x="38" y="40"/>
                    <a:pt x="39" y="40"/>
                  </a:cubicBezTo>
                  <a:cubicBezTo>
                    <a:pt x="38" y="40"/>
                    <a:pt x="36" y="41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lose/>
                  <a:moveTo>
                    <a:pt x="35" y="40"/>
                  </a:moveTo>
                  <a:cubicBezTo>
                    <a:pt x="35" y="40"/>
                    <a:pt x="35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lose/>
                  <a:moveTo>
                    <a:pt x="54" y="40"/>
                  </a:move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1"/>
                    <a:pt x="53" y="41"/>
                  </a:cubicBezTo>
                  <a:cubicBezTo>
                    <a:pt x="53" y="41"/>
                    <a:pt x="53" y="41"/>
                    <a:pt x="54" y="41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lose/>
                  <a:moveTo>
                    <a:pt x="39" y="41"/>
                  </a:moveTo>
                  <a:cubicBezTo>
                    <a:pt x="38" y="41"/>
                    <a:pt x="37" y="40"/>
                    <a:pt x="36" y="40"/>
                  </a:cubicBezTo>
                  <a:cubicBezTo>
                    <a:pt x="37" y="41"/>
                    <a:pt x="38" y="42"/>
                    <a:pt x="39" y="43"/>
                  </a:cubicBezTo>
                  <a:cubicBezTo>
                    <a:pt x="39" y="43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lose/>
                  <a:moveTo>
                    <a:pt x="55" y="41"/>
                  </a:moveTo>
                  <a:cubicBezTo>
                    <a:pt x="54" y="41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4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lose/>
                  <a:moveTo>
                    <a:pt x="40" y="41"/>
                  </a:moveTo>
                  <a:cubicBezTo>
                    <a:pt x="41" y="41"/>
                    <a:pt x="41" y="40"/>
                    <a:pt x="41" y="4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lose/>
                  <a:moveTo>
                    <a:pt x="55" y="41"/>
                  </a:moveTo>
                  <a:cubicBezTo>
                    <a:pt x="57" y="41"/>
                    <a:pt x="59" y="40"/>
                    <a:pt x="60" y="40"/>
                  </a:cubicBezTo>
                  <a:cubicBezTo>
                    <a:pt x="57" y="42"/>
                    <a:pt x="57" y="42"/>
                    <a:pt x="53" y="44"/>
                  </a:cubicBezTo>
                  <a:cubicBezTo>
                    <a:pt x="54" y="42"/>
                    <a:pt x="53" y="42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lose/>
                  <a:moveTo>
                    <a:pt x="55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lose/>
                  <a:moveTo>
                    <a:pt x="54" y="41"/>
                  </a:moveTo>
                  <a:cubicBezTo>
                    <a:pt x="53" y="41"/>
                    <a:pt x="53" y="41"/>
                    <a:pt x="52" y="41"/>
                  </a:cubicBezTo>
                  <a:cubicBezTo>
                    <a:pt x="51" y="42"/>
                    <a:pt x="51" y="42"/>
                    <a:pt x="50" y="43"/>
                  </a:cubicBezTo>
                  <a:cubicBezTo>
                    <a:pt x="49" y="44"/>
                    <a:pt x="48" y="44"/>
                    <a:pt x="46" y="44"/>
                  </a:cubicBezTo>
                  <a:cubicBezTo>
                    <a:pt x="47" y="45"/>
                    <a:pt x="47" y="45"/>
                    <a:pt x="47" y="46"/>
                  </a:cubicBezTo>
                  <a:cubicBezTo>
                    <a:pt x="47" y="46"/>
                    <a:pt x="50" y="45"/>
                    <a:pt x="51" y="4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3"/>
                    <a:pt x="53" y="42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lose/>
                  <a:moveTo>
                    <a:pt x="41" y="42"/>
                  </a:move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3"/>
                    <a:pt x="41" y="43"/>
                  </a:cubicBezTo>
                  <a:cubicBezTo>
                    <a:pt x="41" y="43"/>
                    <a:pt x="41" y="43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70" y="42"/>
                  </a:moveTo>
                  <a:cubicBezTo>
                    <a:pt x="66" y="42"/>
                    <a:pt x="62" y="42"/>
                    <a:pt x="58" y="4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4"/>
                    <a:pt x="59" y="45"/>
                    <a:pt x="61" y="45"/>
                  </a:cubicBezTo>
                  <a:cubicBezTo>
                    <a:pt x="61" y="45"/>
                    <a:pt x="59" y="45"/>
                    <a:pt x="56" y="44"/>
                  </a:cubicBezTo>
                  <a:cubicBezTo>
                    <a:pt x="55" y="44"/>
                    <a:pt x="54" y="45"/>
                    <a:pt x="53" y="45"/>
                  </a:cubicBezTo>
                  <a:cubicBezTo>
                    <a:pt x="52" y="45"/>
                    <a:pt x="51" y="46"/>
                    <a:pt x="50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46"/>
                    <a:pt x="56" y="45"/>
                    <a:pt x="56" y="45"/>
                  </a:cubicBezTo>
                  <a:cubicBezTo>
                    <a:pt x="56" y="45"/>
                    <a:pt x="56" y="45"/>
                    <a:pt x="55" y="46"/>
                  </a:cubicBezTo>
                  <a:cubicBezTo>
                    <a:pt x="57" y="46"/>
                    <a:pt x="60" y="46"/>
                    <a:pt x="62" y="46"/>
                  </a:cubicBezTo>
                  <a:cubicBezTo>
                    <a:pt x="61" y="46"/>
                    <a:pt x="50" y="46"/>
                    <a:pt x="49" y="46"/>
                  </a:cubicBezTo>
                  <a:cubicBezTo>
                    <a:pt x="48" y="46"/>
                    <a:pt x="48" y="46"/>
                    <a:pt x="47" y="47"/>
                  </a:cubicBezTo>
                  <a:cubicBezTo>
                    <a:pt x="49" y="48"/>
                    <a:pt x="48" y="47"/>
                    <a:pt x="50" y="47"/>
                  </a:cubicBezTo>
                  <a:cubicBezTo>
                    <a:pt x="50" y="47"/>
                    <a:pt x="49" y="47"/>
                    <a:pt x="49" y="47"/>
                  </a:cubicBezTo>
                  <a:cubicBezTo>
                    <a:pt x="49" y="48"/>
                    <a:pt x="51" y="49"/>
                    <a:pt x="52" y="50"/>
                  </a:cubicBezTo>
                  <a:cubicBezTo>
                    <a:pt x="53" y="49"/>
                    <a:pt x="53" y="48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8"/>
                    <a:pt x="53" y="48"/>
                  </a:cubicBezTo>
                  <a:cubicBezTo>
                    <a:pt x="54" y="48"/>
                    <a:pt x="54" y="47"/>
                    <a:pt x="55" y="46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8"/>
                    <a:pt x="53" y="48"/>
                  </a:cubicBezTo>
                  <a:cubicBezTo>
                    <a:pt x="54" y="48"/>
                    <a:pt x="55" y="48"/>
                    <a:pt x="55" y="47"/>
                  </a:cubicBezTo>
                  <a:cubicBezTo>
                    <a:pt x="54" y="48"/>
                    <a:pt x="53" y="48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5" y="49"/>
                    <a:pt x="57" y="48"/>
                    <a:pt x="58" y="48"/>
                  </a:cubicBezTo>
                  <a:cubicBezTo>
                    <a:pt x="57" y="49"/>
                    <a:pt x="55" y="49"/>
                    <a:pt x="53" y="50"/>
                  </a:cubicBezTo>
                  <a:cubicBezTo>
                    <a:pt x="54" y="50"/>
                    <a:pt x="55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6" y="51"/>
                    <a:pt x="56" y="51"/>
                    <a:pt x="57" y="51"/>
                  </a:cubicBezTo>
                  <a:cubicBezTo>
                    <a:pt x="56" y="51"/>
                    <a:pt x="56" y="51"/>
                    <a:pt x="55" y="51"/>
                  </a:cubicBezTo>
                  <a:cubicBezTo>
                    <a:pt x="50" y="54"/>
                    <a:pt x="52" y="52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0" y="56"/>
                    <a:pt x="50" y="56"/>
                    <a:pt x="51" y="56"/>
                  </a:cubicBezTo>
                  <a:cubicBezTo>
                    <a:pt x="51" y="56"/>
                    <a:pt x="52" y="55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2" y="57"/>
                    <a:pt x="53" y="57"/>
                  </a:cubicBezTo>
                  <a:cubicBezTo>
                    <a:pt x="55" y="54"/>
                    <a:pt x="58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59" y="51"/>
                    <a:pt x="55" y="54"/>
                    <a:pt x="53" y="57"/>
                  </a:cubicBezTo>
                  <a:cubicBezTo>
                    <a:pt x="53" y="57"/>
                    <a:pt x="55" y="56"/>
                    <a:pt x="55" y="56"/>
                  </a:cubicBezTo>
                  <a:cubicBezTo>
                    <a:pt x="56" y="55"/>
                    <a:pt x="57" y="55"/>
                    <a:pt x="57" y="54"/>
                  </a:cubicBezTo>
                  <a:cubicBezTo>
                    <a:pt x="60" y="51"/>
                    <a:pt x="63" y="49"/>
                    <a:pt x="66" y="47"/>
                  </a:cubicBezTo>
                  <a:cubicBezTo>
                    <a:pt x="64" y="49"/>
                    <a:pt x="60" y="52"/>
                    <a:pt x="56" y="56"/>
                  </a:cubicBezTo>
                  <a:cubicBezTo>
                    <a:pt x="57" y="55"/>
                    <a:pt x="59" y="54"/>
                    <a:pt x="61" y="54"/>
                  </a:cubicBezTo>
                  <a:cubicBezTo>
                    <a:pt x="62" y="53"/>
                    <a:pt x="63" y="52"/>
                    <a:pt x="65" y="51"/>
                  </a:cubicBezTo>
                  <a:cubicBezTo>
                    <a:pt x="65" y="50"/>
                    <a:pt x="65" y="50"/>
                    <a:pt x="65" y="49"/>
                  </a:cubicBezTo>
                  <a:cubicBezTo>
                    <a:pt x="67" y="45"/>
                    <a:pt x="68" y="45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39" y="43"/>
                  </a:moveTo>
                  <a:cubicBezTo>
                    <a:pt x="39" y="43"/>
                    <a:pt x="40" y="43"/>
                    <a:pt x="40" y="42"/>
                  </a:cubicBezTo>
                  <a:cubicBezTo>
                    <a:pt x="40" y="43"/>
                    <a:pt x="40" y="43"/>
                    <a:pt x="40" y="44"/>
                  </a:cubicBezTo>
                  <a:cubicBezTo>
                    <a:pt x="40" y="44"/>
                    <a:pt x="39" y="44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lose/>
                  <a:moveTo>
                    <a:pt x="41" y="43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39" y="43"/>
                  </a:moveTo>
                  <a:cubicBezTo>
                    <a:pt x="39" y="43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lose/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lose/>
                  <a:moveTo>
                    <a:pt x="40" y="44"/>
                  </a:move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53" y="44"/>
                  </a:moveTo>
                  <a:cubicBezTo>
                    <a:pt x="53" y="43"/>
                    <a:pt x="53" y="43"/>
                    <a:pt x="53" y="42"/>
                  </a:cubicBezTo>
                  <a:cubicBezTo>
                    <a:pt x="53" y="43"/>
                    <a:pt x="52" y="44"/>
                    <a:pt x="51" y="45"/>
                  </a:cubicBezTo>
                  <a:cubicBezTo>
                    <a:pt x="52" y="44"/>
                    <a:pt x="52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lose/>
                  <a:moveTo>
                    <a:pt x="22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5" y="46"/>
                    <a:pt x="28" y="47"/>
                    <a:pt x="30" y="50"/>
                  </a:cubicBezTo>
                  <a:cubicBezTo>
                    <a:pt x="28" y="49"/>
                    <a:pt x="29" y="49"/>
                    <a:pt x="27" y="47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3" y="46"/>
                    <a:pt x="26" y="47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22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5"/>
                  </a:cubicBezTo>
                  <a:cubicBezTo>
                    <a:pt x="22" y="45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5"/>
                    <a:pt x="45" y="45"/>
                  </a:cubicBezTo>
                  <a:cubicBezTo>
                    <a:pt x="45" y="45"/>
                    <a:pt x="46" y="45"/>
                    <a:pt x="46" y="46"/>
                  </a:cubicBezTo>
                  <a:cubicBezTo>
                    <a:pt x="46" y="46"/>
                    <a:pt x="46" y="46"/>
                    <a:pt x="47" y="46"/>
                  </a:cubicBezTo>
                  <a:cubicBezTo>
                    <a:pt x="47" y="45"/>
                    <a:pt x="46" y="45"/>
                    <a:pt x="46" y="44"/>
                  </a:cubicBezTo>
                  <a:cubicBezTo>
                    <a:pt x="46" y="44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lose/>
                  <a:moveTo>
                    <a:pt x="45" y="45"/>
                  </a:moveTo>
                  <a:cubicBezTo>
                    <a:pt x="44" y="45"/>
                    <a:pt x="44" y="45"/>
                    <a:pt x="43" y="45"/>
                  </a:cubicBezTo>
                  <a:cubicBezTo>
                    <a:pt x="43" y="45"/>
                    <a:pt x="43" y="46"/>
                    <a:pt x="43" y="46"/>
                  </a:cubicBezTo>
                  <a:cubicBezTo>
                    <a:pt x="44" y="46"/>
                    <a:pt x="45" y="46"/>
                    <a:pt x="46" y="46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lose/>
                  <a:moveTo>
                    <a:pt x="47" y="47"/>
                  </a:moveTo>
                  <a:cubicBezTo>
                    <a:pt x="47" y="47"/>
                    <a:pt x="46" y="47"/>
                    <a:pt x="46" y="47"/>
                  </a:cubicBezTo>
                  <a:cubicBezTo>
                    <a:pt x="47" y="47"/>
                    <a:pt x="47" y="47"/>
                    <a:pt x="48" y="47"/>
                  </a:cubicBezTo>
                  <a:cubicBezTo>
                    <a:pt x="48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lose/>
                  <a:moveTo>
                    <a:pt x="43" y="47"/>
                  </a:moveTo>
                  <a:cubicBezTo>
                    <a:pt x="46" y="47"/>
                    <a:pt x="45" y="47"/>
                    <a:pt x="47" y="47"/>
                  </a:cubicBezTo>
                  <a:cubicBezTo>
                    <a:pt x="46" y="48"/>
                    <a:pt x="45" y="48"/>
                    <a:pt x="43" y="48"/>
                  </a:cubicBezTo>
                  <a:cubicBezTo>
                    <a:pt x="43" y="48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lose/>
                  <a:moveTo>
                    <a:pt x="49" y="48"/>
                  </a:moveTo>
                  <a:cubicBezTo>
                    <a:pt x="49" y="48"/>
                    <a:pt x="48" y="48"/>
                    <a:pt x="48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lose/>
                  <a:moveTo>
                    <a:pt x="47" y="48"/>
                  </a:moveTo>
                  <a:cubicBezTo>
                    <a:pt x="48" y="48"/>
                    <a:pt x="49" y="48"/>
                    <a:pt x="49" y="48"/>
                  </a:cubicBezTo>
                  <a:cubicBezTo>
                    <a:pt x="48" y="48"/>
                    <a:pt x="48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lose/>
                  <a:moveTo>
                    <a:pt x="47" y="48"/>
                  </a:moveTo>
                  <a:cubicBezTo>
                    <a:pt x="46" y="48"/>
                    <a:pt x="45" y="48"/>
                    <a:pt x="43" y="48"/>
                  </a:cubicBezTo>
                  <a:cubicBezTo>
                    <a:pt x="43" y="49"/>
                    <a:pt x="43" y="50"/>
                    <a:pt x="43" y="51"/>
                  </a:cubicBezTo>
                  <a:cubicBezTo>
                    <a:pt x="44" y="51"/>
                    <a:pt x="46" y="56"/>
                    <a:pt x="46" y="56"/>
                  </a:cubicBezTo>
                  <a:cubicBezTo>
                    <a:pt x="47" y="56"/>
                    <a:pt x="47" y="56"/>
                    <a:pt x="48" y="56"/>
                  </a:cubicBezTo>
                  <a:cubicBezTo>
                    <a:pt x="48" y="56"/>
                    <a:pt x="48" y="56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9" y="55"/>
                    <a:pt x="49" y="55"/>
                  </a:cubicBezTo>
                  <a:cubicBezTo>
                    <a:pt x="49" y="55"/>
                    <a:pt x="49" y="54"/>
                    <a:pt x="48" y="54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7" y="54"/>
                    <a:pt x="47" y="54"/>
                    <a:pt x="46" y="54"/>
                  </a:cubicBezTo>
                  <a:cubicBezTo>
                    <a:pt x="47" y="54"/>
                    <a:pt x="48" y="54"/>
                    <a:pt x="48" y="54"/>
                  </a:cubicBezTo>
                  <a:cubicBezTo>
                    <a:pt x="48" y="53"/>
                    <a:pt x="49" y="53"/>
                    <a:pt x="49" y="52"/>
                  </a:cubicBezTo>
                  <a:cubicBezTo>
                    <a:pt x="49" y="53"/>
                    <a:pt x="49" y="53"/>
                    <a:pt x="48" y="54"/>
                  </a:cubicBezTo>
                  <a:cubicBezTo>
                    <a:pt x="50" y="55"/>
                    <a:pt x="50" y="54"/>
                    <a:pt x="50" y="53"/>
                  </a:cubicBezTo>
                  <a:cubicBezTo>
                    <a:pt x="50" y="52"/>
                    <a:pt x="50" y="50"/>
                    <a:pt x="49" y="49"/>
                  </a:cubicBezTo>
                  <a:cubicBezTo>
                    <a:pt x="48" y="48"/>
                    <a:pt x="48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0" y="49"/>
                    <a:pt x="50" y="49"/>
                  </a:cubicBezTo>
                  <a:cubicBezTo>
                    <a:pt x="50" y="49"/>
                    <a:pt x="49" y="49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lose/>
                  <a:moveTo>
                    <a:pt x="23" y="49"/>
                  </a:moveTo>
                  <a:cubicBezTo>
                    <a:pt x="22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49"/>
                    <a:pt x="22" y="49"/>
                    <a:pt x="21" y="49"/>
                  </a:cubicBezTo>
                  <a:cubicBezTo>
                    <a:pt x="23" y="50"/>
                    <a:pt x="26" y="49"/>
                    <a:pt x="28" y="49"/>
                  </a:cubicBezTo>
                  <a:cubicBezTo>
                    <a:pt x="26" y="48"/>
                    <a:pt x="27" y="48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lose/>
                  <a:moveTo>
                    <a:pt x="21" y="49"/>
                  </a:moveTo>
                  <a:cubicBezTo>
                    <a:pt x="20" y="49"/>
                    <a:pt x="20" y="49"/>
                    <a:pt x="19" y="49"/>
                  </a:cubicBezTo>
                  <a:cubicBezTo>
                    <a:pt x="20" y="49"/>
                    <a:pt x="20" y="50"/>
                    <a:pt x="21" y="50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68" y="47"/>
                  </a:moveTo>
                  <a:cubicBezTo>
                    <a:pt x="67" y="49"/>
                    <a:pt x="67" y="49"/>
                    <a:pt x="65" y="51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7" y="46"/>
                    <a:pt x="67" y="46"/>
                  </a:cubicBezTo>
                  <a:cubicBezTo>
                    <a:pt x="68" y="45"/>
                    <a:pt x="69" y="44"/>
                    <a:pt x="69" y="43"/>
                  </a:cubicBezTo>
                  <a:cubicBezTo>
                    <a:pt x="69" y="44"/>
                    <a:pt x="68" y="45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lose/>
                  <a:moveTo>
                    <a:pt x="21" y="50"/>
                  </a:move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lose/>
                  <a:moveTo>
                    <a:pt x="28" y="50"/>
                  </a:moveTo>
                  <a:cubicBezTo>
                    <a:pt x="26" y="50"/>
                    <a:pt x="24" y="50"/>
                    <a:pt x="22" y="50"/>
                  </a:cubicBezTo>
                  <a:cubicBezTo>
                    <a:pt x="25" y="51"/>
                    <a:pt x="28" y="52"/>
                    <a:pt x="31" y="53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lose/>
                  <a:moveTo>
                    <a:pt x="22" y="50"/>
                  </a:move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3" y="51"/>
                    <a:pt x="23" y="51"/>
                  </a:cubicBezTo>
                  <a:cubicBezTo>
                    <a:pt x="25" y="52"/>
                    <a:pt x="27" y="53"/>
                    <a:pt x="28" y="53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8" y="52"/>
                    <a:pt x="25" y="51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lose/>
                  <a:moveTo>
                    <a:pt x="20" y="50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lose/>
                  <a:moveTo>
                    <a:pt x="21" y="50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2" y="50"/>
                    <a:pt x="22" y="51"/>
                  </a:cubicBezTo>
                  <a:cubicBezTo>
                    <a:pt x="22" y="50"/>
                    <a:pt x="22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lose/>
                  <a:moveTo>
                    <a:pt x="52" y="50"/>
                  </a:moveTo>
                  <a:cubicBezTo>
                    <a:pt x="51" y="49"/>
                    <a:pt x="50" y="49"/>
                    <a:pt x="49" y="49"/>
                  </a:cubicBezTo>
                  <a:cubicBezTo>
                    <a:pt x="50" y="50"/>
                    <a:pt x="50" y="52"/>
                    <a:pt x="51" y="53"/>
                  </a:cubicBezTo>
                  <a:cubicBezTo>
                    <a:pt x="51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lose/>
                  <a:moveTo>
                    <a:pt x="53" y="50"/>
                  </a:move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lose/>
                  <a:moveTo>
                    <a:pt x="52" y="50"/>
                  </a:move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4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50"/>
                    <a:pt x="54" y="51"/>
                    <a:pt x="55" y="51"/>
                  </a:cubicBezTo>
                  <a:cubicBezTo>
                    <a:pt x="54" y="52"/>
                    <a:pt x="52" y="52"/>
                    <a:pt x="51" y="53"/>
                  </a:cubicBezTo>
                  <a:cubicBezTo>
                    <a:pt x="52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lose/>
                  <a:moveTo>
                    <a:pt x="31" y="52"/>
                  </a:moveTo>
                  <a:cubicBezTo>
                    <a:pt x="30" y="51"/>
                    <a:pt x="30" y="51"/>
                    <a:pt x="29" y="50"/>
                  </a:cubicBezTo>
                  <a:cubicBezTo>
                    <a:pt x="32" y="51"/>
                    <a:pt x="32" y="51"/>
                    <a:pt x="35" y="52"/>
                  </a:cubicBezTo>
                  <a:cubicBezTo>
                    <a:pt x="34" y="52"/>
                    <a:pt x="33" y="52"/>
                    <a:pt x="32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7" y="52"/>
                    <a:pt x="34" y="52"/>
                    <a:pt x="37" y="52"/>
                  </a:cubicBezTo>
                  <a:cubicBezTo>
                    <a:pt x="38" y="52"/>
                    <a:pt x="39" y="52"/>
                    <a:pt x="39" y="52"/>
                  </a:cubicBezTo>
                  <a:cubicBezTo>
                    <a:pt x="39" y="53"/>
                    <a:pt x="38" y="54"/>
                    <a:pt x="38" y="54"/>
                  </a:cubicBezTo>
                  <a:cubicBezTo>
                    <a:pt x="37" y="55"/>
                    <a:pt x="35" y="55"/>
                    <a:pt x="34" y="54"/>
                  </a:cubicBezTo>
                  <a:cubicBezTo>
                    <a:pt x="33" y="54"/>
                    <a:pt x="32" y="54"/>
                    <a:pt x="32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lose/>
                  <a:moveTo>
                    <a:pt x="24" y="52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lose/>
                  <a:moveTo>
                    <a:pt x="39" y="52"/>
                  </a:moveTo>
                  <a:cubicBezTo>
                    <a:pt x="40" y="52"/>
                    <a:pt x="41" y="52"/>
                    <a:pt x="41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0" y="54"/>
                    <a:pt x="39" y="54"/>
                    <a:pt x="38" y="54"/>
                  </a:cubicBezTo>
                  <a:cubicBezTo>
                    <a:pt x="39" y="54"/>
                    <a:pt x="39" y="53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4" y="52"/>
                  </a:moveTo>
                  <a:cubicBezTo>
                    <a:pt x="25" y="53"/>
                    <a:pt x="26" y="53"/>
                    <a:pt x="27" y="54"/>
                  </a:cubicBezTo>
                  <a:cubicBezTo>
                    <a:pt x="26" y="54"/>
                    <a:pt x="26" y="54"/>
                    <a:pt x="25" y="54"/>
                  </a:cubicBezTo>
                  <a:cubicBezTo>
                    <a:pt x="25" y="54"/>
                    <a:pt x="25" y="53"/>
                    <a:pt x="24" y="53"/>
                  </a:cubicBezTo>
                  <a:cubicBezTo>
                    <a:pt x="24" y="53"/>
                    <a:pt x="24" y="53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lose/>
                  <a:moveTo>
                    <a:pt x="31" y="53"/>
                  </a:move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lose/>
                  <a:moveTo>
                    <a:pt x="31" y="53"/>
                  </a:moveTo>
                  <a:cubicBezTo>
                    <a:pt x="32" y="53"/>
                    <a:pt x="32" y="53"/>
                    <a:pt x="32" y="54"/>
                  </a:cubicBezTo>
                  <a:cubicBezTo>
                    <a:pt x="31" y="54"/>
                    <a:pt x="31" y="54"/>
                    <a:pt x="30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lose/>
                  <a:moveTo>
                    <a:pt x="28" y="54"/>
                  </a:moveTo>
                  <a:cubicBezTo>
                    <a:pt x="27" y="54"/>
                    <a:pt x="27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lose/>
                  <a:moveTo>
                    <a:pt x="43" y="53"/>
                  </a:moveTo>
                  <a:cubicBezTo>
                    <a:pt x="44" y="55"/>
                    <a:pt x="44" y="54"/>
                    <a:pt x="45" y="57"/>
                  </a:cubicBezTo>
                  <a:cubicBezTo>
                    <a:pt x="45" y="56"/>
                    <a:pt x="45" y="56"/>
                    <a:pt x="46" y="56"/>
                  </a:cubicBezTo>
                  <a:cubicBezTo>
                    <a:pt x="45" y="55"/>
                    <a:pt x="44" y="53"/>
                    <a:pt x="43" y="51"/>
                  </a:cubicBezTo>
                  <a:cubicBezTo>
                    <a:pt x="43" y="52"/>
                    <a:pt x="43" y="52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lose/>
                  <a:moveTo>
                    <a:pt x="32" y="54"/>
                  </a:moveTo>
                  <a:cubicBezTo>
                    <a:pt x="32" y="54"/>
                    <a:pt x="32" y="54"/>
                    <a:pt x="32" y="53"/>
                  </a:cubicBezTo>
                  <a:cubicBezTo>
                    <a:pt x="32" y="54"/>
                    <a:pt x="33" y="54"/>
                    <a:pt x="34" y="54"/>
                  </a:cubicBezTo>
                  <a:cubicBezTo>
                    <a:pt x="33" y="54"/>
                    <a:pt x="33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lose/>
                  <a:moveTo>
                    <a:pt x="25" y="54"/>
                  </a:moveTo>
                  <a:cubicBezTo>
                    <a:pt x="27" y="54"/>
                    <a:pt x="28" y="54"/>
                    <a:pt x="30" y="55"/>
                  </a:cubicBezTo>
                  <a:cubicBezTo>
                    <a:pt x="30" y="55"/>
                    <a:pt x="30" y="56"/>
                    <a:pt x="30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7"/>
                    <a:pt x="29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6" y="56"/>
                    <a:pt x="26" y="56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lose/>
                  <a:moveTo>
                    <a:pt x="25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5" y="55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lose/>
                  <a:moveTo>
                    <a:pt x="24" y="55"/>
                  </a:moveTo>
                  <a:cubicBezTo>
                    <a:pt x="25" y="54"/>
                    <a:pt x="25" y="55"/>
                    <a:pt x="26" y="56"/>
                  </a:cubicBezTo>
                  <a:cubicBezTo>
                    <a:pt x="25" y="56"/>
                    <a:pt x="25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lose/>
                  <a:moveTo>
                    <a:pt x="60" y="55"/>
                  </a:moveTo>
                  <a:cubicBezTo>
                    <a:pt x="60" y="55"/>
                    <a:pt x="61" y="55"/>
                    <a:pt x="61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lose/>
                  <a:moveTo>
                    <a:pt x="39" y="55"/>
                  </a:moveTo>
                  <a:cubicBezTo>
                    <a:pt x="40" y="55"/>
                    <a:pt x="41" y="55"/>
                    <a:pt x="41" y="55"/>
                  </a:cubicBezTo>
                  <a:cubicBezTo>
                    <a:pt x="41" y="56"/>
                    <a:pt x="41" y="57"/>
                    <a:pt x="41" y="59"/>
                  </a:cubicBezTo>
                  <a:cubicBezTo>
                    <a:pt x="41" y="58"/>
                    <a:pt x="41" y="58"/>
                    <a:pt x="40" y="58"/>
                  </a:cubicBezTo>
                  <a:cubicBezTo>
                    <a:pt x="41" y="58"/>
                    <a:pt x="41" y="59"/>
                    <a:pt x="41" y="59"/>
                  </a:cubicBezTo>
                  <a:cubicBezTo>
                    <a:pt x="40" y="59"/>
                    <a:pt x="39" y="60"/>
                    <a:pt x="38" y="60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60"/>
                    <a:pt x="42" y="62"/>
                    <a:pt x="42" y="63"/>
                  </a:cubicBezTo>
                  <a:cubicBezTo>
                    <a:pt x="40" y="64"/>
                    <a:pt x="38" y="64"/>
                    <a:pt x="37" y="64"/>
                  </a:cubicBezTo>
                  <a:cubicBezTo>
                    <a:pt x="36" y="64"/>
                    <a:pt x="37" y="63"/>
                    <a:pt x="37" y="63"/>
                  </a:cubicBezTo>
                  <a:cubicBezTo>
                    <a:pt x="36" y="62"/>
                    <a:pt x="36" y="60"/>
                    <a:pt x="36" y="59"/>
                  </a:cubicBezTo>
                  <a:cubicBezTo>
                    <a:pt x="36" y="60"/>
                    <a:pt x="36" y="63"/>
                    <a:pt x="36" y="64"/>
                  </a:cubicBezTo>
                  <a:cubicBezTo>
                    <a:pt x="35" y="63"/>
                    <a:pt x="35" y="62"/>
                    <a:pt x="34" y="61"/>
                  </a:cubicBezTo>
                  <a:cubicBezTo>
                    <a:pt x="36" y="60"/>
                    <a:pt x="38" y="58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lose/>
                  <a:moveTo>
                    <a:pt x="59" y="55"/>
                  </a:moveTo>
                  <a:cubicBezTo>
                    <a:pt x="60" y="55"/>
                    <a:pt x="60" y="55"/>
                    <a:pt x="61" y="55"/>
                  </a:cubicBezTo>
                  <a:cubicBezTo>
                    <a:pt x="61" y="55"/>
                    <a:pt x="71" y="58"/>
                    <a:pt x="73" y="58"/>
                  </a:cubicBezTo>
                  <a:cubicBezTo>
                    <a:pt x="72" y="59"/>
                    <a:pt x="71" y="60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1"/>
                    <a:pt x="69" y="61"/>
                    <a:pt x="69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0"/>
                    <a:pt x="70" y="60"/>
                    <a:pt x="69" y="60"/>
                  </a:cubicBezTo>
                  <a:cubicBezTo>
                    <a:pt x="69" y="60"/>
                    <a:pt x="69" y="59"/>
                    <a:pt x="70" y="58"/>
                  </a:cubicBezTo>
                  <a:cubicBezTo>
                    <a:pt x="69" y="61"/>
                    <a:pt x="69" y="60"/>
                    <a:pt x="67" y="62"/>
                  </a:cubicBezTo>
                  <a:cubicBezTo>
                    <a:pt x="63" y="65"/>
                    <a:pt x="66" y="64"/>
                    <a:pt x="60" y="66"/>
                  </a:cubicBezTo>
                  <a:cubicBezTo>
                    <a:pt x="61" y="64"/>
                    <a:pt x="62" y="62"/>
                    <a:pt x="62" y="62"/>
                  </a:cubicBezTo>
                  <a:cubicBezTo>
                    <a:pt x="62" y="63"/>
                    <a:pt x="61" y="63"/>
                    <a:pt x="61" y="64"/>
                  </a:cubicBezTo>
                  <a:cubicBezTo>
                    <a:pt x="61" y="65"/>
                    <a:pt x="60" y="65"/>
                    <a:pt x="60" y="66"/>
                  </a:cubicBezTo>
                  <a:cubicBezTo>
                    <a:pt x="59" y="66"/>
                    <a:pt x="58" y="67"/>
                    <a:pt x="57" y="67"/>
                  </a:cubicBezTo>
                  <a:cubicBezTo>
                    <a:pt x="56" y="67"/>
                    <a:pt x="48" y="64"/>
                    <a:pt x="46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8" y="63"/>
                    <a:pt x="52" y="62"/>
                    <a:pt x="53" y="62"/>
                  </a:cubicBezTo>
                  <a:cubicBezTo>
                    <a:pt x="54" y="62"/>
                    <a:pt x="55" y="62"/>
                    <a:pt x="56" y="63"/>
                  </a:cubicBezTo>
                  <a:cubicBezTo>
                    <a:pt x="58" y="63"/>
                    <a:pt x="59" y="64"/>
                    <a:pt x="61" y="64"/>
                  </a:cubicBezTo>
                  <a:cubicBezTo>
                    <a:pt x="58" y="63"/>
                    <a:pt x="56" y="63"/>
                    <a:pt x="53" y="62"/>
                  </a:cubicBezTo>
                  <a:cubicBezTo>
                    <a:pt x="54" y="61"/>
                    <a:pt x="54" y="61"/>
                    <a:pt x="55" y="61"/>
                  </a:cubicBezTo>
                  <a:cubicBezTo>
                    <a:pt x="52" y="62"/>
                    <a:pt x="53" y="62"/>
                    <a:pt x="50" y="60"/>
                  </a:cubicBezTo>
                  <a:cubicBezTo>
                    <a:pt x="51" y="60"/>
                    <a:pt x="54" y="59"/>
                    <a:pt x="54" y="59"/>
                  </a:cubicBezTo>
                  <a:cubicBezTo>
                    <a:pt x="53" y="60"/>
                    <a:pt x="51" y="60"/>
                    <a:pt x="50" y="60"/>
                  </a:cubicBezTo>
                  <a:cubicBezTo>
                    <a:pt x="50" y="60"/>
                    <a:pt x="49" y="60"/>
                    <a:pt x="49" y="60"/>
                  </a:cubicBezTo>
                  <a:cubicBezTo>
                    <a:pt x="49" y="59"/>
                    <a:pt x="50" y="59"/>
                    <a:pt x="51" y="58"/>
                  </a:cubicBezTo>
                  <a:cubicBezTo>
                    <a:pt x="58" y="59"/>
                    <a:pt x="63" y="60"/>
                    <a:pt x="64" y="60"/>
                  </a:cubicBezTo>
                  <a:cubicBezTo>
                    <a:pt x="59" y="59"/>
                    <a:pt x="55" y="59"/>
                    <a:pt x="51" y="58"/>
                  </a:cubicBezTo>
                  <a:cubicBezTo>
                    <a:pt x="53" y="58"/>
                    <a:pt x="52" y="58"/>
                    <a:pt x="54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4" y="57"/>
                    <a:pt x="55" y="57"/>
                  </a:cubicBezTo>
                  <a:cubicBezTo>
                    <a:pt x="57" y="57"/>
                    <a:pt x="58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8" y="57"/>
                    <a:pt x="57" y="57"/>
                    <a:pt x="55" y="57"/>
                  </a:cubicBezTo>
                  <a:cubicBezTo>
                    <a:pt x="56" y="57"/>
                    <a:pt x="58" y="56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lose/>
                  <a:moveTo>
                    <a:pt x="30" y="55"/>
                  </a:moveTo>
                  <a:cubicBezTo>
                    <a:pt x="32" y="55"/>
                    <a:pt x="33" y="55"/>
                    <a:pt x="35" y="55"/>
                  </a:cubicBezTo>
                  <a:cubicBezTo>
                    <a:pt x="33" y="56"/>
                    <a:pt x="32" y="56"/>
                    <a:pt x="30" y="57"/>
                  </a:cubicBezTo>
                  <a:cubicBezTo>
                    <a:pt x="30" y="56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lose/>
                  <a:moveTo>
                    <a:pt x="37" y="55"/>
                  </a:moveTo>
                  <a:cubicBezTo>
                    <a:pt x="37" y="55"/>
                    <a:pt x="36" y="55"/>
                    <a:pt x="36" y="55"/>
                  </a:cubicBezTo>
                  <a:cubicBezTo>
                    <a:pt x="34" y="56"/>
                    <a:pt x="32" y="56"/>
                    <a:pt x="30" y="57"/>
                  </a:cubicBezTo>
                  <a:cubicBezTo>
                    <a:pt x="30" y="57"/>
                    <a:pt x="30" y="58"/>
                    <a:pt x="30" y="58"/>
                  </a:cubicBezTo>
                  <a:cubicBezTo>
                    <a:pt x="31" y="59"/>
                    <a:pt x="32" y="60"/>
                    <a:pt x="33" y="61"/>
                  </a:cubicBezTo>
                  <a:cubicBezTo>
                    <a:pt x="35" y="60"/>
                    <a:pt x="36" y="57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lose/>
                  <a:moveTo>
                    <a:pt x="38" y="55"/>
                  </a:moveTo>
                  <a:cubicBezTo>
                    <a:pt x="38" y="55"/>
                    <a:pt x="38" y="55"/>
                    <a:pt x="39" y="55"/>
                  </a:cubicBezTo>
                  <a:cubicBezTo>
                    <a:pt x="37" y="58"/>
                    <a:pt x="36" y="60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5" y="59"/>
                    <a:pt x="36" y="57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49" y="56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lose/>
                  <a:moveTo>
                    <a:pt x="49" y="56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50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lose/>
                  <a:moveTo>
                    <a:pt x="48" y="56"/>
                  </a:move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7"/>
                    <a:pt x="48" y="57"/>
                  </a:cubicBezTo>
                  <a:cubicBezTo>
                    <a:pt x="48" y="57"/>
                    <a:pt x="48" y="57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lose/>
                  <a:moveTo>
                    <a:pt x="44" y="56"/>
                  </a:moveTo>
                  <a:cubicBezTo>
                    <a:pt x="44" y="56"/>
                    <a:pt x="44" y="55"/>
                    <a:pt x="44" y="54"/>
                  </a:cubicBezTo>
                  <a:cubicBezTo>
                    <a:pt x="44" y="55"/>
                    <a:pt x="45" y="56"/>
                    <a:pt x="45" y="57"/>
                  </a:cubicBezTo>
                  <a:cubicBezTo>
                    <a:pt x="45" y="57"/>
                    <a:pt x="44" y="57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50" y="57"/>
                  </a:moveTo>
                  <a:cubicBezTo>
                    <a:pt x="50" y="56"/>
                    <a:pt x="49" y="56"/>
                    <a:pt x="48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8"/>
                    <a:pt x="48" y="58"/>
                  </a:cubicBezTo>
                  <a:cubicBezTo>
                    <a:pt x="49" y="58"/>
                    <a:pt x="49" y="58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lose/>
                  <a:moveTo>
                    <a:pt x="50" y="57"/>
                  </a:move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0" y="57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lose/>
                  <a:moveTo>
                    <a:pt x="51" y="57"/>
                  </a:moveTo>
                  <a:cubicBezTo>
                    <a:pt x="51" y="57"/>
                    <a:pt x="51" y="57"/>
                    <a:pt x="51" y="57"/>
                  </a:cubicBezTo>
                  <a:cubicBezTo>
                    <a:pt x="52" y="57"/>
                    <a:pt x="51" y="57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1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lose/>
                  <a:moveTo>
                    <a:pt x="29" y="57"/>
                  </a:moveTo>
                  <a:cubicBezTo>
                    <a:pt x="29" y="57"/>
                    <a:pt x="29" y="57"/>
                    <a:pt x="30" y="57"/>
                  </a:cubicBezTo>
                  <a:cubicBezTo>
                    <a:pt x="30" y="57"/>
                    <a:pt x="29" y="58"/>
                    <a:pt x="29" y="58"/>
                  </a:cubicBezTo>
                  <a:cubicBezTo>
                    <a:pt x="29" y="58"/>
                    <a:pt x="29" y="58"/>
                    <a:pt x="28" y="58"/>
                  </a:cubicBezTo>
                  <a:cubicBezTo>
                    <a:pt x="29" y="58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lose/>
                  <a:moveTo>
                    <a:pt x="27" y="57"/>
                  </a:move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7" y="57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lose/>
                  <a:moveTo>
                    <a:pt x="51" y="57"/>
                  </a:moveTo>
                  <a:cubicBezTo>
                    <a:pt x="51" y="57"/>
                    <a:pt x="51" y="57"/>
                    <a:pt x="51" y="57"/>
                  </a:cubicBezTo>
                  <a:cubicBezTo>
                    <a:pt x="50" y="57"/>
                    <a:pt x="50" y="57"/>
                    <a:pt x="50" y="58"/>
                  </a:cubicBezTo>
                  <a:cubicBezTo>
                    <a:pt x="50" y="58"/>
                    <a:pt x="51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lose/>
                  <a:moveTo>
                    <a:pt x="2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8"/>
                    <a:pt x="28" y="58"/>
                  </a:cubicBezTo>
                  <a:cubicBezTo>
                    <a:pt x="28" y="58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lose/>
                  <a:moveTo>
                    <a:pt x="47" y="57"/>
                  </a:moveTo>
                  <a:cubicBezTo>
                    <a:pt x="46" y="57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8" y="58"/>
                    <a:pt x="48" y="57"/>
                    <a:pt x="48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lose/>
                  <a:moveTo>
                    <a:pt x="28" y="57"/>
                  </a:moveTo>
                  <a:cubicBezTo>
                    <a:pt x="28" y="57"/>
                    <a:pt x="27" y="57"/>
                    <a:pt x="27" y="57"/>
                  </a:cubicBezTo>
                  <a:cubicBezTo>
                    <a:pt x="27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lose/>
                  <a:moveTo>
                    <a:pt x="44" y="57"/>
                  </a:moveTo>
                  <a:cubicBezTo>
                    <a:pt x="45" y="58"/>
                    <a:pt x="45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5" y="58"/>
                    <a:pt x="45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lose/>
                  <a:moveTo>
                    <a:pt x="44" y="58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lose/>
                  <a:moveTo>
                    <a:pt x="11" y="58"/>
                  </a:moveTo>
                  <a:cubicBezTo>
                    <a:pt x="14" y="58"/>
                    <a:pt x="13" y="58"/>
                    <a:pt x="15" y="59"/>
                  </a:cubicBezTo>
                  <a:cubicBezTo>
                    <a:pt x="14" y="59"/>
                    <a:pt x="13" y="58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close/>
                  <a:moveTo>
                    <a:pt x="28" y="58"/>
                  </a:moveTo>
                  <a:cubicBezTo>
                    <a:pt x="28" y="58"/>
                    <a:pt x="28" y="58"/>
                    <a:pt x="28" y="58"/>
                  </a:cubicBezTo>
                  <a:cubicBezTo>
                    <a:pt x="29" y="58"/>
                    <a:pt x="29" y="58"/>
                    <a:pt x="29" y="59"/>
                  </a:cubicBezTo>
                  <a:cubicBezTo>
                    <a:pt x="29" y="59"/>
                    <a:pt x="29" y="59"/>
                    <a:pt x="29" y="60"/>
                  </a:cubicBezTo>
                  <a:cubicBezTo>
                    <a:pt x="29" y="59"/>
                    <a:pt x="28" y="59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lose/>
                  <a:moveTo>
                    <a:pt x="44" y="58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lose/>
                  <a:moveTo>
                    <a:pt x="29" y="58"/>
                  </a:move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8"/>
                    <a:pt x="29" y="59"/>
                  </a:cubicBezTo>
                  <a:cubicBezTo>
                    <a:pt x="29" y="59"/>
                    <a:pt x="29" y="59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lose/>
                  <a:moveTo>
                    <a:pt x="17" y="59"/>
                  </a:moveTo>
                  <a:cubicBezTo>
                    <a:pt x="17" y="59"/>
                    <a:pt x="17" y="58"/>
                    <a:pt x="17" y="58"/>
                  </a:cubicBezTo>
                  <a:cubicBezTo>
                    <a:pt x="17" y="58"/>
                    <a:pt x="17" y="59"/>
                    <a:pt x="18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lose/>
                  <a:moveTo>
                    <a:pt x="29" y="59"/>
                  </a:moveTo>
                  <a:cubicBezTo>
                    <a:pt x="29" y="59"/>
                    <a:pt x="29" y="59"/>
                    <a:pt x="29" y="59"/>
                  </a:cubicBezTo>
                  <a:cubicBezTo>
                    <a:pt x="31" y="59"/>
                    <a:pt x="32" y="60"/>
                    <a:pt x="33" y="61"/>
                  </a:cubicBezTo>
                  <a:cubicBezTo>
                    <a:pt x="33" y="61"/>
                    <a:pt x="32" y="61"/>
                    <a:pt x="32" y="62"/>
                  </a:cubicBezTo>
                  <a:cubicBezTo>
                    <a:pt x="32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2"/>
                    <a:pt x="33" y="62"/>
                    <a:pt x="32" y="62"/>
                  </a:cubicBezTo>
                  <a:cubicBezTo>
                    <a:pt x="31" y="61"/>
                    <a:pt x="31" y="60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9"/>
                    <a:pt x="49" y="59"/>
                  </a:cubicBezTo>
                  <a:cubicBezTo>
                    <a:pt x="49" y="59"/>
                    <a:pt x="49" y="59"/>
                    <a:pt x="48" y="60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lose/>
                  <a:moveTo>
                    <a:pt x="18" y="59"/>
                  </a:moveTo>
                  <a:cubicBezTo>
                    <a:pt x="18" y="59"/>
                    <a:pt x="17" y="59"/>
                    <a:pt x="17" y="59"/>
                  </a:cubicBezTo>
                  <a:cubicBezTo>
                    <a:pt x="18" y="60"/>
                    <a:pt x="18" y="61"/>
                    <a:pt x="20" y="62"/>
                  </a:cubicBezTo>
                  <a:cubicBezTo>
                    <a:pt x="20" y="61"/>
                    <a:pt x="19" y="60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lose/>
                  <a:moveTo>
                    <a:pt x="47" y="59"/>
                  </a:move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60"/>
                    <a:pt x="47" y="60"/>
                  </a:cubicBezTo>
                  <a:cubicBezTo>
                    <a:pt x="47" y="60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lose/>
                  <a:moveTo>
                    <a:pt x="46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lose/>
                  <a:moveTo>
                    <a:pt x="45" y="59"/>
                  </a:moveTo>
                  <a:cubicBezTo>
                    <a:pt x="45" y="59"/>
                    <a:pt x="46" y="59"/>
                    <a:pt x="47" y="60"/>
                  </a:cubicBezTo>
                  <a:cubicBezTo>
                    <a:pt x="47" y="60"/>
                    <a:pt x="47" y="62"/>
                    <a:pt x="47" y="62"/>
                  </a:cubicBezTo>
                  <a:cubicBezTo>
                    <a:pt x="46" y="62"/>
                    <a:pt x="46" y="63"/>
                    <a:pt x="46" y="63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lose/>
                  <a:moveTo>
                    <a:pt x="44" y="59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44" y="60"/>
                    <a:pt x="44" y="61"/>
                    <a:pt x="44" y="62"/>
                  </a:cubicBezTo>
                  <a:cubicBezTo>
                    <a:pt x="44" y="62"/>
                    <a:pt x="45" y="63"/>
                    <a:pt x="45" y="63"/>
                  </a:cubicBezTo>
                  <a:cubicBezTo>
                    <a:pt x="45" y="63"/>
                    <a:pt x="46" y="63"/>
                    <a:pt x="46" y="63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lose/>
                  <a:moveTo>
                    <a:pt x="48" y="60"/>
                  </a:moveTo>
                  <a:cubicBezTo>
                    <a:pt x="48" y="60"/>
                    <a:pt x="48" y="60"/>
                    <a:pt x="48" y="59"/>
                  </a:cubicBezTo>
                  <a:cubicBezTo>
                    <a:pt x="48" y="60"/>
                    <a:pt x="48" y="60"/>
                    <a:pt x="48" y="6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60"/>
                    <a:pt x="48" y="60"/>
                    <a:pt x="48" y="60"/>
                  </a:cubicBezTo>
                  <a:close/>
                  <a:moveTo>
                    <a:pt x="29" y="60"/>
                  </a:moveTo>
                  <a:cubicBezTo>
                    <a:pt x="29" y="59"/>
                    <a:pt x="29" y="59"/>
                    <a:pt x="29" y="59"/>
                  </a:cubicBezTo>
                  <a:cubicBezTo>
                    <a:pt x="30" y="60"/>
                    <a:pt x="31" y="61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1"/>
                    <a:pt x="30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lose/>
                  <a:moveTo>
                    <a:pt x="47" y="60"/>
                  </a:move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lose/>
                  <a:moveTo>
                    <a:pt x="50" y="61"/>
                  </a:moveTo>
                  <a:cubicBezTo>
                    <a:pt x="50" y="60"/>
                    <a:pt x="49" y="60"/>
                    <a:pt x="48" y="60"/>
                  </a:cubicBezTo>
                  <a:cubicBezTo>
                    <a:pt x="48" y="60"/>
                    <a:pt x="48" y="61"/>
                    <a:pt x="48" y="62"/>
                  </a:cubicBezTo>
                  <a:cubicBezTo>
                    <a:pt x="48" y="61"/>
                    <a:pt x="49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lose/>
                  <a:moveTo>
                    <a:pt x="53" y="62"/>
                  </a:moveTo>
                  <a:cubicBezTo>
                    <a:pt x="52" y="61"/>
                    <a:pt x="51" y="61"/>
                    <a:pt x="50" y="61"/>
                  </a:cubicBezTo>
                  <a:cubicBezTo>
                    <a:pt x="50" y="61"/>
                    <a:pt x="48" y="62"/>
                    <a:pt x="47" y="62"/>
                  </a:cubicBezTo>
                  <a:cubicBezTo>
                    <a:pt x="47" y="62"/>
                    <a:pt x="47" y="62"/>
                    <a:pt x="47" y="63"/>
                  </a:cubicBezTo>
                  <a:cubicBezTo>
                    <a:pt x="49" y="62"/>
                    <a:pt x="51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21" y="62"/>
                  </a:moveTo>
                  <a:cubicBezTo>
                    <a:pt x="20" y="61"/>
                    <a:pt x="19" y="60"/>
                    <a:pt x="18" y="59"/>
                  </a:cubicBezTo>
                  <a:cubicBezTo>
                    <a:pt x="21" y="60"/>
                    <a:pt x="24" y="61"/>
                    <a:pt x="27" y="63"/>
                  </a:cubicBezTo>
                  <a:cubicBezTo>
                    <a:pt x="23" y="63"/>
                    <a:pt x="24" y="63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lose/>
                  <a:moveTo>
                    <a:pt x="69" y="62"/>
                  </a:moveTo>
                  <a:cubicBezTo>
                    <a:pt x="69" y="61"/>
                    <a:pt x="69" y="61"/>
                    <a:pt x="69" y="60"/>
                  </a:cubicBezTo>
                  <a:cubicBezTo>
                    <a:pt x="68" y="62"/>
                    <a:pt x="66" y="63"/>
                    <a:pt x="65" y="64"/>
                  </a:cubicBezTo>
                  <a:cubicBezTo>
                    <a:pt x="65" y="64"/>
                    <a:pt x="65" y="64"/>
                    <a:pt x="66" y="64"/>
                  </a:cubicBezTo>
                  <a:cubicBezTo>
                    <a:pt x="64" y="65"/>
                    <a:pt x="64" y="65"/>
                    <a:pt x="63" y="6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6" y="65"/>
                    <a:pt x="66" y="65"/>
                    <a:pt x="69" y="62"/>
                  </a:cubicBezTo>
                  <a:cubicBezTo>
                    <a:pt x="69" y="62"/>
                    <a:pt x="69" y="62"/>
                    <a:pt x="69" y="62"/>
                  </a:cubicBezTo>
                  <a:close/>
                  <a:moveTo>
                    <a:pt x="32" y="62"/>
                  </a:moveTo>
                  <a:cubicBezTo>
                    <a:pt x="33" y="62"/>
                    <a:pt x="33" y="62"/>
                    <a:pt x="33" y="62"/>
                  </a:cubicBezTo>
                  <a:cubicBezTo>
                    <a:pt x="34" y="62"/>
                    <a:pt x="35" y="63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5" y="64"/>
                  </a:cubicBezTo>
                  <a:cubicBezTo>
                    <a:pt x="34" y="64"/>
                    <a:pt x="34" y="64"/>
                    <a:pt x="33" y="63"/>
                  </a:cubicBezTo>
                  <a:cubicBezTo>
                    <a:pt x="33" y="63"/>
                    <a:pt x="33" y="63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lose/>
                  <a:moveTo>
                    <a:pt x="32" y="62"/>
                  </a:moveTo>
                  <a:cubicBezTo>
                    <a:pt x="32" y="62"/>
                    <a:pt x="32" y="62"/>
                    <a:pt x="32" y="62"/>
                  </a:cubicBezTo>
                  <a:cubicBezTo>
                    <a:pt x="32" y="63"/>
                    <a:pt x="32" y="63"/>
                    <a:pt x="33" y="63"/>
                  </a:cubicBezTo>
                  <a:cubicBezTo>
                    <a:pt x="32" y="63"/>
                    <a:pt x="32" y="63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lose/>
                  <a:moveTo>
                    <a:pt x="23" y="63"/>
                  </a:moveTo>
                  <a:cubicBezTo>
                    <a:pt x="27" y="63"/>
                    <a:pt x="27" y="62"/>
                    <a:pt x="30" y="64"/>
                  </a:cubicBezTo>
                  <a:cubicBezTo>
                    <a:pt x="27" y="64"/>
                    <a:pt x="26" y="64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lose/>
                  <a:moveTo>
                    <a:pt x="28" y="63"/>
                  </a:moveTo>
                  <a:cubicBezTo>
                    <a:pt x="29" y="63"/>
                    <a:pt x="30" y="63"/>
                    <a:pt x="32" y="63"/>
                  </a:cubicBezTo>
                  <a:cubicBezTo>
                    <a:pt x="31" y="63"/>
                    <a:pt x="31" y="64"/>
                    <a:pt x="30" y="64"/>
                  </a:cubicBezTo>
                  <a:cubicBezTo>
                    <a:pt x="31" y="64"/>
                    <a:pt x="31" y="63"/>
                    <a:pt x="32" y="63"/>
                  </a:cubicBezTo>
                  <a:cubicBezTo>
                    <a:pt x="32" y="63"/>
                    <a:pt x="33" y="64"/>
                    <a:pt x="33" y="64"/>
                  </a:cubicBezTo>
                  <a:cubicBezTo>
                    <a:pt x="33" y="65"/>
                    <a:pt x="32" y="64"/>
                    <a:pt x="31" y="64"/>
                  </a:cubicBezTo>
                  <a:cubicBezTo>
                    <a:pt x="30" y="64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46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lose/>
                  <a:moveTo>
                    <a:pt x="72" y="63"/>
                  </a:moveTo>
                  <a:cubicBezTo>
                    <a:pt x="72" y="63"/>
                    <a:pt x="73" y="63"/>
                    <a:pt x="73" y="63"/>
                  </a:cubicBezTo>
                  <a:cubicBezTo>
                    <a:pt x="72" y="64"/>
                    <a:pt x="71" y="65"/>
                    <a:pt x="70" y="66"/>
                  </a:cubicBezTo>
                  <a:cubicBezTo>
                    <a:pt x="70" y="66"/>
                    <a:pt x="70" y="66"/>
                    <a:pt x="69" y="66"/>
                  </a:cubicBezTo>
                  <a:cubicBezTo>
                    <a:pt x="70" y="65"/>
                    <a:pt x="71" y="64"/>
                    <a:pt x="72" y="63"/>
                  </a:cubicBezTo>
                  <a:cubicBezTo>
                    <a:pt x="72" y="63"/>
                    <a:pt x="72" y="63"/>
                    <a:pt x="72" y="63"/>
                  </a:cubicBezTo>
                  <a:close/>
                  <a:moveTo>
                    <a:pt x="46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lose/>
                  <a:moveTo>
                    <a:pt x="46" y="64"/>
                  </a:moveTo>
                  <a:cubicBezTo>
                    <a:pt x="46" y="64"/>
                    <a:pt x="46" y="64"/>
                    <a:pt x="46" y="64"/>
                  </a:cubicBezTo>
                  <a:cubicBezTo>
                    <a:pt x="47" y="66"/>
                    <a:pt x="47" y="68"/>
                    <a:pt x="48" y="70"/>
                  </a:cubicBezTo>
                  <a:cubicBezTo>
                    <a:pt x="47" y="70"/>
                    <a:pt x="47" y="70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6" y="69"/>
                    <a:pt x="46" y="69"/>
                    <a:pt x="45" y="69"/>
                  </a:cubicBezTo>
                  <a:cubicBezTo>
                    <a:pt x="45" y="67"/>
                    <a:pt x="44" y="66"/>
                    <a:pt x="44" y="65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6" y="64"/>
                    <a:pt x="46" y="64"/>
                  </a:cubicBezTo>
                  <a:close/>
                  <a:moveTo>
                    <a:pt x="45" y="64"/>
                  </a:moveTo>
                  <a:cubicBezTo>
                    <a:pt x="45" y="64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45" y="64"/>
                    <a:pt x="45" y="64"/>
                    <a:pt x="45" y="64"/>
                  </a:cubicBezTo>
                  <a:close/>
                  <a:moveTo>
                    <a:pt x="46" y="64"/>
                  </a:moveTo>
                  <a:cubicBezTo>
                    <a:pt x="47" y="64"/>
                    <a:pt x="48" y="66"/>
                    <a:pt x="48" y="67"/>
                  </a:cubicBezTo>
                  <a:cubicBezTo>
                    <a:pt x="48" y="67"/>
                    <a:pt x="48" y="66"/>
                    <a:pt x="47" y="64"/>
                  </a:cubicBezTo>
                  <a:cubicBezTo>
                    <a:pt x="49" y="65"/>
                    <a:pt x="51" y="66"/>
                    <a:pt x="53" y="66"/>
                  </a:cubicBezTo>
                  <a:cubicBezTo>
                    <a:pt x="52" y="67"/>
                    <a:pt x="51" y="68"/>
                    <a:pt x="50" y="70"/>
                  </a:cubicBezTo>
                  <a:cubicBezTo>
                    <a:pt x="49" y="70"/>
                    <a:pt x="48" y="70"/>
                    <a:pt x="48" y="70"/>
                  </a:cubicBezTo>
                  <a:cubicBezTo>
                    <a:pt x="47" y="68"/>
                    <a:pt x="47" y="66"/>
                    <a:pt x="46" y="64"/>
                  </a:cubicBezTo>
                  <a:cubicBezTo>
                    <a:pt x="46" y="64"/>
                    <a:pt x="46" y="64"/>
                    <a:pt x="46" y="64"/>
                  </a:cubicBezTo>
                  <a:close/>
                  <a:moveTo>
                    <a:pt x="33" y="64"/>
                  </a:move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4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lose/>
                  <a:moveTo>
                    <a:pt x="27" y="65"/>
                  </a:moveTo>
                  <a:cubicBezTo>
                    <a:pt x="27" y="64"/>
                    <a:pt x="26" y="64"/>
                    <a:pt x="26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6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lose/>
                  <a:moveTo>
                    <a:pt x="42" y="65"/>
                  </a:moveTo>
                  <a:cubicBezTo>
                    <a:pt x="41" y="65"/>
                    <a:pt x="40" y="65"/>
                    <a:pt x="39" y="65"/>
                  </a:cubicBezTo>
                  <a:cubicBezTo>
                    <a:pt x="39" y="65"/>
                    <a:pt x="39" y="65"/>
                    <a:pt x="39" y="66"/>
                  </a:cubicBezTo>
                  <a:cubicBezTo>
                    <a:pt x="40" y="66"/>
                    <a:pt x="40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lose/>
                  <a:moveTo>
                    <a:pt x="39" y="6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8" y="65"/>
                    <a:pt x="38" y="65"/>
                    <a:pt x="39" y="66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28" y="65"/>
                  </a:moveTo>
                  <a:cubicBezTo>
                    <a:pt x="29" y="65"/>
                    <a:pt x="30" y="65"/>
                    <a:pt x="31" y="65"/>
                  </a:cubicBezTo>
                  <a:cubicBezTo>
                    <a:pt x="28" y="68"/>
                    <a:pt x="29" y="67"/>
                    <a:pt x="24" y="68"/>
                  </a:cubicBezTo>
                  <a:cubicBezTo>
                    <a:pt x="25" y="68"/>
                    <a:pt x="26" y="68"/>
                    <a:pt x="28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6" y="68"/>
                    <a:pt x="26" y="68"/>
                  </a:cubicBezTo>
                  <a:cubicBezTo>
                    <a:pt x="27" y="68"/>
                    <a:pt x="27" y="68"/>
                    <a:pt x="28" y="67"/>
                  </a:cubicBezTo>
                  <a:cubicBezTo>
                    <a:pt x="30" y="67"/>
                    <a:pt x="32" y="67"/>
                    <a:pt x="34" y="67"/>
                  </a:cubicBezTo>
                  <a:cubicBezTo>
                    <a:pt x="32" y="68"/>
                    <a:pt x="30" y="69"/>
                    <a:pt x="30" y="69"/>
                  </a:cubicBezTo>
                  <a:cubicBezTo>
                    <a:pt x="35" y="67"/>
                    <a:pt x="33" y="67"/>
                    <a:pt x="38" y="67"/>
                  </a:cubicBezTo>
                  <a:cubicBezTo>
                    <a:pt x="37" y="69"/>
                    <a:pt x="35" y="71"/>
                    <a:pt x="33" y="73"/>
                  </a:cubicBezTo>
                  <a:cubicBezTo>
                    <a:pt x="33" y="73"/>
                    <a:pt x="33" y="72"/>
                    <a:pt x="32" y="72"/>
                  </a:cubicBezTo>
                  <a:cubicBezTo>
                    <a:pt x="32" y="72"/>
                    <a:pt x="33" y="73"/>
                    <a:pt x="33" y="73"/>
                  </a:cubicBezTo>
                  <a:cubicBezTo>
                    <a:pt x="31" y="75"/>
                    <a:pt x="30" y="76"/>
                    <a:pt x="30" y="76"/>
                  </a:cubicBezTo>
                  <a:cubicBezTo>
                    <a:pt x="31" y="75"/>
                    <a:pt x="32" y="74"/>
                    <a:pt x="33" y="74"/>
                  </a:cubicBezTo>
                  <a:cubicBezTo>
                    <a:pt x="33" y="75"/>
                    <a:pt x="34" y="76"/>
                    <a:pt x="34" y="78"/>
                  </a:cubicBezTo>
                  <a:cubicBezTo>
                    <a:pt x="31" y="77"/>
                    <a:pt x="28" y="75"/>
                    <a:pt x="26" y="74"/>
                  </a:cubicBezTo>
                  <a:cubicBezTo>
                    <a:pt x="26" y="74"/>
                    <a:pt x="25" y="70"/>
                    <a:pt x="25" y="69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5" y="74"/>
                    <a:pt x="24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2"/>
                    <a:pt x="21" y="70"/>
                    <a:pt x="19" y="69"/>
                  </a:cubicBezTo>
                  <a:cubicBezTo>
                    <a:pt x="19" y="69"/>
                    <a:pt x="19" y="69"/>
                    <a:pt x="19" y="68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5" y="65"/>
                    <a:pt x="27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lose/>
                  <a:moveTo>
                    <a:pt x="68" y="64"/>
                  </a:moveTo>
                  <a:cubicBezTo>
                    <a:pt x="67" y="65"/>
                    <a:pt x="67" y="65"/>
                    <a:pt x="66" y="65"/>
                  </a:cubicBezTo>
                  <a:cubicBezTo>
                    <a:pt x="67" y="65"/>
                    <a:pt x="68" y="66"/>
                    <a:pt x="69" y="66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1" y="63"/>
                    <a:pt x="69" y="64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lose/>
                  <a:moveTo>
                    <a:pt x="32" y="65"/>
                  </a:moveTo>
                  <a:cubicBezTo>
                    <a:pt x="33" y="65"/>
                    <a:pt x="35" y="65"/>
                    <a:pt x="36" y="66"/>
                  </a:cubicBezTo>
                  <a:cubicBezTo>
                    <a:pt x="35" y="66"/>
                    <a:pt x="35" y="67"/>
                    <a:pt x="34" y="67"/>
                  </a:cubicBezTo>
                  <a:cubicBezTo>
                    <a:pt x="32" y="67"/>
                    <a:pt x="30" y="67"/>
                    <a:pt x="28" y="67"/>
                  </a:cubicBezTo>
                  <a:cubicBezTo>
                    <a:pt x="29" y="67"/>
                    <a:pt x="31" y="66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lose/>
                  <a:moveTo>
                    <a:pt x="42" y="66"/>
                  </a:moveTo>
                  <a:cubicBezTo>
                    <a:pt x="42" y="66"/>
                    <a:pt x="42" y="66"/>
                    <a:pt x="42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1" y="66"/>
                    <a:pt x="41" y="66"/>
                    <a:pt x="42" y="66"/>
                  </a:cubicBezTo>
                  <a:cubicBezTo>
                    <a:pt x="42" y="66"/>
                    <a:pt x="42" y="66"/>
                    <a:pt x="42" y="66"/>
                  </a:cubicBezTo>
                  <a:close/>
                  <a:moveTo>
                    <a:pt x="65" y="66"/>
                  </a:moveTo>
                  <a:cubicBezTo>
                    <a:pt x="66" y="65"/>
                    <a:pt x="68" y="66"/>
                    <a:pt x="69" y="66"/>
                  </a:cubicBezTo>
                  <a:cubicBezTo>
                    <a:pt x="68" y="67"/>
                    <a:pt x="68" y="67"/>
                    <a:pt x="67" y="68"/>
                  </a:cubicBezTo>
                  <a:cubicBezTo>
                    <a:pt x="67" y="69"/>
                    <a:pt x="67" y="69"/>
                    <a:pt x="66" y="69"/>
                  </a:cubicBezTo>
                  <a:cubicBezTo>
                    <a:pt x="65" y="70"/>
                    <a:pt x="64" y="70"/>
                    <a:pt x="63" y="70"/>
                  </a:cubicBezTo>
                  <a:cubicBezTo>
                    <a:pt x="61" y="70"/>
                    <a:pt x="60" y="70"/>
                    <a:pt x="59" y="70"/>
                  </a:cubicBezTo>
                  <a:cubicBezTo>
                    <a:pt x="62" y="69"/>
                    <a:pt x="65" y="68"/>
                    <a:pt x="67" y="67"/>
                  </a:cubicBezTo>
                  <a:cubicBezTo>
                    <a:pt x="67" y="67"/>
                    <a:pt x="65" y="68"/>
                    <a:pt x="63" y="69"/>
                  </a:cubicBezTo>
                  <a:cubicBezTo>
                    <a:pt x="61" y="69"/>
                    <a:pt x="60" y="69"/>
                    <a:pt x="59" y="69"/>
                  </a:cubicBezTo>
                  <a:cubicBezTo>
                    <a:pt x="60" y="69"/>
                    <a:pt x="61" y="68"/>
                    <a:pt x="62" y="68"/>
                  </a:cubicBezTo>
                  <a:cubicBezTo>
                    <a:pt x="65" y="66"/>
                    <a:pt x="62" y="67"/>
                    <a:pt x="67" y="66"/>
                  </a:cubicBezTo>
                  <a:cubicBezTo>
                    <a:pt x="67" y="65"/>
                    <a:pt x="65" y="66"/>
                    <a:pt x="64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65" y="66"/>
                    <a:pt x="65" y="66"/>
                  </a:cubicBezTo>
                  <a:close/>
                  <a:moveTo>
                    <a:pt x="70" y="66"/>
                  </a:moveTo>
                  <a:cubicBezTo>
                    <a:pt x="70" y="66"/>
                    <a:pt x="70" y="66"/>
                    <a:pt x="69" y="66"/>
                  </a:cubicBezTo>
                  <a:cubicBezTo>
                    <a:pt x="68" y="67"/>
                    <a:pt x="67" y="68"/>
                    <a:pt x="67" y="69"/>
                  </a:cubicBezTo>
                  <a:cubicBezTo>
                    <a:pt x="69" y="69"/>
                    <a:pt x="69" y="68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lose/>
                  <a:moveTo>
                    <a:pt x="63" y="65"/>
                  </a:moveTo>
                  <a:cubicBezTo>
                    <a:pt x="62" y="65"/>
                    <a:pt x="61" y="66"/>
                    <a:pt x="60" y="66"/>
                  </a:cubicBezTo>
                  <a:cubicBezTo>
                    <a:pt x="60" y="67"/>
                    <a:pt x="60" y="67"/>
                    <a:pt x="60" y="68"/>
                  </a:cubicBezTo>
                  <a:cubicBezTo>
                    <a:pt x="62" y="67"/>
                    <a:pt x="61" y="68"/>
                    <a:pt x="64" y="65"/>
                  </a:cubicBezTo>
                  <a:cubicBezTo>
                    <a:pt x="64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lose/>
                  <a:moveTo>
                    <a:pt x="73" y="66"/>
                  </a:moveTo>
                  <a:cubicBezTo>
                    <a:pt x="72" y="66"/>
                    <a:pt x="71" y="66"/>
                    <a:pt x="71" y="66"/>
                  </a:cubicBezTo>
                  <a:cubicBezTo>
                    <a:pt x="70" y="67"/>
                    <a:pt x="70" y="67"/>
                    <a:pt x="69" y="68"/>
                  </a:cubicBezTo>
                  <a:cubicBezTo>
                    <a:pt x="70" y="67"/>
                    <a:pt x="72" y="67"/>
                    <a:pt x="73" y="66"/>
                  </a:cubicBezTo>
                  <a:cubicBezTo>
                    <a:pt x="73" y="66"/>
                    <a:pt x="73" y="66"/>
                    <a:pt x="73" y="66"/>
                  </a:cubicBezTo>
                  <a:close/>
                  <a:moveTo>
                    <a:pt x="36" y="66"/>
                  </a:moveTo>
                  <a:cubicBezTo>
                    <a:pt x="36" y="66"/>
                    <a:pt x="37" y="66"/>
                    <a:pt x="38" y="66"/>
                  </a:cubicBezTo>
                  <a:cubicBezTo>
                    <a:pt x="37" y="66"/>
                    <a:pt x="35" y="67"/>
                    <a:pt x="34" y="67"/>
                  </a:cubicBezTo>
                  <a:cubicBezTo>
                    <a:pt x="35" y="66"/>
                    <a:pt x="35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lose/>
                  <a:moveTo>
                    <a:pt x="41" y="67"/>
                  </a:moveTo>
                  <a:cubicBezTo>
                    <a:pt x="41" y="67"/>
                    <a:pt x="41" y="67"/>
                    <a:pt x="42" y="67"/>
                  </a:cubicBezTo>
                  <a:cubicBezTo>
                    <a:pt x="41" y="70"/>
                    <a:pt x="41" y="72"/>
                    <a:pt x="41" y="75"/>
                  </a:cubicBezTo>
                  <a:cubicBezTo>
                    <a:pt x="41" y="75"/>
                    <a:pt x="40" y="75"/>
                    <a:pt x="40" y="75"/>
                  </a:cubicBezTo>
                  <a:cubicBezTo>
                    <a:pt x="40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39" y="76"/>
                    <a:pt x="37" y="78"/>
                    <a:pt x="34" y="78"/>
                  </a:cubicBezTo>
                  <a:cubicBezTo>
                    <a:pt x="34" y="77"/>
                    <a:pt x="33" y="75"/>
                    <a:pt x="33" y="73"/>
                  </a:cubicBezTo>
                  <a:cubicBezTo>
                    <a:pt x="35" y="71"/>
                    <a:pt x="37" y="69"/>
                    <a:pt x="38" y="67"/>
                  </a:cubicBezTo>
                  <a:cubicBezTo>
                    <a:pt x="39" y="67"/>
                    <a:pt x="40" y="67"/>
                    <a:pt x="41" y="67"/>
                  </a:cubicBezTo>
                  <a:cubicBezTo>
                    <a:pt x="39" y="70"/>
                    <a:pt x="37" y="74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8" y="74"/>
                    <a:pt x="40" y="70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lose/>
                  <a:moveTo>
                    <a:pt x="57" y="67"/>
                  </a:moveTo>
                  <a:cubicBezTo>
                    <a:pt x="56" y="67"/>
                    <a:pt x="55" y="67"/>
                    <a:pt x="53" y="66"/>
                  </a:cubicBezTo>
                  <a:cubicBezTo>
                    <a:pt x="52" y="67"/>
                    <a:pt x="51" y="68"/>
                    <a:pt x="50" y="70"/>
                  </a:cubicBezTo>
                  <a:cubicBezTo>
                    <a:pt x="53" y="70"/>
                    <a:pt x="52" y="70"/>
                    <a:pt x="55" y="68"/>
                  </a:cubicBezTo>
                  <a:cubicBezTo>
                    <a:pt x="56" y="68"/>
                    <a:pt x="56" y="68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lose/>
                  <a:moveTo>
                    <a:pt x="57" y="67"/>
                  </a:moveTo>
                  <a:cubicBezTo>
                    <a:pt x="58" y="67"/>
                    <a:pt x="59" y="66"/>
                    <a:pt x="60" y="66"/>
                  </a:cubicBezTo>
                  <a:cubicBezTo>
                    <a:pt x="60" y="67"/>
                    <a:pt x="60" y="67"/>
                    <a:pt x="59" y="68"/>
                  </a:cubicBezTo>
                  <a:cubicBezTo>
                    <a:pt x="56" y="69"/>
                    <a:pt x="56" y="69"/>
                    <a:pt x="53" y="70"/>
                  </a:cubicBezTo>
                  <a:cubicBezTo>
                    <a:pt x="53" y="69"/>
                    <a:pt x="56" y="67"/>
                    <a:pt x="57" y="67"/>
                  </a:cubicBezTo>
                  <a:cubicBezTo>
                    <a:pt x="58" y="67"/>
                    <a:pt x="58" y="68"/>
                    <a:pt x="58" y="68"/>
                  </a:cubicBezTo>
                  <a:cubicBezTo>
                    <a:pt x="58" y="68"/>
                    <a:pt x="58" y="67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lose/>
                  <a:moveTo>
                    <a:pt x="44" y="68"/>
                  </a:moveTo>
                  <a:cubicBezTo>
                    <a:pt x="44" y="67"/>
                    <a:pt x="44" y="67"/>
                    <a:pt x="44" y="66"/>
                  </a:cubicBezTo>
                  <a:cubicBezTo>
                    <a:pt x="44" y="67"/>
                    <a:pt x="45" y="68"/>
                    <a:pt x="45" y="69"/>
                  </a:cubicBezTo>
                  <a:cubicBezTo>
                    <a:pt x="45" y="69"/>
                    <a:pt x="44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19" y="68"/>
                  </a:moveTo>
                  <a:cubicBezTo>
                    <a:pt x="19" y="68"/>
                    <a:pt x="19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lose/>
                  <a:moveTo>
                    <a:pt x="19" y="69"/>
                  </a:moveTo>
                  <a:cubicBezTo>
                    <a:pt x="19" y="69"/>
                    <a:pt x="18" y="69"/>
                    <a:pt x="18" y="69"/>
                  </a:cubicBezTo>
                  <a:cubicBezTo>
                    <a:pt x="17" y="69"/>
                    <a:pt x="16" y="70"/>
                    <a:pt x="15" y="70"/>
                  </a:cubicBezTo>
                  <a:cubicBezTo>
                    <a:pt x="17" y="71"/>
                    <a:pt x="19" y="72"/>
                    <a:pt x="21" y="72"/>
                  </a:cubicBezTo>
                  <a:cubicBezTo>
                    <a:pt x="21" y="72"/>
                    <a:pt x="18" y="70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lose/>
                  <a:moveTo>
                    <a:pt x="19" y="69"/>
                  </a:move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70"/>
                    <a:pt x="20" y="70"/>
                  </a:cubicBezTo>
                  <a:cubicBezTo>
                    <a:pt x="19" y="70"/>
                    <a:pt x="19" y="70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lose/>
                  <a:moveTo>
                    <a:pt x="60" y="69"/>
                  </a:moveTo>
                  <a:cubicBezTo>
                    <a:pt x="58" y="69"/>
                    <a:pt x="59" y="69"/>
                    <a:pt x="57" y="70"/>
                  </a:cubicBezTo>
                  <a:cubicBezTo>
                    <a:pt x="57" y="70"/>
                    <a:pt x="56" y="70"/>
                    <a:pt x="56" y="70"/>
                  </a:cubicBezTo>
                  <a:cubicBezTo>
                    <a:pt x="60" y="70"/>
                    <a:pt x="59" y="70"/>
                    <a:pt x="62" y="69"/>
                  </a:cubicBezTo>
                  <a:cubicBezTo>
                    <a:pt x="62" y="69"/>
                    <a:pt x="61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45" y="70"/>
                  </a:moveTo>
                  <a:cubicBezTo>
                    <a:pt x="45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lose/>
                  <a:moveTo>
                    <a:pt x="56" y="70"/>
                  </a:moveTo>
                  <a:cubicBezTo>
                    <a:pt x="57" y="70"/>
                    <a:pt x="58" y="70"/>
                    <a:pt x="58" y="70"/>
                  </a:cubicBezTo>
                  <a:cubicBezTo>
                    <a:pt x="58" y="71"/>
                    <a:pt x="57" y="71"/>
                    <a:pt x="57" y="71"/>
                  </a:cubicBezTo>
                  <a:cubicBezTo>
                    <a:pt x="56" y="71"/>
                    <a:pt x="56" y="71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lose/>
                  <a:moveTo>
                    <a:pt x="59" y="70"/>
                  </a:moveTo>
                  <a:cubicBezTo>
                    <a:pt x="60" y="70"/>
                    <a:pt x="61" y="71"/>
                    <a:pt x="62" y="71"/>
                  </a:cubicBezTo>
                  <a:cubicBezTo>
                    <a:pt x="60" y="71"/>
                    <a:pt x="59" y="71"/>
                    <a:pt x="57" y="72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8" y="71"/>
                    <a:pt x="58" y="71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lose/>
                  <a:moveTo>
                    <a:pt x="20" y="70"/>
                  </a:moveTo>
                  <a:cubicBezTo>
                    <a:pt x="20" y="71"/>
                    <a:pt x="21" y="73"/>
                    <a:pt x="22" y="73"/>
                  </a:cubicBezTo>
                  <a:cubicBezTo>
                    <a:pt x="23" y="73"/>
                    <a:pt x="23" y="74"/>
                    <a:pt x="24" y="74"/>
                  </a:cubicBezTo>
                  <a:cubicBezTo>
                    <a:pt x="23" y="72"/>
                    <a:pt x="21" y="70"/>
                    <a:pt x="19" y="69"/>
                  </a:cubicBezTo>
                  <a:cubicBezTo>
                    <a:pt x="19" y="69"/>
                    <a:pt x="19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lose/>
                  <a:moveTo>
                    <a:pt x="47" y="71"/>
                  </a:moveTo>
                  <a:cubicBezTo>
                    <a:pt x="47" y="71"/>
                    <a:pt x="46" y="70"/>
                    <a:pt x="46" y="70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lose/>
                  <a:moveTo>
                    <a:pt x="47" y="71"/>
                  </a:move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2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1"/>
                    <a:pt x="49" y="71"/>
                    <a:pt x="50" y="71"/>
                  </a:cubicBezTo>
                  <a:cubicBezTo>
                    <a:pt x="50" y="71"/>
                    <a:pt x="49" y="71"/>
                    <a:pt x="49" y="72"/>
                  </a:cubicBezTo>
                  <a:cubicBezTo>
                    <a:pt x="48" y="72"/>
                    <a:pt x="48" y="72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lose/>
                  <a:moveTo>
                    <a:pt x="52" y="71"/>
                  </a:moveTo>
                  <a:cubicBezTo>
                    <a:pt x="51" y="71"/>
                    <a:pt x="50" y="71"/>
                    <a:pt x="49" y="72"/>
                  </a:cubicBezTo>
                  <a:cubicBezTo>
                    <a:pt x="53" y="72"/>
                    <a:pt x="52" y="72"/>
                    <a:pt x="55" y="70"/>
                  </a:cubicBezTo>
                  <a:cubicBezTo>
                    <a:pt x="54" y="71"/>
                    <a:pt x="53" y="71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lose/>
                  <a:moveTo>
                    <a:pt x="56" y="71"/>
                  </a:moveTo>
                  <a:cubicBezTo>
                    <a:pt x="56" y="71"/>
                    <a:pt x="56" y="71"/>
                    <a:pt x="56" y="70"/>
                  </a:cubicBezTo>
                  <a:cubicBezTo>
                    <a:pt x="55" y="71"/>
                    <a:pt x="54" y="71"/>
                    <a:pt x="53" y="72"/>
                  </a:cubicBezTo>
                  <a:cubicBezTo>
                    <a:pt x="54" y="72"/>
                    <a:pt x="55" y="72"/>
                    <a:pt x="56" y="71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7" y="72"/>
                  </a:move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2"/>
                    <a:pt x="56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2"/>
                    <a:pt x="57" y="72"/>
                  </a:cubicBezTo>
                  <a:close/>
                  <a:moveTo>
                    <a:pt x="52" y="72"/>
                  </a:moveTo>
                  <a:cubicBezTo>
                    <a:pt x="53" y="71"/>
                    <a:pt x="54" y="71"/>
                    <a:pt x="55" y="70"/>
                  </a:cubicBezTo>
                  <a:cubicBezTo>
                    <a:pt x="54" y="71"/>
                    <a:pt x="53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lose/>
                  <a:moveTo>
                    <a:pt x="44" y="72"/>
                  </a:moveTo>
                  <a:cubicBezTo>
                    <a:pt x="44" y="72"/>
                    <a:pt x="44" y="72"/>
                    <a:pt x="44" y="72"/>
                  </a:cubicBezTo>
                  <a:cubicBezTo>
                    <a:pt x="44" y="73"/>
                    <a:pt x="43" y="76"/>
                    <a:pt x="44" y="76"/>
                  </a:cubicBezTo>
                  <a:cubicBezTo>
                    <a:pt x="45" y="76"/>
                    <a:pt x="45" y="75"/>
                    <a:pt x="46" y="75"/>
                  </a:cubicBezTo>
                  <a:cubicBezTo>
                    <a:pt x="45" y="74"/>
                    <a:pt x="45" y="73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lose/>
                  <a:moveTo>
                    <a:pt x="59" y="72"/>
                  </a:moveTo>
                  <a:cubicBezTo>
                    <a:pt x="62" y="72"/>
                    <a:pt x="61" y="72"/>
                    <a:pt x="64" y="73"/>
                  </a:cubicBezTo>
                  <a:cubicBezTo>
                    <a:pt x="62" y="73"/>
                    <a:pt x="61" y="72"/>
                    <a:pt x="59" y="72"/>
                  </a:cubicBezTo>
                  <a:cubicBezTo>
                    <a:pt x="59" y="72"/>
                    <a:pt x="59" y="72"/>
                    <a:pt x="59" y="72"/>
                  </a:cubicBezTo>
                  <a:close/>
                  <a:moveTo>
                    <a:pt x="46" y="72"/>
                  </a:moveTo>
                  <a:cubicBezTo>
                    <a:pt x="46" y="72"/>
                    <a:pt x="45" y="72"/>
                    <a:pt x="44" y="72"/>
                  </a:cubicBezTo>
                  <a:cubicBezTo>
                    <a:pt x="45" y="73"/>
                    <a:pt x="45" y="74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4"/>
                    <a:pt x="47" y="73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lose/>
                  <a:moveTo>
                    <a:pt x="47" y="72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3"/>
                    <a:pt x="47" y="73"/>
                    <a:pt x="47" y="72"/>
                  </a:cubicBezTo>
                  <a:cubicBezTo>
                    <a:pt x="47" y="72"/>
                    <a:pt x="47" y="72"/>
                    <a:pt x="47" y="72"/>
                  </a:cubicBezTo>
                  <a:close/>
                  <a:moveTo>
                    <a:pt x="51" y="73"/>
                  </a:moveTo>
                  <a:cubicBezTo>
                    <a:pt x="51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lose/>
                  <a:moveTo>
                    <a:pt x="55" y="73"/>
                  </a:moveTo>
                  <a:cubicBezTo>
                    <a:pt x="54" y="73"/>
                    <a:pt x="52" y="72"/>
                    <a:pt x="52" y="73"/>
                  </a:cubicBezTo>
                  <a:cubicBezTo>
                    <a:pt x="55" y="74"/>
                    <a:pt x="58" y="75"/>
                    <a:pt x="61" y="75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6" y="73"/>
                    <a:pt x="55" y="73"/>
                  </a:cubicBezTo>
                  <a:cubicBezTo>
                    <a:pt x="55" y="73"/>
                    <a:pt x="55" y="73"/>
                    <a:pt x="55" y="73"/>
                  </a:cubicBezTo>
                  <a:close/>
                  <a:moveTo>
                    <a:pt x="48" y="73"/>
                  </a:moveTo>
                  <a:cubicBezTo>
                    <a:pt x="49" y="73"/>
                    <a:pt x="49" y="73"/>
                    <a:pt x="50" y="73"/>
                  </a:cubicBezTo>
                  <a:cubicBezTo>
                    <a:pt x="49" y="73"/>
                    <a:pt x="48" y="74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close/>
                  <a:moveTo>
                    <a:pt x="50" y="73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1" y="73"/>
                    <a:pt x="49" y="75"/>
                    <a:pt x="49" y="75"/>
                  </a:cubicBezTo>
                  <a:cubicBezTo>
                    <a:pt x="49" y="75"/>
                    <a:pt x="48" y="75"/>
                    <a:pt x="48" y="75"/>
                  </a:cubicBezTo>
                  <a:cubicBezTo>
                    <a:pt x="48" y="75"/>
                    <a:pt x="48" y="74"/>
                    <a:pt x="48" y="74"/>
                  </a:cubicBezTo>
                  <a:cubicBezTo>
                    <a:pt x="48" y="74"/>
                    <a:pt x="49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  <a:moveTo>
                    <a:pt x="47" y="74"/>
                  </a:moveTo>
                  <a:cubicBezTo>
                    <a:pt x="47" y="73"/>
                    <a:pt x="47" y="73"/>
                    <a:pt x="47" y="73"/>
                  </a:cubicBezTo>
                  <a:cubicBezTo>
                    <a:pt x="47" y="74"/>
                    <a:pt x="46" y="74"/>
                    <a:pt x="46" y="75"/>
                  </a:cubicBezTo>
                  <a:cubicBezTo>
                    <a:pt x="46" y="75"/>
                    <a:pt x="47" y="75"/>
                    <a:pt x="47" y="74"/>
                  </a:cubicBezTo>
                  <a:cubicBezTo>
                    <a:pt x="47" y="74"/>
                    <a:pt x="47" y="74"/>
                    <a:pt x="47" y="73"/>
                  </a:cubicBezTo>
                  <a:cubicBezTo>
                    <a:pt x="47" y="73"/>
                    <a:pt x="47" y="73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lose/>
                  <a:moveTo>
                    <a:pt x="24" y="74"/>
                  </a:moveTo>
                  <a:cubicBezTo>
                    <a:pt x="23" y="74"/>
                    <a:pt x="23" y="73"/>
                    <a:pt x="22" y="73"/>
                  </a:cubicBezTo>
                  <a:cubicBezTo>
                    <a:pt x="23" y="74"/>
                    <a:pt x="23" y="74"/>
                    <a:pt x="24" y="75"/>
                  </a:cubicBezTo>
                  <a:cubicBezTo>
                    <a:pt x="24" y="75"/>
                    <a:pt x="24" y="74"/>
                    <a:pt x="24" y="74"/>
                  </a:cubicBezTo>
                  <a:cubicBezTo>
                    <a:pt x="24" y="74"/>
                    <a:pt x="24" y="74"/>
                    <a:pt x="24" y="74"/>
                  </a:cubicBezTo>
                  <a:close/>
                  <a:moveTo>
                    <a:pt x="24" y="74"/>
                  </a:moveTo>
                  <a:cubicBezTo>
                    <a:pt x="25" y="74"/>
                    <a:pt x="25" y="75"/>
                    <a:pt x="26" y="75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5" y="76"/>
                    <a:pt x="25" y="76"/>
                    <a:pt x="24" y="75"/>
                  </a:cubicBezTo>
                  <a:cubicBezTo>
                    <a:pt x="24" y="75"/>
                    <a:pt x="24" y="74"/>
                    <a:pt x="24" y="74"/>
                  </a:cubicBezTo>
                  <a:cubicBezTo>
                    <a:pt x="24" y="74"/>
                    <a:pt x="24" y="74"/>
                    <a:pt x="24" y="74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lose/>
                  <a:moveTo>
                    <a:pt x="25" y="74"/>
                  </a:move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5" y="75"/>
                    <a:pt x="25" y="75"/>
                  </a:cubicBezTo>
                  <a:cubicBezTo>
                    <a:pt x="25" y="75"/>
                    <a:pt x="25" y="75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7" y="75"/>
                    <a:pt x="48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lose/>
                  <a:moveTo>
                    <a:pt x="49" y="75"/>
                  </a:move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9" y="75"/>
                    <a:pt x="49" y="75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48" y="75"/>
                  </a:move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lose/>
                  <a:moveTo>
                    <a:pt x="48" y="75"/>
                  </a:moveTo>
                  <a:cubicBezTo>
                    <a:pt x="47" y="75"/>
                    <a:pt x="47" y="75"/>
                    <a:pt x="47" y="75"/>
                  </a:cubicBezTo>
                  <a:cubicBezTo>
                    <a:pt x="47" y="76"/>
                    <a:pt x="47" y="76"/>
                    <a:pt x="47" y="77"/>
                  </a:cubicBezTo>
                  <a:cubicBezTo>
                    <a:pt x="47" y="76"/>
                    <a:pt x="47" y="76"/>
                    <a:pt x="48" y="76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lose/>
                  <a:moveTo>
                    <a:pt x="26" y="75"/>
                  </a:moveTo>
                  <a:cubicBezTo>
                    <a:pt x="26" y="75"/>
                    <a:pt x="26" y="75"/>
                    <a:pt x="26" y="74"/>
                  </a:cubicBezTo>
                  <a:cubicBezTo>
                    <a:pt x="28" y="76"/>
                    <a:pt x="31" y="77"/>
                    <a:pt x="34" y="78"/>
                  </a:cubicBezTo>
                  <a:cubicBezTo>
                    <a:pt x="31" y="79"/>
                    <a:pt x="32" y="78"/>
                    <a:pt x="29" y="77"/>
                  </a:cubicBezTo>
                  <a:cubicBezTo>
                    <a:pt x="26" y="77"/>
                    <a:pt x="27" y="77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7" y="75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48" y="76"/>
                  </a:moveTo>
                  <a:cubicBezTo>
                    <a:pt x="48" y="76"/>
                    <a:pt x="48" y="76"/>
                    <a:pt x="48" y="76"/>
                  </a:cubicBezTo>
                  <a:cubicBezTo>
                    <a:pt x="49" y="77"/>
                    <a:pt x="50" y="78"/>
                    <a:pt x="50" y="79"/>
                  </a:cubicBezTo>
                  <a:cubicBezTo>
                    <a:pt x="50" y="79"/>
                    <a:pt x="50" y="79"/>
                    <a:pt x="50" y="78"/>
                  </a:cubicBezTo>
                  <a:cubicBezTo>
                    <a:pt x="49" y="78"/>
                    <a:pt x="49" y="77"/>
                    <a:pt x="49" y="77"/>
                  </a:cubicBezTo>
                  <a:cubicBezTo>
                    <a:pt x="49" y="77"/>
                    <a:pt x="48" y="76"/>
                    <a:pt x="48" y="76"/>
                  </a:cubicBezTo>
                  <a:cubicBezTo>
                    <a:pt x="48" y="76"/>
                    <a:pt x="48" y="76"/>
                    <a:pt x="48" y="76"/>
                  </a:cubicBezTo>
                  <a:close/>
                  <a:moveTo>
                    <a:pt x="45" y="76"/>
                  </a:moveTo>
                  <a:cubicBezTo>
                    <a:pt x="45" y="76"/>
                    <a:pt x="45" y="76"/>
                    <a:pt x="46" y="75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76"/>
                    <a:pt x="45" y="76"/>
                    <a:pt x="45" y="76"/>
                  </a:cubicBezTo>
                  <a:close/>
                  <a:moveTo>
                    <a:pt x="45" y="76"/>
                  </a:moveTo>
                  <a:cubicBezTo>
                    <a:pt x="45" y="76"/>
                    <a:pt x="44" y="76"/>
                    <a:pt x="44" y="76"/>
                  </a:cubicBezTo>
                  <a:cubicBezTo>
                    <a:pt x="45" y="76"/>
                    <a:pt x="45" y="77"/>
                    <a:pt x="46" y="77"/>
                  </a:cubicBezTo>
                  <a:cubicBezTo>
                    <a:pt x="46" y="77"/>
                    <a:pt x="46" y="77"/>
                    <a:pt x="46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76"/>
                    <a:pt x="45" y="76"/>
                    <a:pt x="45" y="76"/>
                  </a:cubicBezTo>
                  <a:close/>
                  <a:moveTo>
                    <a:pt x="26" y="76"/>
                  </a:moveTo>
                  <a:cubicBezTo>
                    <a:pt x="26" y="76"/>
                    <a:pt x="26" y="76"/>
                    <a:pt x="26" y="76"/>
                  </a:cubicBezTo>
                  <a:cubicBezTo>
                    <a:pt x="26" y="76"/>
                    <a:pt x="26" y="76"/>
                    <a:pt x="27" y="77"/>
                  </a:cubicBezTo>
                  <a:cubicBezTo>
                    <a:pt x="26" y="77"/>
                    <a:pt x="26" y="77"/>
                    <a:pt x="26" y="76"/>
                  </a:cubicBezTo>
                  <a:cubicBezTo>
                    <a:pt x="26" y="76"/>
                    <a:pt x="26" y="76"/>
                    <a:pt x="26" y="76"/>
                  </a:cubicBezTo>
                  <a:close/>
                  <a:moveTo>
                    <a:pt x="47" y="76"/>
                  </a:moveTo>
                  <a:cubicBezTo>
                    <a:pt x="47" y="77"/>
                    <a:pt x="47" y="77"/>
                    <a:pt x="46" y="77"/>
                  </a:cubicBezTo>
                  <a:cubicBezTo>
                    <a:pt x="48" y="78"/>
                    <a:pt x="48" y="78"/>
                    <a:pt x="49" y="78"/>
                  </a:cubicBezTo>
                  <a:cubicBezTo>
                    <a:pt x="49" y="78"/>
                    <a:pt x="48" y="77"/>
                    <a:pt x="48" y="76"/>
                  </a:cubicBezTo>
                  <a:cubicBezTo>
                    <a:pt x="48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lose/>
                  <a:moveTo>
                    <a:pt x="17" y="77"/>
                  </a:moveTo>
                  <a:cubicBezTo>
                    <a:pt x="17" y="77"/>
                    <a:pt x="17" y="76"/>
                    <a:pt x="16" y="76"/>
                  </a:cubicBezTo>
                  <a:cubicBezTo>
                    <a:pt x="19" y="76"/>
                    <a:pt x="22" y="77"/>
                    <a:pt x="25" y="78"/>
                  </a:cubicBezTo>
                  <a:cubicBezTo>
                    <a:pt x="22" y="78"/>
                    <a:pt x="20" y="7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lose/>
                  <a:moveTo>
                    <a:pt x="46" y="77"/>
                  </a:move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lose/>
                  <a:moveTo>
                    <a:pt x="44" y="77"/>
                  </a:moveTo>
                  <a:cubicBezTo>
                    <a:pt x="44" y="77"/>
                    <a:pt x="44" y="77"/>
                    <a:pt x="44" y="76"/>
                  </a:cubicBezTo>
                  <a:cubicBezTo>
                    <a:pt x="44" y="77"/>
                    <a:pt x="43" y="77"/>
                    <a:pt x="43" y="78"/>
                  </a:cubicBezTo>
                  <a:cubicBezTo>
                    <a:pt x="44" y="78"/>
                    <a:pt x="44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lose/>
                  <a:moveTo>
                    <a:pt x="46" y="77"/>
                  </a:move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lose/>
                  <a:moveTo>
                    <a:pt x="41" y="78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40" y="77"/>
                    <a:pt x="38" y="78"/>
                    <a:pt x="38" y="78"/>
                  </a:cubicBezTo>
                  <a:cubicBezTo>
                    <a:pt x="39" y="78"/>
                    <a:pt x="40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lose/>
                  <a:moveTo>
                    <a:pt x="43" y="78"/>
                  </a:moveTo>
                  <a:cubicBezTo>
                    <a:pt x="44" y="78"/>
                    <a:pt x="44" y="78"/>
                    <a:pt x="45" y="78"/>
                  </a:cubicBezTo>
                  <a:cubicBezTo>
                    <a:pt x="45" y="79"/>
                    <a:pt x="45" y="81"/>
                    <a:pt x="45" y="82"/>
                  </a:cubicBezTo>
                  <a:cubicBezTo>
                    <a:pt x="44" y="82"/>
                    <a:pt x="44" y="81"/>
                    <a:pt x="43" y="81"/>
                  </a:cubicBezTo>
                  <a:cubicBezTo>
                    <a:pt x="43" y="80"/>
                    <a:pt x="43" y="79"/>
                    <a:pt x="43" y="78"/>
                  </a:cubicBezTo>
                  <a:cubicBezTo>
                    <a:pt x="43" y="78"/>
                    <a:pt x="43" y="78"/>
                    <a:pt x="43" y="78"/>
                  </a:cubicBezTo>
                  <a:close/>
                  <a:moveTo>
                    <a:pt x="25" y="78"/>
                  </a:moveTo>
                  <a:cubicBezTo>
                    <a:pt x="23" y="78"/>
                    <a:pt x="20" y="78"/>
                    <a:pt x="17" y="77"/>
                  </a:cubicBezTo>
                  <a:cubicBezTo>
                    <a:pt x="18" y="78"/>
                    <a:pt x="18" y="79"/>
                    <a:pt x="19" y="79"/>
                  </a:cubicBezTo>
                  <a:cubicBezTo>
                    <a:pt x="23" y="80"/>
                    <a:pt x="24" y="79"/>
                    <a:pt x="29" y="79"/>
                  </a:cubicBezTo>
                  <a:cubicBezTo>
                    <a:pt x="28" y="79"/>
                    <a:pt x="27" y="78"/>
                    <a:pt x="25" y="78"/>
                  </a:cubicBezTo>
                  <a:cubicBezTo>
                    <a:pt x="25" y="78"/>
                    <a:pt x="25" y="78"/>
                    <a:pt x="25" y="78"/>
                  </a:cubicBezTo>
                  <a:close/>
                  <a:moveTo>
                    <a:pt x="27" y="78"/>
                  </a:move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7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lose/>
                  <a:moveTo>
                    <a:pt x="37" y="78"/>
                  </a:moveTo>
                  <a:cubicBezTo>
                    <a:pt x="37" y="78"/>
                    <a:pt x="37" y="78"/>
                    <a:pt x="38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lose/>
                  <a:moveTo>
                    <a:pt x="29" y="78"/>
                  </a:moveTo>
                  <a:cubicBezTo>
                    <a:pt x="30" y="78"/>
                    <a:pt x="31" y="78"/>
                    <a:pt x="32" y="79"/>
                  </a:cubicBezTo>
                  <a:cubicBezTo>
                    <a:pt x="30" y="78"/>
                    <a:pt x="29" y="78"/>
                    <a:pt x="27" y="77"/>
                  </a:cubicBezTo>
                  <a:cubicBezTo>
                    <a:pt x="28" y="78"/>
                    <a:pt x="29" y="78"/>
                    <a:pt x="29" y="78"/>
                  </a:cubicBezTo>
                  <a:cubicBezTo>
                    <a:pt x="29" y="78"/>
                    <a:pt x="29" y="78"/>
                    <a:pt x="29" y="78"/>
                  </a:cubicBezTo>
                  <a:close/>
                  <a:moveTo>
                    <a:pt x="50" y="79"/>
                  </a:moveTo>
                  <a:cubicBezTo>
                    <a:pt x="49" y="79"/>
                    <a:pt x="49" y="78"/>
                    <a:pt x="49" y="78"/>
                  </a:cubicBezTo>
                  <a:cubicBezTo>
                    <a:pt x="49" y="79"/>
                    <a:pt x="49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lose/>
                  <a:moveTo>
                    <a:pt x="12" y="79"/>
                  </a:moveTo>
                  <a:cubicBezTo>
                    <a:pt x="11" y="79"/>
                    <a:pt x="11" y="78"/>
                    <a:pt x="10" y="78"/>
                  </a:cubicBezTo>
                  <a:cubicBezTo>
                    <a:pt x="8" y="78"/>
                    <a:pt x="6" y="79"/>
                    <a:pt x="4" y="79"/>
                  </a:cubicBezTo>
                  <a:cubicBezTo>
                    <a:pt x="6" y="79"/>
                    <a:pt x="9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lose/>
                  <a:moveTo>
                    <a:pt x="51" y="79"/>
                  </a:move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51" y="79"/>
                    <a:pt x="51" y="80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lose/>
                  <a:moveTo>
                    <a:pt x="39" y="79"/>
                  </a:moveTo>
                  <a:cubicBezTo>
                    <a:pt x="40" y="79"/>
                    <a:pt x="40" y="79"/>
                    <a:pt x="40" y="79"/>
                  </a:cubicBezTo>
                  <a:cubicBezTo>
                    <a:pt x="40" y="81"/>
                    <a:pt x="40" y="83"/>
                    <a:pt x="40" y="85"/>
                  </a:cubicBezTo>
                  <a:cubicBezTo>
                    <a:pt x="39" y="85"/>
                    <a:pt x="39" y="86"/>
                    <a:pt x="38" y="86"/>
                  </a:cubicBezTo>
                  <a:cubicBezTo>
                    <a:pt x="37" y="86"/>
                    <a:pt x="37" y="86"/>
                    <a:pt x="36" y="86"/>
                  </a:cubicBezTo>
                  <a:cubicBezTo>
                    <a:pt x="37" y="84"/>
                    <a:pt x="38" y="81"/>
                    <a:pt x="39" y="79"/>
                  </a:cubicBezTo>
                  <a:cubicBezTo>
                    <a:pt x="39" y="79"/>
                    <a:pt x="39" y="79"/>
                    <a:pt x="39" y="79"/>
                  </a:cubicBezTo>
                  <a:close/>
                  <a:moveTo>
                    <a:pt x="38" y="79"/>
                  </a:moveTo>
                  <a:cubicBezTo>
                    <a:pt x="38" y="80"/>
                    <a:pt x="37" y="80"/>
                    <a:pt x="37" y="80"/>
                  </a:cubicBezTo>
                  <a:cubicBezTo>
                    <a:pt x="36" y="81"/>
                    <a:pt x="35" y="82"/>
                    <a:pt x="34" y="83"/>
                  </a:cubicBezTo>
                  <a:cubicBezTo>
                    <a:pt x="34" y="83"/>
                    <a:pt x="34" y="84"/>
                    <a:pt x="35" y="84"/>
                  </a:cubicBezTo>
                  <a:cubicBezTo>
                    <a:pt x="36" y="83"/>
                    <a:pt x="37" y="81"/>
                    <a:pt x="38" y="80"/>
                  </a:cubicBezTo>
                  <a:cubicBezTo>
                    <a:pt x="37" y="81"/>
                    <a:pt x="36" y="83"/>
                    <a:pt x="35" y="85"/>
                  </a:cubicBezTo>
                  <a:cubicBezTo>
                    <a:pt x="35" y="85"/>
                    <a:pt x="36" y="85"/>
                    <a:pt x="36" y="86"/>
                  </a:cubicBezTo>
                  <a:cubicBezTo>
                    <a:pt x="37" y="83"/>
                    <a:pt x="38" y="81"/>
                    <a:pt x="39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lose/>
                  <a:moveTo>
                    <a:pt x="36" y="80"/>
                  </a:moveTo>
                  <a:cubicBezTo>
                    <a:pt x="34" y="80"/>
                    <a:pt x="34" y="80"/>
                    <a:pt x="33" y="82"/>
                  </a:cubicBezTo>
                  <a:cubicBezTo>
                    <a:pt x="33" y="82"/>
                    <a:pt x="33" y="83"/>
                    <a:pt x="34" y="83"/>
                  </a:cubicBezTo>
                  <a:cubicBezTo>
                    <a:pt x="35" y="82"/>
                    <a:pt x="36" y="81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lose/>
                  <a:moveTo>
                    <a:pt x="32" y="80"/>
                  </a:moveTo>
                  <a:cubicBezTo>
                    <a:pt x="30" y="80"/>
                    <a:pt x="30" y="80"/>
                    <a:pt x="28" y="81"/>
                  </a:cubicBezTo>
                  <a:cubicBezTo>
                    <a:pt x="29" y="81"/>
                    <a:pt x="30" y="81"/>
                    <a:pt x="31" y="81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2" y="81"/>
                  </a:cubicBezTo>
                  <a:cubicBezTo>
                    <a:pt x="32" y="81"/>
                    <a:pt x="32" y="80"/>
                    <a:pt x="32" y="80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31" y="80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lose/>
                  <a:moveTo>
                    <a:pt x="32" y="80"/>
                  </a:moveTo>
                  <a:cubicBezTo>
                    <a:pt x="33" y="80"/>
                    <a:pt x="34" y="80"/>
                    <a:pt x="34" y="80"/>
                  </a:cubicBezTo>
                  <a:cubicBezTo>
                    <a:pt x="34" y="80"/>
                    <a:pt x="33" y="80"/>
                    <a:pt x="32" y="81"/>
                  </a:cubicBezTo>
                  <a:cubicBezTo>
                    <a:pt x="32" y="81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lose/>
                  <a:moveTo>
                    <a:pt x="29" y="80"/>
                  </a:moveTo>
                  <a:cubicBezTo>
                    <a:pt x="28" y="80"/>
                    <a:pt x="27" y="80"/>
                    <a:pt x="26" y="80"/>
                  </a:cubicBezTo>
                  <a:cubicBezTo>
                    <a:pt x="25" y="81"/>
                    <a:pt x="25" y="81"/>
                    <a:pt x="24" y="81"/>
                  </a:cubicBezTo>
                  <a:cubicBezTo>
                    <a:pt x="23" y="82"/>
                    <a:pt x="23" y="82"/>
                    <a:pt x="22" y="83"/>
                  </a:cubicBezTo>
                  <a:cubicBezTo>
                    <a:pt x="24" y="82"/>
                    <a:pt x="26" y="82"/>
                    <a:pt x="28" y="82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lose/>
                  <a:moveTo>
                    <a:pt x="25" y="80"/>
                  </a:moveTo>
                  <a:cubicBezTo>
                    <a:pt x="25" y="80"/>
                    <a:pt x="25" y="80"/>
                    <a:pt x="24" y="80"/>
                  </a:cubicBezTo>
                  <a:cubicBezTo>
                    <a:pt x="24" y="80"/>
                    <a:pt x="24" y="81"/>
                    <a:pt x="24" y="81"/>
                  </a:cubicBezTo>
                  <a:cubicBezTo>
                    <a:pt x="24" y="81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32" y="81"/>
                  </a:move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lose/>
                  <a:moveTo>
                    <a:pt x="32" y="81"/>
                  </a:moveTo>
                  <a:cubicBezTo>
                    <a:pt x="33" y="81"/>
                    <a:pt x="33" y="80"/>
                    <a:pt x="34" y="80"/>
                  </a:cubicBezTo>
                  <a:cubicBezTo>
                    <a:pt x="34" y="81"/>
                    <a:pt x="33" y="81"/>
                    <a:pt x="33" y="82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lose/>
                  <a:moveTo>
                    <a:pt x="32" y="81"/>
                  </a:move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lose/>
                  <a:moveTo>
                    <a:pt x="32" y="81"/>
                  </a:move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28" y="82"/>
                    <a:pt x="29" y="81"/>
                    <a:pt x="27" y="83"/>
                  </a:cubicBezTo>
                  <a:cubicBezTo>
                    <a:pt x="25" y="84"/>
                    <a:pt x="24" y="85"/>
                    <a:pt x="23" y="86"/>
                  </a:cubicBezTo>
                  <a:cubicBezTo>
                    <a:pt x="25" y="86"/>
                    <a:pt x="26" y="87"/>
                    <a:pt x="28" y="88"/>
                  </a:cubicBezTo>
                  <a:cubicBezTo>
                    <a:pt x="28" y="87"/>
                    <a:pt x="29" y="87"/>
                    <a:pt x="29" y="87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6" y="86"/>
                    <a:pt x="28" y="87"/>
                    <a:pt x="29" y="87"/>
                  </a:cubicBezTo>
                  <a:cubicBezTo>
                    <a:pt x="30" y="86"/>
                    <a:pt x="32" y="85"/>
                    <a:pt x="33" y="83"/>
                  </a:cubicBezTo>
                  <a:cubicBezTo>
                    <a:pt x="33" y="83"/>
                    <a:pt x="32" y="83"/>
                    <a:pt x="32" y="83"/>
                  </a:cubicBezTo>
                  <a:cubicBezTo>
                    <a:pt x="31" y="84"/>
                    <a:pt x="30" y="84"/>
                    <a:pt x="29" y="85"/>
                  </a:cubicBezTo>
                  <a:cubicBezTo>
                    <a:pt x="29" y="85"/>
                    <a:pt x="30" y="84"/>
                    <a:pt x="32" y="83"/>
                  </a:cubicBezTo>
                  <a:cubicBezTo>
                    <a:pt x="32" y="82"/>
                    <a:pt x="31" y="82"/>
                    <a:pt x="31" y="82"/>
                  </a:cubicBezTo>
                  <a:cubicBezTo>
                    <a:pt x="31" y="82"/>
                    <a:pt x="32" y="82"/>
                    <a:pt x="32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2" y="82"/>
                    <a:pt x="31" y="82"/>
                    <a:pt x="31" y="82"/>
                  </a:cubicBezTo>
                  <a:cubicBezTo>
                    <a:pt x="31" y="82"/>
                    <a:pt x="32" y="82"/>
                    <a:pt x="32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lose/>
                  <a:moveTo>
                    <a:pt x="33" y="82"/>
                  </a:move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lose/>
                  <a:moveTo>
                    <a:pt x="32" y="82"/>
                  </a:moveTo>
                  <a:cubicBezTo>
                    <a:pt x="32" y="82"/>
                    <a:pt x="32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2" y="82"/>
                  </a:cubicBezTo>
                  <a:cubicBezTo>
                    <a:pt x="32" y="82"/>
                    <a:pt x="32" y="82"/>
                    <a:pt x="32" y="82"/>
                  </a:cubicBezTo>
                  <a:close/>
                  <a:moveTo>
                    <a:pt x="43" y="82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lose/>
                  <a:moveTo>
                    <a:pt x="32" y="82"/>
                  </a:moveTo>
                  <a:cubicBezTo>
                    <a:pt x="33" y="82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2" y="83"/>
                    <a:pt x="32" y="83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2" y="82"/>
                    <a:pt x="32" y="82"/>
                    <a:pt x="32" y="82"/>
                  </a:cubicBezTo>
                  <a:close/>
                  <a:moveTo>
                    <a:pt x="33" y="83"/>
                  </a:move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lose/>
                  <a:moveTo>
                    <a:pt x="33" y="83"/>
                  </a:move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lose/>
                  <a:moveTo>
                    <a:pt x="22" y="83"/>
                  </a:moveTo>
                  <a:cubicBezTo>
                    <a:pt x="24" y="83"/>
                    <a:pt x="26" y="82"/>
                    <a:pt x="28" y="82"/>
                  </a:cubicBezTo>
                  <a:cubicBezTo>
                    <a:pt x="26" y="83"/>
                    <a:pt x="25" y="84"/>
                    <a:pt x="23" y="86"/>
                  </a:cubicBezTo>
                  <a:cubicBezTo>
                    <a:pt x="23" y="86"/>
                    <a:pt x="22" y="85"/>
                    <a:pt x="22" y="85"/>
                  </a:cubicBezTo>
                  <a:cubicBezTo>
                    <a:pt x="22" y="86"/>
                    <a:pt x="23" y="86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8"/>
                    <a:pt x="27" y="89"/>
                    <a:pt x="26" y="89"/>
                  </a:cubicBezTo>
                  <a:cubicBezTo>
                    <a:pt x="27" y="89"/>
                    <a:pt x="27" y="88"/>
                    <a:pt x="28" y="88"/>
                  </a:cubicBezTo>
                  <a:cubicBezTo>
                    <a:pt x="29" y="89"/>
                    <a:pt x="31" y="89"/>
                    <a:pt x="32" y="90"/>
                  </a:cubicBezTo>
                  <a:cubicBezTo>
                    <a:pt x="31" y="90"/>
                    <a:pt x="31" y="91"/>
                    <a:pt x="30" y="91"/>
                  </a:cubicBezTo>
                  <a:cubicBezTo>
                    <a:pt x="28" y="90"/>
                    <a:pt x="26" y="90"/>
                    <a:pt x="25" y="90"/>
                  </a:cubicBezTo>
                  <a:cubicBezTo>
                    <a:pt x="23" y="89"/>
                    <a:pt x="21" y="89"/>
                    <a:pt x="19" y="89"/>
                  </a:cubicBezTo>
                  <a:cubicBezTo>
                    <a:pt x="18" y="89"/>
                    <a:pt x="18" y="88"/>
                    <a:pt x="17" y="88"/>
                  </a:cubicBezTo>
                  <a:cubicBezTo>
                    <a:pt x="19" y="86"/>
                    <a:pt x="21" y="85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lose/>
                  <a:moveTo>
                    <a:pt x="44" y="83"/>
                  </a:moveTo>
                  <a:cubicBezTo>
                    <a:pt x="44" y="83"/>
                    <a:pt x="44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4" y="83"/>
                    <a:pt x="44" y="84"/>
                    <a:pt x="44" y="84"/>
                  </a:cubicBezTo>
                  <a:cubicBezTo>
                    <a:pt x="44" y="84"/>
                    <a:pt x="44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33" y="83"/>
                  </a:moveTo>
                  <a:cubicBezTo>
                    <a:pt x="33" y="83"/>
                    <a:pt x="33" y="83"/>
                    <a:pt x="33" y="83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lose/>
                  <a:moveTo>
                    <a:pt x="45" y="83"/>
                  </a:moveTo>
                  <a:cubicBezTo>
                    <a:pt x="44" y="83"/>
                    <a:pt x="44" y="83"/>
                    <a:pt x="44" y="83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4"/>
                    <a:pt x="45" y="84"/>
                    <a:pt x="45" y="83"/>
                  </a:cubicBezTo>
                  <a:cubicBezTo>
                    <a:pt x="45" y="83"/>
                    <a:pt x="45" y="83"/>
                    <a:pt x="45" y="83"/>
                  </a:cubicBezTo>
                  <a:close/>
                  <a:moveTo>
                    <a:pt x="34" y="84"/>
                  </a:moveTo>
                  <a:cubicBezTo>
                    <a:pt x="34" y="84"/>
                    <a:pt x="33" y="84"/>
                    <a:pt x="33" y="84"/>
                  </a:cubicBezTo>
                  <a:cubicBezTo>
                    <a:pt x="32" y="85"/>
                    <a:pt x="31" y="86"/>
                    <a:pt x="29" y="87"/>
                  </a:cubicBezTo>
                  <a:cubicBezTo>
                    <a:pt x="31" y="87"/>
                    <a:pt x="33" y="87"/>
                    <a:pt x="34" y="88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6"/>
                    <a:pt x="34" y="85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lose/>
                  <a:moveTo>
                    <a:pt x="45" y="84"/>
                  </a:move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6" y="84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5" y="84"/>
                    <a:pt x="45" y="84"/>
                  </a:cubicBezTo>
                  <a:close/>
                  <a:moveTo>
                    <a:pt x="58" y="84"/>
                  </a:moveTo>
                  <a:cubicBezTo>
                    <a:pt x="60" y="84"/>
                    <a:pt x="62" y="84"/>
                    <a:pt x="63" y="84"/>
                  </a:cubicBezTo>
                  <a:cubicBezTo>
                    <a:pt x="60" y="86"/>
                    <a:pt x="61" y="86"/>
                    <a:pt x="57" y="86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lose/>
                  <a:moveTo>
                    <a:pt x="35" y="85"/>
                  </a:moveTo>
                  <a:cubicBezTo>
                    <a:pt x="35" y="85"/>
                    <a:pt x="35" y="84"/>
                    <a:pt x="35" y="8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lose/>
                  <a:moveTo>
                    <a:pt x="43" y="85"/>
                  </a:moveTo>
                  <a:cubicBezTo>
                    <a:pt x="43" y="85"/>
                    <a:pt x="43" y="85"/>
                    <a:pt x="43" y="84"/>
                  </a:cubicBezTo>
                  <a:cubicBezTo>
                    <a:pt x="43" y="85"/>
                    <a:pt x="43" y="85"/>
                    <a:pt x="4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lose/>
                  <a:moveTo>
                    <a:pt x="46" y="85"/>
                  </a:moveTo>
                  <a:cubicBezTo>
                    <a:pt x="46" y="85"/>
                    <a:pt x="46" y="85"/>
                    <a:pt x="46" y="84"/>
                  </a:cubicBezTo>
                  <a:cubicBezTo>
                    <a:pt x="48" y="86"/>
                    <a:pt x="49" y="86"/>
                    <a:pt x="51" y="87"/>
                  </a:cubicBezTo>
                  <a:cubicBezTo>
                    <a:pt x="51" y="87"/>
                    <a:pt x="51" y="87"/>
                    <a:pt x="50" y="87"/>
                  </a:cubicBezTo>
                  <a:cubicBezTo>
                    <a:pt x="50" y="87"/>
                    <a:pt x="47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lose/>
                  <a:moveTo>
                    <a:pt x="35" y="85"/>
                  </a:moveTo>
                  <a:cubicBezTo>
                    <a:pt x="35" y="85"/>
                    <a:pt x="35" y="85"/>
                    <a:pt x="35" y="85"/>
                  </a:cubicBezTo>
                  <a:cubicBezTo>
                    <a:pt x="35" y="85"/>
                    <a:pt x="36" y="85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5" y="86"/>
                    <a:pt x="35" y="85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lose/>
                  <a:moveTo>
                    <a:pt x="44" y="85"/>
                  </a:moveTo>
                  <a:cubicBezTo>
                    <a:pt x="44" y="85"/>
                    <a:pt x="44" y="85"/>
                    <a:pt x="43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lose/>
                  <a:moveTo>
                    <a:pt x="44" y="85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5" y="88"/>
                    <a:pt x="45" y="90"/>
                    <a:pt x="46" y="93"/>
                  </a:cubicBezTo>
                  <a:cubicBezTo>
                    <a:pt x="45" y="92"/>
                    <a:pt x="43" y="90"/>
                    <a:pt x="42" y="90"/>
                  </a:cubicBezTo>
                  <a:cubicBezTo>
                    <a:pt x="42" y="89"/>
                    <a:pt x="43" y="87"/>
                    <a:pt x="4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87"/>
                    <a:pt x="44" y="87"/>
                    <a:pt x="44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6"/>
                    <a:pt x="44" y="85"/>
                    <a:pt x="44" y="85"/>
                  </a:cubicBezTo>
                  <a:cubicBezTo>
                    <a:pt x="44" y="86"/>
                    <a:pt x="44" y="86"/>
                    <a:pt x="44" y="87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lose/>
                  <a:moveTo>
                    <a:pt x="66" y="85"/>
                  </a:moveTo>
                  <a:cubicBezTo>
                    <a:pt x="65" y="85"/>
                    <a:pt x="65" y="86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3" y="87"/>
                    <a:pt x="62" y="87"/>
                    <a:pt x="59" y="87"/>
                  </a:cubicBezTo>
                  <a:cubicBezTo>
                    <a:pt x="60" y="87"/>
                    <a:pt x="60" y="86"/>
                    <a:pt x="60" y="86"/>
                  </a:cubicBezTo>
                  <a:cubicBezTo>
                    <a:pt x="62" y="86"/>
                    <a:pt x="64" y="86"/>
                    <a:pt x="66" y="85"/>
                  </a:cubicBezTo>
                  <a:cubicBezTo>
                    <a:pt x="66" y="85"/>
                    <a:pt x="66" y="85"/>
                    <a:pt x="66" y="85"/>
                  </a:cubicBezTo>
                  <a:close/>
                  <a:moveTo>
                    <a:pt x="54" y="85"/>
                  </a:moveTo>
                  <a:cubicBezTo>
                    <a:pt x="53" y="85"/>
                    <a:pt x="51" y="86"/>
                    <a:pt x="50" y="86"/>
                  </a:cubicBezTo>
                  <a:cubicBezTo>
                    <a:pt x="54" y="87"/>
                    <a:pt x="53" y="87"/>
                    <a:pt x="57" y="86"/>
                  </a:cubicBezTo>
                  <a:cubicBezTo>
                    <a:pt x="57" y="86"/>
                    <a:pt x="58" y="85"/>
                    <a:pt x="58" y="84"/>
                  </a:cubicBezTo>
                  <a:cubicBezTo>
                    <a:pt x="57" y="85"/>
                    <a:pt x="56" y="85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lose/>
                  <a:moveTo>
                    <a:pt x="45" y="86"/>
                  </a:move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6" y="93"/>
                    <a:pt x="46" y="93"/>
                  </a:cubicBezTo>
                  <a:cubicBezTo>
                    <a:pt x="47" y="94"/>
                    <a:pt x="48" y="95"/>
                    <a:pt x="49" y="95"/>
                  </a:cubicBezTo>
                  <a:cubicBezTo>
                    <a:pt x="48" y="93"/>
                    <a:pt x="47" y="91"/>
                    <a:pt x="46" y="88"/>
                  </a:cubicBezTo>
                  <a:cubicBezTo>
                    <a:pt x="46" y="89"/>
                    <a:pt x="46" y="90"/>
                    <a:pt x="46" y="90"/>
                  </a:cubicBezTo>
                  <a:cubicBezTo>
                    <a:pt x="46" y="88"/>
                    <a:pt x="46" y="88"/>
                    <a:pt x="45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46" y="86"/>
                  </a:moveTo>
                  <a:cubicBezTo>
                    <a:pt x="46" y="86"/>
                    <a:pt x="45" y="86"/>
                    <a:pt x="45" y="86"/>
                  </a:cubicBezTo>
                  <a:cubicBezTo>
                    <a:pt x="45" y="86"/>
                    <a:pt x="46" y="87"/>
                    <a:pt x="46" y="87"/>
                  </a:cubicBezTo>
                  <a:cubicBezTo>
                    <a:pt x="46" y="87"/>
                    <a:pt x="46" y="87"/>
                    <a:pt x="46" y="86"/>
                  </a:cubicBezTo>
                  <a:cubicBezTo>
                    <a:pt x="46" y="86"/>
                    <a:pt x="46" y="86"/>
                    <a:pt x="46" y="86"/>
                  </a:cubicBezTo>
                  <a:close/>
                  <a:moveTo>
                    <a:pt x="36" y="86"/>
                  </a:moveTo>
                  <a:cubicBezTo>
                    <a:pt x="36" y="86"/>
                    <a:pt x="36" y="86"/>
                    <a:pt x="36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6"/>
                    <a:pt x="36" y="86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5"/>
                    <a:pt x="40" y="85"/>
                  </a:cubicBezTo>
                  <a:cubicBezTo>
                    <a:pt x="40" y="87"/>
                    <a:pt x="40" y="87"/>
                    <a:pt x="39" y="88"/>
                  </a:cubicBezTo>
                  <a:cubicBezTo>
                    <a:pt x="39" y="88"/>
                    <a:pt x="38" y="87"/>
                    <a:pt x="38" y="87"/>
                  </a:cubicBezTo>
                  <a:cubicBezTo>
                    <a:pt x="38" y="87"/>
                    <a:pt x="38" y="87"/>
                    <a:pt x="39" y="87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6"/>
                    <a:pt x="39" y="86"/>
                    <a:pt x="39" y="86"/>
                  </a:cubicBezTo>
                  <a:close/>
                  <a:moveTo>
                    <a:pt x="36" y="86"/>
                  </a:moveTo>
                  <a:cubicBezTo>
                    <a:pt x="37" y="86"/>
                    <a:pt x="37" y="86"/>
                    <a:pt x="38" y="87"/>
                  </a:cubicBezTo>
                  <a:cubicBezTo>
                    <a:pt x="38" y="88"/>
                    <a:pt x="37" y="88"/>
                    <a:pt x="37" y="88"/>
                  </a:cubicBezTo>
                  <a:cubicBezTo>
                    <a:pt x="36" y="88"/>
                    <a:pt x="36" y="88"/>
                    <a:pt x="36" y="87"/>
                  </a:cubicBezTo>
                  <a:cubicBezTo>
                    <a:pt x="36" y="87"/>
                    <a:pt x="36" y="87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lose/>
                  <a:moveTo>
                    <a:pt x="37" y="86"/>
                  </a:moveTo>
                  <a:cubicBezTo>
                    <a:pt x="38" y="86"/>
                    <a:pt x="38" y="86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lose/>
                  <a:moveTo>
                    <a:pt x="57" y="87"/>
                  </a:moveTo>
                  <a:cubicBezTo>
                    <a:pt x="58" y="86"/>
                    <a:pt x="59" y="86"/>
                    <a:pt x="60" y="86"/>
                  </a:cubicBezTo>
                  <a:cubicBezTo>
                    <a:pt x="59" y="87"/>
                    <a:pt x="59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54" y="87"/>
                  </a:moveTo>
                  <a:cubicBezTo>
                    <a:pt x="55" y="87"/>
                    <a:pt x="56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6" y="87"/>
                    <a:pt x="55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lose/>
                  <a:moveTo>
                    <a:pt x="69" y="87"/>
                  </a:moveTo>
                  <a:cubicBezTo>
                    <a:pt x="68" y="87"/>
                    <a:pt x="68" y="87"/>
                    <a:pt x="68" y="88"/>
                  </a:cubicBezTo>
                  <a:cubicBezTo>
                    <a:pt x="68" y="88"/>
                    <a:pt x="69" y="87"/>
                    <a:pt x="69" y="87"/>
                  </a:cubicBezTo>
                  <a:cubicBezTo>
                    <a:pt x="69" y="87"/>
                    <a:pt x="69" y="87"/>
                    <a:pt x="69" y="87"/>
                  </a:cubicBezTo>
                  <a:close/>
                  <a:moveTo>
                    <a:pt x="59" y="87"/>
                  </a:moveTo>
                  <a:cubicBezTo>
                    <a:pt x="60" y="87"/>
                    <a:pt x="62" y="87"/>
                    <a:pt x="63" y="86"/>
                  </a:cubicBezTo>
                  <a:cubicBezTo>
                    <a:pt x="62" y="87"/>
                    <a:pt x="60" y="87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close/>
                  <a:moveTo>
                    <a:pt x="63" y="87"/>
                  </a:moveTo>
                  <a:cubicBezTo>
                    <a:pt x="64" y="87"/>
                    <a:pt x="66" y="87"/>
                    <a:pt x="68" y="87"/>
                  </a:cubicBezTo>
                  <a:cubicBezTo>
                    <a:pt x="67" y="88"/>
                    <a:pt x="66" y="88"/>
                    <a:pt x="65" y="89"/>
                  </a:cubicBezTo>
                  <a:cubicBezTo>
                    <a:pt x="64" y="88"/>
                    <a:pt x="63" y="88"/>
                    <a:pt x="63" y="87"/>
                  </a:cubicBezTo>
                  <a:cubicBezTo>
                    <a:pt x="63" y="87"/>
                    <a:pt x="63" y="87"/>
                    <a:pt x="63" y="87"/>
                  </a:cubicBezTo>
                  <a:close/>
                  <a:moveTo>
                    <a:pt x="58" y="87"/>
                  </a:moveTo>
                  <a:cubicBezTo>
                    <a:pt x="58" y="87"/>
                    <a:pt x="59" y="87"/>
                    <a:pt x="59" y="87"/>
                  </a:cubicBezTo>
                  <a:cubicBezTo>
                    <a:pt x="59" y="87"/>
                    <a:pt x="58" y="87"/>
                    <a:pt x="58" y="87"/>
                  </a:cubicBezTo>
                  <a:cubicBezTo>
                    <a:pt x="58" y="87"/>
                    <a:pt x="58" y="87"/>
                    <a:pt x="58" y="87"/>
                  </a:cubicBezTo>
                  <a:close/>
                  <a:moveTo>
                    <a:pt x="62" y="87"/>
                  </a:moveTo>
                  <a:cubicBezTo>
                    <a:pt x="61" y="87"/>
                    <a:pt x="60" y="88"/>
                    <a:pt x="59" y="88"/>
                  </a:cubicBezTo>
                  <a:cubicBezTo>
                    <a:pt x="58" y="88"/>
                    <a:pt x="56" y="88"/>
                    <a:pt x="55" y="88"/>
                  </a:cubicBezTo>
                  <a:cubicBezTo>
                    <a:pt x="55" y="88"/>
                    <a:pt x="56" y="88"/>
                    <a:pt x="56" y="89"/>
                  </a:cubicBezTo>
                  <a:cubicBezTo>
                    <a:pt x="57" y="89"/>
                    <a:pt x="59" y="90"/>
                    <a:pt x="60" y="90"/>
                  </a:cubicBezTo>
                  <a:cubicBezTo>
                    <a:pt x="61" y="90"/>
                    <a:pt x="62" y="90"/>
                    <a:pt x="62" y="90"/>
                  </a:cubicBezTo>
                  <a:cubicBezTo>
                    <a:pt x="63" y="90"/>
                    <a:pt x="64" y="90"/>
                    <a:pt x="65" y="89"/>
                  </a:cubicBezTo>
                  <a:cubicBezTo>
                    <a:pt x="64" y="89"/>
                    <a:pt x="63" y="88"/>
                    <a:pt x="62" y="87"/>
                  </a:cubicBezTo>
                  <a:cubicBezTo>
                    <a:pt x="62" y="87"/>
                    <a:pt x="62" y="87"/>
                    <a:pt x="62" y="87"/>
                  </a:cubicBezTo>
                  <a:close/>
                  <a:moveTo>
                    <a:pt x="51" y="88"/>
                  </a:moveTo>
                  <a:cubicBezTo>
                    <a:pt x="52" y="87"/>
                    <a:pt x="52" y="87"/>
                    <a:pt x="53" y="88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2" y="89"/>
                    <a:pt x="52" y="88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lose/>
                  <a:moveTo>
                    <a:pt x="35" y="88"/>
                  </a:moveTo>
                  <a:cubicBezTo>
                    <a:pt x="35" y="88"/>
                    <a:pt x="35" y="88"/>
                    <a:pt x="35" y="87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lose/>
                  <a:moveTo>
                    <a:pt x="34" y="88"/>
                  </a:moveTo>
                  <a:cubicBezTo>
                    <a:pt x="32" y="87"/>
                    <a:pt x="31" y="87"/>
                    <a:pt x="29" y="87"/>
                  </a:cubicBezTo>
                  <a:cubicBezTo>
                    <a:pt x="29" y="87"/>
                    <a:pt x="28" y="87"/>
                    <a:pt x="28" y="88"/>
                  </a:cubicBezTo>
                  <a:cubicBezTo>
                    <a:pt x="29" y="88"/>
                    <a:pt x="32" y="90"/>
                    <a:pt x="33" y="90"/>
                  </a:cubicBezTo>
                  <a:cubicBezTo>
                    <a:pt x="34" y="90"/>
                    <a:pt x="34" y="89"/>
                    <a:pt x="35" y="88"/>
                  </a:cubicBezTo>
                  <a:cubicBezTo>
                    <a:pt x="34" y="88"/>
                    <a:pt x="33" y="88"/>
                    <a:pt x="32" y="88"/>
                  </a:cubicBezTo>
                  <a:cubicBezTo>
                    <a:pt x="33" y="88"/>
                    <a:pt x="33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35" y="88"/>
                  </a:moveTo>
                  <a:cubicBezTo>
                    <a:pt x="35" y="88"/>
                    <a:pt x="35" y="88"/>
                    <a:pt x="35" y="87"/>
                  </a:cubicBezTo>
                  <a:cubicBezTo>
                    <a:pt x="35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lose/>
                  <a:moveTo>
                    <a:pt x="38" y="88"/>
                  </a:moveTo>
                  <a:cubicBezTo>
                    <a:pt x="38" y="88"/>
                    <a:pt x="38" y="88"/>
                    <a:pt x="38" y="87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lose/>
                  <a:moveTo>
                    <a:pt x="36" y="88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4" y="89"/>
                    <a:pt x="34" y="90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lose/>
                  <a:moveTo>
                    <a:pt x="54" y="88"/>
                  </a:moveTo>
                  <a:cubicBezTo>
                    <a:pt x="54" y="88"/>
                    <a:pt x="53" y="88"/>
                    <a:pt x="53" y="88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lose/>
                  <a:moveTo>
                    <a:pt x="55" y="88"/>
                  </a:move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lose/>
                  <a:moveTo>
                    <a:pt x="54" y="88"/>
                  </a:moveTo>
                  <a:cubicBezTo>
                    <a:pt x="54" y="88"/>
                    <a:pt x="54" y="88"/>
                    <a:pt x="54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6" y="89"/>
                    <a:pt x="58" y="90"/>
                    <a:pt x="60" y="90"/>
                  </a:cubicBezTo>
                  <a:cubicBezTo>
                    <a:pt x="59" y="90"/>
                    <a:pt x="57" y="89"/>
                    <a:pt x="56" y="89"/>
                  </a:cubicBezTo>
                  <a:cubicBezTo>
                    <a:pt x="56" y="89"/>
                    <a:pt x="56" y="89"/>
                    <a:pt x="57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5" y="89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lose/>
                  <a:moveTo>
                    <a:pt x="53" y="88"/>
                  </a:move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8"/>
                  </a:cubicBezTo>
                  <a:cubicBezTo>
                    <a:pt x="53" y="88"/>
                    <a:pt x="53" y="88"/>
                    <a:pt x="53" y="88"/>
                  </a:cubicBezTo>
                  <a:close/>
                  <a:moveTo>
                    <a:pt x="16" y="89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9"/>
                    <a:pt x="18" y="89"/>
                  </a:cubicBezTo>
                  <a:cubicBezTo>
                    <a:pt x="18" y="89"/>
                    <a:pt x="17" y="89"/>
                    <a:pt x="16" y="89"/>
                  </a:cubicBezTo>
                  <a:cubicBezTo>
                    <a:pt x="16" y="89"/>
                    <a:pt x="16" y="89"/>
                    <a:pt x="16" y="89"/>
                  </a:cubicBezTo>
                  <a:close/>
                  <a:moveTo>
                    <a:pt x="5" y="88"/>
                  </a:moveTo>
                  <a:cubicBezTo>
                    <a:pt x="6" y="88"/>
                    <a:pt x="6" y="88"/>
                    <a:pt x="7" y="89"/>
                  </a:cubicBezTo>
                  <a:cubicBezTo>
                    <a:pt x="7" y="88"/>
                    <a:pt x="4" y="87"/>
                    <a:pt x="4" y="87"/>
                  </a:cubicBezTo>
                  <a:cubicBezTo>
                    <a:pt x="4" y="87"/>
                    <a:pt x="5" y="87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lose/>
                  <a:moveTo>
                    <a:pt x="18" y="89"/>
                  </a:moveTo>
                  <a:cubicBezTo>
                    <a:pt x="16" y="89"/>
                    <a:pt x="17" y="88"/>
                    <a:pt x="15" y="90"/>
                  </a:cubicBezTo>
                  <a:cubicBezTo>
                    <a:pt x="18" y="91"/>
                    <a:pt x="17" y="91"/>
                    <a:pt x="21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9" y="90"/>
                    <a:pt x="19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lose/>
                  <a:moveTo>
                    <a:pt x="65" y="89"/>
                  </a:moveTo>
                  <a:cubicBezTo>
                    <a:pt x="66" y="89"/>
                    <a:pt x="66" y="89"/>
                    <a:pt x="67" y="88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lose/>
                  <a:moveTo>
                    <a:pt x="9" y="89"/>
                  </a:moveTo>
                  <a:cubicBezTo>
                    <a:pt x="9" y="89"/>
                    <a:pt x="9" y="88"/>
                    <a:pt x="9" y="88"/>
                  </a:cubicBezTo>
                  <a:cubicBezTo>
                    <a:pt x="11" y="89"/>
                    <a:pt x="13" y="89"/>
                    <a:pt x="15" y="90"/>
                  </a:cubicBezTo>
                  <a:cubicBezTo>
                    <a:pt x="14" y="91"/>
                    <a:pt x="14" y="91"/>
                    <a:pt x="12" y="91"/>
                  </a:cubicBezTo>
                  <a:cubicBezTo>
                    <a:pt x="11" y="90"/>
                    <a:pt x="10" y="90"/>
                    <a:pt x="9" y="89"/>
                  </a:cubicBezTo>
                  <a:cubicBezTo>
                    <a:pt x="9" y="89"/>
                    <a:pt x="9" y="89"/>
                    <a:pt x="9" y="89"/>
                  </a:cubicBezTo>
                  <a:close/>
                  <a:moveTo>
                    <a:pt x="66" y="89"/>
                  </a:moveTo>
                  <a:cubicBezTo>
                    <a:pt x="66" y="89"/>
                    <a:pt x="65" y="89"/>
                    <a:pt x="65" y="89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0"/>
                    <a:pt x="65" y="91"/>
                  </a:cubicBezTo>
                  <a:cubicBezTo>
                    <a:pt x="65" y="90"/>
                    <a:pt x="65" y="90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lose/>
                  <a:moveTo>
                    <a:pt x="39" y="89"/>
                  </a:moveTo>
                  <a:cubicBezTo>
                    <a:pt x="39" y="89"/>
                    <a:pt x="39" y="89"/>
                    <a:pt x="38" y="89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lose/>
                  <a:moveTo>
                    <a:pt x="51" y="89"/>
                  </a:moveTo>
                  <a:cubicBezTo>
                    <a:pt x="52" y="89"/>
                    <a:pt x="53" y="90"/>
                    <a:pt x="54" y="90"/>
                  </a:cubicBezTo>
                  <a:cubicBezTo>
                    <a:pt x="54" y="91"/>
                    <a:pt x="55" y="91"/>
                    <a:pt x="55" y="91"/>
                  </a:cubicBezTo>
                  <a:cubicBezTo>
                    <a:pt x="53" y="91"/>
                    <a:pt x="52" y="90"/>
                    <a:pt x="51" y="89"/>
                  </a:cubicBezTo>
                  <a:cubicBezTo>
                    <a:pt x="51" y="89"/>
                    <a:pt x="51" y="89"/>
                    <a:pt x="51" y="89"/>
                  </a:cubicBezTo>
                  <a:close/>
                  <a:moveTo>
                    <a:pt x="54" y="90"/>
                  </a:moveTo>
                  <a:cubicBezTo>
                    <a:pt x="55" y="90"/>
                    <a:pt x="57" y="92"/>
                    <a:pt x="58" y="93"/>
                  </a:cubicBezTo>
                  <a:cubicBezTo>
                    <a:pt x="57" y="93"/>
                    <a:pt x="56" y="92"/>
                    <a:pt x="55" y="92"/>
                  </a:cubicBezTo>
                  <a:cubicBezTo>
                    <a:pt x="55" y="91"/>
                    <a:pt x="55" y="91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lose/>
                  <a:moveTo>
                    <a:pt x="68" y="90"/>
                  </a:moveTo>
                  <a:cubicBezTo>
                    <a:pt x="67" y="90"/>
                    <a:pt x="67" y="90"/>
                    <a:pt x="66" y="90"/>
                  </a:cubicBezTo>
                  <a:cubicBezTo>
                    <a:pt x="66" y="90"/>
                    <a:pt x="65" y="90"/>
                    <a:pt x="65" y="91"/>
                  </a:cubicBezTo>
                  <a:cubicBezTo>
                    <a:pt x="66" y="91"/>
                    <a:pt x="67" y="91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lose/>
                  <a:moveTo>
                    <a:pt x="20" y="91"/>
                  </a:moveTo>
                  <a:cubicBezTo>
                    <a:pt x="20" y="90"/>
                    <a:pt x="19" y="90"/>
                    <a:pt x="19" y="89"/>
                  </a:cubicBezTo>
                  <a:cubicBezTo>
                    <a:pt x="22" y="90"/>
                    <a:pt x="26" y="90"/>
                    <a:pt x="29" y="91"/>
                  </a:cubicBezTo>
                  <a:cubicBezTo>
                    <a:pt x="27" y="91"/>
                    <a:pt x="25" y="91"/>
                    <a:pt x="23" y="91"/>
                  </a:cubicBezTo>
                  <a:cubicBezTo>
                    <a:pt x="22" y="91"/>
                    <a:pt x="21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lose/>
                  <a:moveTo>
                    <a:pt x="57" y="91"/>
                  </a:moveTo>
                  <a:cubicBezTo>
                    <a:pt x="56" y="91"/>
                    <a:pt x="56" y="90"/>
                    <a:pt x="55" y="90"/>
                  </a:cubicBezTo>
                  <a:cubicBezTo>
                    <a:pt x="56" y="91"/>
                    <a:pt x="58" y="93"/>
                    <a:pt x="59" y="94"/>
                  </a:cubicBezTo>
                  <a:cubicBezTo>
                    <a:pt x="58" y="93"/>
                    <a:pt x="58" y="92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lose/>
                  <a:moveTo>
                    <a:pt x="14" y="91"/>
                  </a:moveTo>
                  <a:cubicBezTo>
                    <a:pt x="14" y="90"/>
                    <a:pt x="14" y="90"/>
                    <a:pt x="15" y="90"/>
                  </a:cubicBezTo>
                  <a:cubicBezTo>
                    <a:pt x="16" y="90"/>
                    <a:pt x="17" y="91"/>
                    <a:pt x="17" y="91"/>
                  </a:cubicBezTo>
                  <a:cubicBezTo>
                    <a:pt x="16" y="91"/>
                    <a:pt x="15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lose/>
                  <a:moveTo>
                    <a:pt x="69" y="91"/>
                  </a:moveTo>
                  <a:cubicBezTo>
                    <a:pt x="70" y="91"/>
                    <a:pt x="70" y="91"/>
                    <a:pt x="71" y="91"/>
                  </a:cubicBezTo>
                  <a:cubicBezTo>
                    <a:pt x="70" y="91"/>
                    <a:pt x="70" y="91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lose/>
                  <a:moveTo>
                    <a:pt x="22" y="91"/>
                  </a:moveTo>
                  <a:cubicBezTo>
                    <a:pt x="22" y="91"/>
                    <a:pt x="21" y="91"/>
                    <a:pt x="2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91"/>
                    <a:pt x="22" y="91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lose/>
                  <a:moveTo>
                    <a:pt x="15" y="91"/>
                  </a:moveTo>
                  <a:cubicBezTo>
                    <a:pt x="13" y="91"/>
                    <a:pt x="13" y="91"/>
                    <a:pt x="12" y="92"/>
                  </a:cubicBezTo>
                  <a:cubicBezTo>
                    <a:pt x="13" y="92"/>
                    <a:pt x="14" y="92"/>
                    <a:pt x="15" y="91"/>
                  </a:cubicBezTo>
                  <a:cubicBezTo>
                    <a:pt x="15" y="91"/>
                    <a:pt x="15" y="91"/>
                    <a:pt x="15" y="91"/>
                  </a:cubicBezTo>
                  <a:close/>
                  <a:moveTo>
                    <a:pt x="27" y="92"/>
                  </a:moveTo>
                  <a:cubicBezTo>
                    <a:pt x="27" y="92"/>
                    <a:pt x="26" y="92"/>
                    <a:pt x="26" y="92"/>
                  </a:cubicBezTo>
                  <a:cubicBezTo>
                    <a:pt x="25" y="92"/>
                    <a:pt x="25" y="93"/>
                    <a:pt x="25" y="93"/>
                  </a:cubicBezTo>
                  <a:cubicBezTo>
                    <a:pt x="26" y="93"/>
                    <a:pt x="26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59" y="94"/>
                  </a:moveTo>
                  <a:cubicBezTo>
                    <a:pt x="59" y="94"/>
                    <a:pt x="59" y="94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9" y="94"/>
                    <a:pt x="59" y="94"/>
                    <a:pt x="59" y="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34">
              <a:extLst>
                <a:ext uri="{FF2B5EF4-FFF2-40B4-BE49-F238E27FC236}">
                  <a16:creationId xmlns:a16="http://schemas.microsoft.com/office/drawing/2014/main" id="{331B542F-B28B-F6AD-CAB6-2BEEB6CFA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4008" y="2254857"/>
              <a:ext cx="124995" cy="178085"/>
            </a:xfrm>
            <a:custGeom>
              <a:avLst/>
              <a:gdLst/>
              <a:ahLst/>
              <a:cxnLst>
                <a:cxn ang="0">
                  <a:pos x="41" y="24"/>
                </a:cxn>
                <a:cxn ang="0">
                  <a:pos x="30" y="26"/>
                </a:cxn>
                <a:cxn ang="0">
                  <a:pos x="20" y="33"/>
                </a:cxn>
                <a:cxn ang="0">
                  <a:pos x="24" y="53"/>
                </a:cxn>
                <a:cxn ang="0">
                  <a:pos x="14" y="63"/>
                </a:cxn>
                <a:cxn ang="0">
                  <a:pos x="22" y="74"/>
                </a:cxn>
                <a:cxn ang="0">
                  <a:pos x="33" y="85"/>
                </a:cxn>
                <a:cxn ang="0">
                  <a:pos x="56" y="89"/>
                </a:cxn>
                <a:cxn ang="0">
                  <a:pos x="62" y="84"/>
                </a:cxn>
                <a:cxn ang="0">
                  <a:pos x="46" y="72"/>
                </a:cxn>
                <a:cxn ang="0">
                  <a:pos x="70" y="64"/>
                </a:cxn>
                <a:cxn ang="0">
                  <a:pos x="70" y="43"/>
                </a:cxn>
                <a:cxn ang="0">
                  <a:pos x="60" y="34"/>
                </a:cxn>
                <a:cxn ang="0">
                  <a:pos x="56" y="22"/>
                </a:cxn>
                <a:cxn ang="0">
                  <a:pos x="37" y="10"/>
                </a:cxn>
                <a:cxn ang="0">
                  <a:pos x="54" y="23"/>
                </a:cxn>
                <a:cxn ang="0">
                  <a:pos x="41" y="24"/>
                </a:cxn>
                <a:cxn ang="0">
                  <a:pos x="61" y="29"/>
                </a:cxn>
                <a:cxn ang="0">
                  <a:pos x="30" y="27"/>
                </a:cxn>
                <a:cxn ang="0">
                  <a:pos x="56" y="31"/>
                </a:cxn>
                <a:cxn ang="0">
                  <a:pos x="45" y="31"/>
                </a:cxn>
                <a:cxn ang="0">
                  <a:pos x="51" y="33"/>
                </a:cxn>
                <a:cxn ang="0">
                  <a:pos x="42" y="33"/>
                </a:cxn>
                <a:cxn ang="0">
                  <a:pos x="66" y="38"/>
                </a:cxn>
                <a:cxn ang="0">
                  <a:pos x="56" y="39"/>
                </a:cxn>
                <a:cxn ang="0">
                  <a:pos x="56" y="40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25" y="40"/>
                </a:cxn>
                <a:cxn ang="0">
                  <a:pos x="50" y="47"/>
                </a:cxn>
                <a:cxn ang="0">
                  <a:pos x="65" y="51"/>
                </a:cxn>
                <a:cxn ang="0">
                  <a:pos x="52" y="48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0" y="62"/>
                </a:cxn>
                <a:cxn ang="0">
                  <a:pos x="33" y="57"/>
                </a:cxn>
                <a:cxn ang="0">
                  <a:pos x="50" y="55"/>
                </a:cxn>
                <a:cxn ang="0">
                  <a:pos x="44" y="55"/>
                </a:cxn>
                <a:cxn ang="0">
                  <a:pos x="30" y="54"/>
                </a:cxn>
                <a:cxn ang="0">
                  <a:pos x="47" y="58"/>
                </a:cxn>
                <a:cxn ang="0">
                  <a:pos x="36" y="60"/>
                </a:cxn>
                <a:cxn ang="0">
                  <a:pos x="46" y="67"/>
                </a:cxn>
                <a:cxn ang="0">
                  <a:pos x="38" y="62"/>
                </a:cxn>
                <a:cxn ang="0">
                  <a:pos x="31" y="61"/>
                </a:cxn>
                <a:cxn ang="0">
                  <a:pos x="40" y="63"/>
                </a:cxn>
                <a:cxn ang="0">
                  <a:pos x="20" y="66"/>
                </a:cxn>
                <a:cxn ang="0">
                  <a:pos x="45" y="68"/>
                </a:cxn>
                <a:cxn ang="0">
                  <a:pos x="44" y="69"/>
                </a:cxn>
                <a:cxn ang="0">
                  <a:pos x="44" y="70"/>
                </a:cxn>
                <a:cxn ang="0">
                  <a:pos x="45" y="72"/>
                </a:cxn>
                <a:cxn ang="0">
                  <a:pos x="42" y="73"/>
                </a:cxn>
                <a:cxn ang="0">
                  <a:pos x="41" y="74"/>
                </a:cxn>
                <a:cxn ang="0">
                  <a:pos x="37" y="75"/>
                </a:cxn>
                <a:cxn ang="0">
                  <a:pos x="22" y="74"/>
                </a:cxn>
                <a:cxn ang="0">
                  <a:pos x="30" y="76"/>
                </a:cxn>
                <a:cxn ang="0">
                  <a:pos x="23" y="83"/>
                </a:cxn>
                <a:cxn ang="0">
                  <a:pos x="53" y="84"/>
                </a:cxn>
                <a:cxn ang="0">
                  <a:pos x="40" y="81"/>
                </a:cxn>
                <a:cxn ang="0">
                  <a:pos x="36" y="82"/>
                </a:cxn>
                <a:cxn ang="0">
                  <a:pos x="53" y="85"/>
                </a:cxn>
                <a:cxn ang="0">
                  <a:pos x="30" y="84"/>
                </a:cxn>
                <a:cxn ang="0">
                  <a:pos x="16" y="83"/>
                </a:cxn>
                <a:cxn ang="0">
                  <a:pos x="62" y="89"/>
                </a:cxn>
              </a:cxnLst>
              <a:rect l="0" t="0" r="r" b="b"/>
              <a:pathLst>
                <a:path w="79" h="112">
                  <a:moveTo>
                    <a:pt x="52" y="2"/>
                  </a:moveTo>
                  <a:cubicBezTo>
                    <a:pt x="52" y="2"/>
                    <a:pt x="52" y="2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3"/>
                    <a:pt x="51" y="4"/>
                    <a:pt x="51" y="5"/>
                  </a:cubicBezTo>
                  <a:cubicBezTo>
                    <a:pt x="51" y="5"/>
                    <a:pt x="51" y="3"/>
                    <a:pt x="50" y="3"/>
                  </a:cubicBezTo>
                  <a:cubicBezTo>
                    <a:pt x="51" y="5"/>
                    <a:pt x="51" y="5"/>
                    <a:pt x="51" y="7"/>
                  </a:cubicBezTo>
                  <a:cubicBezTo>
                    <a:pt x="50" y="7"/>
                    <a:pt x="50" y="6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1" y="7"/>
                    <a:pt x="51" y="8"/>
                    <a:pt x="50" y="12"/>
                  </a:cubicBezTo>
                  <a:cubicBezTo>
                    <a:pt x="49" y="14"/>
                    <a:pt x="49" y="16"/>
                    <a:pt x="48" y="18"/>
                  </a:cubicBezTo>
                  <a:cubicBezTo>
                    <a:pt x="48" y="15"/>
                    <a:pt x="46" y="12"/>
                    <a:pt x="44" y="10"/>
                  </a:cubicBezTo>
                  <a:cubicBezTo>
                    <a:pt x="46" y="13"/>
                    <a:pt x="48" y="15"/>
                    <a:pt x="48" y="18"/>
                  </a:cubicBezTo>
                  <a:cubicBezTo>
                    <a:pt x="48" y="19"/>
                    <a:pt x="48" y="20"/>
                    <a:pt x="48" y="20"/>
                  </a:cubicBezTo>
                  <a:cubicBezTo>
                    <a:pt x="47" y="18"/>
                    <a:pt x="47" y="16"/>
                    <a:pt x="46" y="15"/>
                  </a:cubicBezTo>
                  <a:cubicBezTo>
                    <a:pt x="43" y="11"/>
                    <a:pt x="43" y="11"/>
                    <a:pt x="46" y="15"/>
                  </a:cubicBezTo>
                  <a:cubicBezTo>
                    <a:pt x="44" y="17"/>
                    <a:pt x="43" y="19"/>
                    <a:pt x="41" y="21"/>
                  </a:cubicBezTo>
                  <a:cubicBezTo>
                    <a:pt x="40" y="18"/>
                    <a:pt x="40" y="20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8"/>
                    <a:pt x="40" y="19"/>
                  </a:cubicBezTo>
                  <a:cubicBezTo>
                    <a:pt x="39" y="17"/>
                    <a:pt x="38" y="14"/>
                    <a:pt x="37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8" y="7"/>
                    <a:pt x="38" y="7"/>
                  </a:cubicBezTo>
                  <a:cubicBezTo>
                    <a:pt x="38" y="8"/>
                    <a:pt x="37" y="8"/>
                    <a:pt x="37" y="9"/>
                  </a:cubicBezTo>
                  <a:cubicBezTo>
                    <a:pt x="36" y="8"/>
                    <a:pt x="36" y="8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8" y="14"/>
                    <a:pt x="38" y="14"/>
                  </a:cubicBezTo>
                  <a:cubicBezTo>
                    <a:pt x="37" y="14"/>
                    <a:pt x="33" y="10"/>
                    <a:pt x="32" y="10"/>
                  </a:cubicBezTo>
                  <a:cubicBezTo>
                    <a:pt x="34" y="11"/>
                    <a:pt x="37" y="14"/>
                    <a:pt x="38" y="15"/>
                  </a:cubicBezTo>
                  <a:cubicBezTo>
                    <a:pt x="38" y="15"/>
                    <a:pt x="38" y="16"/>
                    <a:pt x="39" y="1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8" y="16"/>
                    <a:pt x="38" y="16"/>
                  </a:cubicBezTo>
                  <a:cubicBezTo>
                    <a:pt x="36" y="15"/>
                    <a:pt x="34" y="14"/>
                    <a:pt x="34" y="14"/>
                  </a:cubicBezTo>
                  <a:cubicBezTo>
                    <a:pt x="41" y="18"/>
                    <a:pt x="37" y="16"/>
                    <a:pt x="43" y="25"/>
                  </a:cubicBezTo>
                  <a:cubicBezTo>
                    <a:pt x="42" y="25"/>
                    <a:pt x="41" y="25"/>
                    <a:pt x="40" y="24"/>
                  </a:cubicBezTo>
                  <a:cubicBezTo>
                    <a:pt x="40" y="24"/>
                    <a:pt x="40" y="24"/>
                    <a:pt x="41" y="24"/>
                  </a:cubicBezTo>
                  <a:cubicBezTo>
                    <a:pt x="40" y="24"/>
                    <a:pt x="39" y="23"/>
                    <a:pt x="38" y="23"/>
                  </a:cubicBezTo>
                  <a:cubicBezTo>
                    <a:pt x="38" y="23"/>
                    <a:pt x="39" y="22"/>
                    <a:pt x="39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3" y="21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3"/>
                    <a:pt x="35" y="24"/>
                    <a:pt x="35" y="25"/>
                  </a:cubicBezTo>
                  <a:cubicBezTo>
                    <a:pt x="34" y="23"/>
                    <a:pt x="34" y="22"/>
                    <a:pt x="33" y="22"/>
                  </a:cubicBezTo>
                  <a:cubicBezTo>
                    <a:pt x="35" y="24"/>
                    <a:pt x="36" y="27"/>
                    <a:pt x="37" y="30"/>
                  </a:cubicBezTo>
                  <a:cubicBezTo>
                    <a:pt x="35" y="29"/>
                    <a:pt x="36" y="29"/>
                    <a:pt x="35" y="27"/>
                  </a:cubicBezTo>
                  <a:cubicBezTo>
                    <a:pt x="34" y="26"/>
                    <a:pt x="34" y="25"/>
                    <a:pt x="33" y="24"/>
                  </a:cubicBezTo>
                  <a:cubicBezTo>
                    <a:pt x="32" y="23"/>
                    <a:pt x="32" y="22"/>
                    <a:pt x="32" y="22"/>
                  </a:cubicBezTo>
                  <a:cubicBezTo>
                    <a:pt x="33" y="24"/>
                    <a:pt x="34" y="26"/>
                    <a:pt x="35" y="28"/>
                  </a:cubicBezTo>
                  <a:cubicBezTo>
                    <a:pt x="34" y="28"/>
                    <a:pt x="34" y="28"/>
                    <a:pt x="33" y="28"/>
                  </a:cubicBezTo>
                  <a:cubicBezTo>
                    <a:pt x="32" y="28"/>
                    <a:pt x="31" y="26"/>
                    <a:pt x="31" y="26"/>
                  </a:cubicBezTo>
                  <a:cubicBezTo>
                    <a:pt x="30" y="24"/>
                    <a:pt x="29" y="23"/>
                    <a:pt x="29" y="22"/>
                  </a:cubicBezTo>
                  <a:cubicBezTo>
                    <a:pt x="28" y="21"/>
                    <a:pt x="29" y="18"/>
                    <a:pt x="29" y="17"/>
                  </a:cubicBezTo>
                  <a:cubicBezTo>
                    <a:pt x="29" y="18"/>
                    <a:pt x="29" y="20"/>
                    <a:pt x="28" y="22"/>
                  </a:cubicBezTo>
                  <a:cubicBezTo>
                    <a:pt x="26" y="18"/>
                    <a:pt x="27" y="20"/>
                    <a:pt x="26" y="17"/>
                  </a:cubicBezTo>
                  <a:cubicBezTo>
                    <a:pt x="27" y="17"/>
                    <a:pt x="27" y="18"/>
                    <a:pt x="27" y="19"/>
                  </a:cubicBezTo>
                  <a:cubicBezTo>
                    <a:pt x="26" y="18"/>
                    <a:pt x="26" y="18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9"/>
                    <a:pt x="27" y="21"/>
                    <a:pt x="29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3"/>
                    <a:pt x="29" y="24"/>
                    <a:pt x="31" y="27"/>
                  </a:cubicBezTo>
                  <a:cubicBezTo>
                    <a:pt x="31" y="27"/>
                    <a:pt x="30" y="26"/>
                    <a:pt x="30" y="26"/>
                  </a:cubicBezTo>
                  <a:cubicBezTo>
                    <a:pt x="30" y="26"/>
                    <a:pt x="30" y="26"/>
                    <a:pt x="31" y="27"/>
                  </a:cubicBezTo>
                  <a:cubicBezTo>
                    <a:pt x="29" y="26"/>
                    <a:pt x="29" y="26"/>
                    <a:pt x="28" y="25"/>
                  </a:cubicBezTo>
                  <a:cubicBezTo>
                    <a:pt x="27" y="25"/>
                    <a:pt x="26" y="25"/>
                    <a:pt x="26" y="24"/>
                  </a:cubicBezTo>
                  <a:cubicBezTo>
                    <a:pt x="27" y="25"/>
                    <a:pt x="28" y="26"/>
                    <a:pt x="29" y="26"/>
                  </a:cubicBezTo>
                  <a:cubicBezTo>
                    <a:pt x="27" y="26"/>
                    <a:pt x="25" y="26"/>
                    <a:pt x="23" y="25"/>
                  </a:cubicBezTo>
                  <a:cubicBezTo>
                    <a:pt x="25" y="26"/>
                    <a:pt x="27" y="26"/>
                    <a:pt x="30" y="26"/>
                  </a:cubicBezTo>
                  <a:cubicBezTo>
                    <a:pt x="31" y="27"/>
                    <a:pt x="32" y="28"/>
                    <a:pt x="33" y="28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3" y="31"/>
                    <a:pt x="33" y="31"/>
                  </a:cubicBezTo>
                  <a:cubicBezTo>
                    <a:pt x="36" y="32"/>
                    <a:pt x="34" y="31"/>
                    <a:pt x="38" y="34"/>
                  </a:cubicBezTo>
                  <a:cubicBezTo>
                    <a:pt x="36" y="34"/>
                    <a:pt x="34" y="33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33"/>
                    <a:pt x="38" y="34"/>
                    <a:pt x="39" y="36"/>
                  </a:cubicBezTo>
                  <a:cubicBezTo>
                    <a:pt x="40" y="36"/>
                    <a:pt x="40" y="36"/>
                    <a:pt x="40" y="37"/>
                  </a:cubicBezTo>
                  <a:cubicBezTo>
                    <a:pt x="39" y="37"/>
                    <a:pt x="39" y="37"/>
                    <a:pt x="38" y="37"/>
                  </a:cubicBezTo>
                  <a:cubicBezTo>
                    <a:pt x="36" y="35"/>
                    <a:pt x="35" y="34"/>
                    <a:pt x="35" y="34"/>
                  </a:cubicBezTo>
                  <a:cubicBezTo>
                    <a:pt x="36" y="35"/>
                    <a:pt x="37" y="36"/>
                    <a:pt x="38" y="37"/>
                  </a:cubicBezTo>
                  <a:cubicBezTo>
                    <a:pt x="37" y="37"/>
                    <a:pt x="32" y="36"/>
                    <a:pt x="31" y="36"/>
                  </a:cubicBezTo>
                  <a:cubicBezTo>
                    <a:pt x="33" y="36"/>
                    <a:pt x="35" y="37"/>
                    <a:pt x="37" y="37"/>
                  </a:cubicBezTo>
                  <a:cubicBezTo>
                    <a:pt x="35" y="38"/>
                    <a:pt x="33" y="38"/>
                    <a:pt x="30" y="38"/>
                  </a:cubicBezTo>
                  <a:cubicBezTo>
                    <a:pt x="38" y="38"/>
                    <a:pt x="37" y="35"/>
                    <a:pt x="41" y="41"/>
                  </a:cubicBezTo>
                  <a:cubicBezTo>
                    <a:pt x="41" y="41"/>
                    <a:pt x="40" y="41"/>
                    <a:pt x="40" y="41"/>
                  </a:cubicBezTo>
                  <a:cubicBezTo>
                    <a:pt x="39" y="41"/>
                    <a:pt x="37" y="40"/>
                    <a:pt x="35" y="40"/>
                  </a:cubicBezTo>
                  <a:cubicBezTo>
                    <a:pt x="37" y="40"/>
                    <a:pt x="38" y="41"/>
                    <a:pt x="40" y="41"/>
                  </a:cubicBezTo>
                  <a:cubicBezTo>
                    <a:pt x="39" y="42"/>
                    <a:pt x="38" y="42"/>
                    <a:pt x="37" y="43"/>
                  </a:cubicBezTo>
                  <a:cubicBezTo>
                    <a:pt x="37" y="43"/>
                    <a:pt x="38" y="42"/>
                    <a:pt x="40" y="41"/>
                  </a:cubicBezTo>
                  <a:cubicBezTo>
                    <a:pt x="41" y="41"/>
                    <a:pt x="42" y="41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7"/>
                    <a:pt x="43" y="44"/>
                    <a:pt x="42" y="49"/>
                  </a:cubicBezTo>
                  <a:cubicBezTo>
                    <a:pt x="39" y="48"/>
                    <a:pt x="38" y="48"/>
                    <a:pt x="35" y="47"/>
                  </a:cubicBezTo>
                  <a:cubicBezTo>
                    <a:pt x="34" y="44"/>
                    <a:pt x="32" y="41"/>
                    <a:pt x="30" y="39"/>
                  </a:cubicBezTo>
                  <a:cubicBezTo>
                    <a:pt x="32" y="42"/>
                    <a:pt x="33" y="44"/>
                    <a:pt x="35" y="47"/>
                  </a:cubicBezTo>
                  <a:cubicBezTo>
                    <a:pt x="34" y="47"/>
                    <a:pt x="33" y="47"/>
                    <a:pt x="32" y="46"/>
                  </a:cubicBezTo>
                  <a:cubicBezTo>
                    <a:pt x="32" y="46"/>
                    <a:pt x="32" y="45"/>
                    <a:pt x="32" y="45"/>
                  </a:cubicBezTo>
                  <a:cubicBezTo>
                    <a:pt x="30" y="43"/>
                    <a:pt x="27" y="41"/>
                    <a:pt x="25" y="39"/>
                  </a:cubicBezTo>
                  <a:cubicBezTo>
                    <a:pt x="25" y="36"/>
                    <a:pt x="25" y="34"/>
                    <a:pt x="25" y="33"/>
                  </a:cubicBezTo>
                  <a:cubicBezTo>
                    <a:pt x="25" y="35"/>
                    <a:pt x="25" y="37"/>
                    <a:pt x="25" y="39"/>
                  </a:cubicBezTo>
                  <a:cubicBezTo>
                    <a:pt x="23" y="38"/>
                    <a:pt x="22" y="35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4"/>
                    <a:pt x="20" y="34"/>
                  </a:cubicBezTo>
                  <a:cubicBezTo>
                    <a:pt x="20" y="34"/>
                    <a:pt x="20" y="33"/>
                    <a:pt x="20" y="33"/>
                  </a:cubicBezTo>
                  <a:cubicBezTo>
                    <a:pt x="21" y="34"/>
                    <a:pt x="21" y="35"/>
                    <a:pt x="22" y="35"/>
                  </a:cubicBezTo>
                  <a:cubicBezTo>
                    <a:pt x="19" y="34"/>
                    <a:pt x="17" y="34"/>
                    <a:pt x="17" y="34"/>
                  </a:cubicBezTo>
                  <a:cubicBezTo>
                    <a:pt x="18" y="34"/>
                    <a:pt x="21" y="35"/>
                    <a:pt x="22" y="36"/>
                  </a:cubicBezTo>
                  <a:cubicBezTo>
                    <a:pt x="22" y="36"/>
                    <a:pt x="22" y="37"/>
                    <a:pt x="23" y="38"/>
                  </a:cubicBezTo>
                  <a:cubicBezTo>
                    <a:pt x="25" y="40"/>
                    <a:pt x="26" y="42"/>
                    <a:pt x="2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2"/>
                    <a:pt x="22" y="40"/>
                    <a:pt x="21" y="39"/>
                  </a:cubicBezTo>
                  <a:cubicBezTo>
                    <a:pt x="22" y="41"/>
                    <a:pt x="22" y="42"/>
                    <a:pt x="22" y="43"/>
                  </a:cubicBezTo>
                  <a:cubicBezTo>
                    <a:pt x="21" y="42"/>
                    <a:pt x="20" y="40"/>
                    <a:pt x="18" y="39"/>
                  </a:cubicBezTo>
                  <a:cubicBezTo>
                    <a:pt x="18" y="39"/>
                    <a:pt x="22" y="43"/>
                    <a:pt x="23" y="43"/>
                  </a:cubicBezTo>
                  <a:cubicBezTo>
                    <a:pt x="23" y="43"/>
                    <a:pt x="23" y="44"/>
                    <a:pt x="23" y="44"/>
                  </a:cubicBezTo>
                  <a:cubicBezTo>
                    <a:pt x="21" y="43"/>
                    <a:pt x="21" y="43"/>
                    <a:pt x="20" y="42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9" y="41"/>
                    <a:pt x="20" y="41"/>
                    <a:pt x="20" y="42"/>
                  </a:cubicBezTo>
                  <a:cubicBezTo>
                    <a:pt x="20" y="42"/>
                    <a:pt x="19" y="41"/>
                    <a:pt x="18" y="40"/>
                  </a:cubicBezTo>
                  <a:cubicBezTo>
                    <a:pt x="18" y="40"/>
                    <a:pt x="16" y="39"/>
                    <a:pt x="15" y="39"/>
                  </a:cubicBezTo>
                  <a:cubicBezTo>
                    <a:pt x="16" y="39"/>
                    <a:pt x="17" y="39"/>
                    <a:pt x="18" y="40"/>
                  </a:cubicBezTo>
                  <a:cubicBezTo>
                    <a:pt x="18" y="40"/>
                    <a:pt x="19" y="41"/>
                    <a:pt x="19" y="42"/>
                  </a:cubicBezTo>
                  <a:cubicBezTo>
                    <a:pt x="18" y="41"/>
                    <a:pt x="17" y="41"/>
                    <a:pt x="16" y="41"/>
                  </a:cubicBezTo>
                  <a:cubicBezTo>
                    <a:pt x="19" y="42"/>
                    <a:pt x="19" y="41"/>
                    <a:pt x="21" y="43"/>
                  </a:cubicBezTo>
                  <a:cubicBezTo>
                    <a:pt x="21" y="43"/>
                    <a:pt x="20" y="43"/>
                    <a:pt x="20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4"/>
                    <a:pt x="19" y="44"/>
                    <a:pt x="18" y="44"/>
                  </a:cubicBezTo>
                  <a:cubicBezTo>
                    <a:pt x="19" y="44"/>
                    <a:pt x="21" y="44"/>
                    <a:pt x="22" y="44"/>
                  </a:cubicBezTo>
                  <a:cubicBezTo>
                    <a:pt x="22" y="44"/>
                    <a:pt x="25" y="47"/>
                    <a:pt x="25" y="47"/>
                  </a:cubicBezTo>
                  <a:cubicBezTo>
                    <a:pt x="20" y="46"/>
                    <a:pt x="17" y="45"/>
                    <a:pt x="16" y="45"/>
                  </a:cubicBezTo>
                  <a:cubicBezTo>
                    <a:pt x="19" y="46"/>
                    <a:pt x="22" y="47"/>
                    <a:pt x="25" y="47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4" y="48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3" y="48"/>
                    <a:pt x="24" y="48"/>
                    <a:pt x="25" y="49"/>
                  </a:cubicBezTo>
                  <a:cubicBezTo>
                    <a:pt x="25" y="49"/>
                    <a:pt x="24" y="49"/>
                    <a:pt x="24" y="48"/>
                  </a:cubicBezTo>
                  <a:cubicBezTo>
                    <a:pt x="24" y="49"/>
                    <a:pt x="25" y="49"/>
                    <a:pt x="25" y="49"/>
                  </a:cubicBezTo>
                  <a:cubicBezTo>
                    <a:pt x="23" y="50"/>
                    <a:pt x="21" y="50"/>
                    <a:pt x="19" y="50"/>
                  </a:cubicBezTo>
                  <a:cubicBezTo>
                    <a:pt x="21" y="50"/>
                    <a:pt x="23" y="50"/>
                    <a:pt x="25" y="49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6" y="51"/>
                    <a:pt x="25" y="50"/>
                    <a:pt x="24" y="50"/>
                  </a:cubicBezTo>
                  <a:cubicBezTo>
                    <a:pt x="25" y="51"/>
                    <a:pt x="27" y="51"/>
                    <a:pt x="27" y="52"/>
                  </a:cubicBez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5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5" y="53"/>
                    <a:pt x="26" y="53"/>
                    <a:pt x="28" y="53"/>
                  </a:cubicBezTo>
                  <a:cubicBezTo>
                    <a:pt x="29" y="55"/>
                    <a:pt x="29" y="56"/>
                    <a:pt x="31" y="58"/>
                  </a:cubicBezTo>
                  <a:cubicBezTo>
                    <a:pt x="26" y="57"/>
                    <a:pt x="28" y="58"/>
                    <a:pt x="24" y="56"/>
                  </a:cubicBezTo>
                  <a:cubicBezTo>
                    <a:pt x="23" y="55"/>
                    <a:pt x="20" y="53"/>
                    <a:pt x="19" y="53"/>
                  </a:cubicBezTo>
                  <a:cubicBezTo>
                    <a:pt x="17" y="52"/>
                    <a:pt x="15" y="47"/>
                    <a:pt x="14" y="47"/>
                  </a:cubicBezTo>
                  <a:cubicBezTo>
                    <a:pt x="15" y="48"/>
                    <a:pt x="16" y="50"/>
                    <a:pt x="17" y="51"/>
                  </a:cubicBezTo>
                  <a:cubicBezTo>
                    <a:pt x="17" y="51"/>
                    <a:pt x="16" y="50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0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3"/>
                    <a:pt x="18" y="53"/>
                  </a:cubicBezTo>
                  <a:cubicBezTo>
                    <a:pt x="18" y="53"/>
                    <a:pt x="18" y="54"/>
                    <a:pt x="19" y="54"/>
                  </a:cubicBezTo>
                  <a:cubicBezTo>
                    <a:pt x="15" y="51"/>
                    <a:pt x="15" y="51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7"/>
                    <a:pt x="11" y="46"/>
                    <a:pt x="11" y="45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1" y="48"/>
                    <a:pt x="11" y="48"/>
                  </a:cubicBezTo>
                  <a:cubicBezTo>
                    <a:pt x="13" y="49"/>
                    <a:pt x="14" y="50"/>
                    <a:pt x="15" y="51"/>
                  </a:cubicBezTo>
                  <a:cubicBezTo>
                    <a:pt x="12" y="51"/>
                    <a:pt x="12" y="51"/>
                    <a:pt x="9" y="50"/>
                  </a:cubicBezTo>
                  <a:cubicBezTo>
                    <a:pt x="10" y="50"/>
                    <a:pt x="11" y="51"/>
                    <a:pt x="12" y="51"/>
                  </a:cubicBezTo>
                  <a:cubicBezTo>
                    <a:pt x="11" y="51"/>
                    <a:pt x="10" y="51"/>
                    <a:pt x="9" y="51"/>
                  </a:cubicBezTo>
                  <a:cubicBezTo>
                    <a:pt x="11" y="51"/>
                    <a:pt x="12" y="51"/>
                    <a:pt x="15" y="52"/>
                  </a:cubicBezTo>
                  <a:cubicBezTo>
                    <a:pt x="17" y="53"/>
                    <a:pt x="17" y="54"/>
                    <a:pt x="19" y="55"/>
                  </a:cubicBezTo>
                  <a:cubicBezTo>
                    <a:pt x="18" y="55"/>
                    <a:pt x="17" y="55"/>
                    <a:pt x="17" y="55"/>
                  </a:cubicBezTo>
                  <a:cubicBezTo>
                    <a:pt x="19" y="55"/>
                    <a:pt x="20" y="56"/>
                    <a:pt x="22" y="57"/>
                  </a:cubicBezTo>
                  <a:cubicBezTo>
                    <a:pt x="21" y="57"/>
                    <a:pt x="20" y="57"/>
                    <a:pt x="20" y="57"/>
                  </a:cubicBezTo>
                  <a:cubicBezTo>
                    <a:pt x="24" y="57"/>
                    <a:pt x="22" y="57"/>
                    <a:pt x="25" y="59"/>
                  </a:cubicBezTo>
                  <a:cubicBezTo>
                    <a:pt x="25" y="59"/>
                    <a:pt x="24" y="59"/>
                    <a:pt x="24" y="60"/>
                  </a:cubicBezTo>
                  <a:cubicBezTo>
                    <a:pt x="19" y="60"/>
                    <a:pt x="16" y="60"/>
                    <a:pt x="15" y="60"/>
                  </a:cubicBezTo>
                  <a:cubicBezTo>
                    <a:pt x="18" y="60"/>
                    <a:pt x="21" y="60"/>
                    <a:pt x="24" y="60"/>
                  </a:cubicBezTo>
                  <a:cubicBezTo>
                    <a:pt x="22" y="61"/>
                    <a:pt x="20" y="61"/>
                    <a:pt x="19" y="62"/>
                  </a:cubicBezTo>
                  <a:cubicBezTo>
                    <a:pt x="19" y="61"/>
                    <a:pt x="19" y="61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1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1"/>
                    <a:pt x="18" y="61"/>
                    <a:pt x="17" y="61"/>
                  </a:cubicBezTo>
                  <a:cubicBezTo>
                    <a:pt x="17" y="61"/>
                    <a:pt x="18" y="62"/>
                    <a:pt x="18" y="62"/>
                  </a:cubicBezTo>
                  <a:cubicBezTo>
                    <a:pt x="17" y="62"/>
                    <a:pt x="15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6" y="64"/>
                    <a:pt x="17" y="64"/>
                  </a:cubicBezTo>
                  <a:cubicBezTo>
                    <a:pt x="18" y="65"/>
                    <a:pt x="20" y="66"/>
                    <a:pt x="20" y="66"/>
                  </a:cubicBezTo>
                  <a:cubicBezTo>
                    <a:pt x="20" y="66"/>
                    <a:pt x="19" y="66"/>
                    <a:pt x="19" y="66"/>
                  </a:cubicBezTo>
                  <a:cubicBezTo>
                    <a:pt x="21" y="67"/>
                    <a:pt x="20" y="67"/>
                    <a:pt x="21" y="68"/>
                  </a:cubicBezTo>
                  <a:cubicBezTo>
                    <a:pt x="19" y="68"/>
                    <a:pt x="17" y="68"/>
                    <a:pt x="15" y="68"/>
                  </a:cubicBezTo>
                  <a:cubicBezTo>
                    <a:pt x="17" y="68"/>
                    <a:pt x="19" y="68"/>
                    <a:pt x="21" y="68"/>
                  </a:cubicBezTo>
                  <a:cubicBezTo>
                    <a:pt x="22" y="69"/>
                    <a:pt x="23" y="70"/>
                    <a:pt x="23" y="70"/>
                  </a:cubicBezTo>
                  <a:cubicBezTo>
                    <a:pt x="20" y="69"/>
                    <a:pt x="19" y="69"/>
                    <a:pt x="18" y="69"/>
                  </a:cubicBezTo>
                  <a:cubicBezTo>
                    <a:pt x="24" y="71"/>
                    <a:pt x="22" y="70"/>
                    <a:pt x="26" y="72"/>
                  </a:cubicBezTo>
                  <a:cubicBezTo>
                    <a:pt x="23" y="72"/>
                    <a:pt x="20" y="70"/>
                    <a:pt x="18" y="69"/>
                  </a:cubicBezTo>
                  <a:cubicBezTo>
                    <a:pt x="15" y="68"/>
                    <a:pt x="16" y="69"/>
                    <a:pt x="14" y="67"/>
                  </a:cubicBezTo>
                  <a:cubicBezTo>
                    <a:pt x="13" y="65"/>
                    <a:pt x="12" y="64"/>
                    <a:pt x="12" y="63"/>
                  </a:cubicBezTo>
                  <a:cubicBezTo>
                    <a:pt x="13" y="65"/>
                    <a:pt x="14" y="67"/>
                    <a:pt x="15" y="68"/>
                  </a:cubicBezTo>
                  <a:cubicBezTo>
                    <a:pt x="15" y="68"/>
                    <a:pt x="13" y="68"/>
                    <a:pt x="13" y="68"/>
                  </a:cubicBezTo>
                  <a:cubicBezTo>
                    <a:pt x="15" y="68"/>
                    <a:pt x="15" y="68"/>
                    <a:pt x="16" y="70"/>
                  </a:cubicBezTo>
                  <a:cubicBezTo>
                    <a:pt x="15" y="70"/>
                    <a:pt x="14" y="70"/>
                    <a:pt x="13" y="69"/>
                  </a:cubicBezTo>
                  <a:cubicBezTo>
                    <a:pt x="14" y="70"/>
                    <a:pt x="15" y="70"/>
                    <a:pt x="16" y="70"/>
                  </a:cubicBezTo>
                  <a:cubicBezTo>
                    <a:pt x="16" y="71"/>
                    <a:pt x="16" y="72"/>
                    <a:pt x="17" y="72"/>
                  </a:cubicBezTo>
                  <a:cubicBezTo>
                    <a:pt x="12" y="71"/>
                    <a:pt x="15" y="72"/>
                    <a:pt x="9" y="68"/>
                  </a:cubicBezTo>
                  <a:cubicBezTo>
                    <a:pt x="9" y="68"/>
                    <a:pt x="5" y="65"/>
                    <a:pt x="4" y="65"/>
                  </a:cubicBezTo>
                  <a:cubicBezTo>
                    <a:pt x="8" y="67"/>
                    <a:pt x="11" y="69"/>
                    <a:pt x="14" y="71"/>
                  </a:cubicBezTo>
                  <a:cubicBezTo>
                    <a:pt x="10" y="70"/>
                    <a:pt x="9" y="70"/>
                    <a:pt x="6" y="68"/>
                  </a:cubicBezTo>
                  <a:cubicBezTo>
                    <a:pt x="4" y="66"/>
                    <a:pt x="5" y="67"/>
                    <a:pt x="4" y="66"/>
                  </a:cubicBezTo>
                  <a:cubicBezTo>
                    <a:pt x="3" y="65"/>
                    <a:pt x="3" y="65"/>
                    <a:pt x="2" y="64"/>
                  </a:cubicBezTo>
                  <a:cubicBezTo>
                    <a:pt x="2" y="64"/>
                    <a:pt x="3" y="65"/>
                    <a:pt x="4" y="66"/>
                  </a:cubicBezTo>
                  <a:cubicBezTo>
                    <a:pt x="4" y="66"/>
                    <a:pt x="4" y="66"/>
                    <a:pt x="4" y="67"/>
                  </a:cubicBezTo>
                  <a:cubicBezTo>
                    <a:pt x="4" y="67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2" y="65"/>
                    <a:pt x="0" y="64"/>
                    <a:pt x="0" y="64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2" y="66"/>
                    <a:pt x="8" y="70"/>
                    <a:pt x="9" y="70"/>
                  </a:cubicBezTo>
                  <a:cubicBezTo>
                    <a:pt x="6" y="70"/>
                    <a:pt x="3" y="70"/>
                    <a:pt x="1" y="70"/>
                  </a:cubicBezTo>
                  <a:cubicBezTo>
                    <a:pt x="3" y="70"/>
                    <a:pt x="10" y="71"/>
                    <a:pt x="11" y="71"/>
                  </a:cubicBezTo>
                  <a:cubicBezTo>
                    <a:pt x="12" y="71"/>
                    <a:pt x="13" y="72"/>
                    <a:pt x="14" y="72"/>
                  </a:cubicBezTo>
                  <a:cubicBezTo>
                    <a:pt x="15" y="72"/>
                    <a:pt x="15" y="73"/>
                    <a:pt x="16" y="73"/>
                  </a:cubicBezTo>
                  <a:cubicBezTo>
                    <a:pt x="14" y="73"/>
                    <a:pt x="12" y="72"/>
                    <a:pt x="10" y="72"/>
                  </a:cubicBezTo>
                  <a:cubicBezTo>
                    <a:pt x="11" y="73"/>
                    <a:pt x="16" y="73"/>
                    <a:pt x="17" y="73"/>
                  </a:cubicBezTo>
                  <a:cubicBezTo>
                    <a:pt x="19" y="73"/>
                    <a:pt x="20" y="74"/>
                    <a:pt x="22" y="74"/>
                  </a:cubicBezTo>
                  <a:cubicBezTo>
                    <a:pt x="22" y="74"/>
                    <a:pt x="22" y="74"/>
                    <a:pt x="21" y="74"/>
                  </a:cubicBezTo>
                  <a:cubicBezTo>
                    <a:pt x="15" y="76"/>
                    <a:pt x="11" y="76"/>
                    <a:pt x="10" y="76"/>
                  </a:cubicBezTo>
                  <a:cubicBezTo>
                    <a:pt x="13" y="76"/>
                    <a:pt x="17" y="75"/>
                    <a:pt x="21" y="75"/>
                  </a:cubicBezTo>
                  <a:cubicBezTo>
                    <a:pt x="20" y="76"/>
                    <a:pt x="20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18" y="78"/>
                    <a:pt x="16" y="79"/>
                    <a:pt x="15" y="80"/>
                  </a:cubicBezTo>
                  <a:cubicBezTo>
                    <a:pt x="13" y="79"/>
                    <a:pt x="12" y="78"/>
                    <a:pt x="10" y="76"/>
                  </a:cubicBezTo>
                  <a:cubicBezTo>
                    <a:pt x="13" y="78"/>
                    <a:pt x="14" y="80"/>
                    <a:pt x="14" y="80"/>
                  </a:cubicBezTo>
                  <a:cubicBezTo>
                    <a:pt x="13" y="81"/>
                    <a:pt x="13" y="81"/>
                    <a:pt x="11" y="80"/>
                  </a:cubicBezTo>
                  <a:cubicBezTo>
                    <a:pt x="12" y="80"/>
                    <a:pt x="13" y="81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0" y="81"/>
                    <a:pt x="8" y="80"/>
                    <a:pt x="6" y="79"/>
                  </a:cubicBezTo>
                  <a:cubicBezTo>
                    <a:pt x="6" y="79"/>
                    <a:pt x="6" y="78"/>
                    <a:pt x="5" y="78"/>
                  </a:cubicBezTo>
                  <a:cubicBezTo>
                    <a:pt x="6" y="78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9"/>
                    <a:pt x="6" y="79"/>
                    <a:pt x="6" y="79"/>
                  </a:cubicBezTo>
                  <a:cubicBezTo>
                    <a:pt x="6" y="80"/>
                    <a:pt x="6" y="80"/>
                    <a:pt x="6" y="81"/>
                  </a:cubicBezTo>
                  <a:cubicBezTo>
                    <a:pt x="6" y="80"/>
                    <a:pt x="5" y="80"/>
                    <a:pt x="5" y="80"/>
                  </a:cubicBezTo>
                  <a:cubicBezTo>
                    <a:pt x="4" y="80"/>
                    <a:pt x="4" y="80"/>
                    <a:pt x="5" y="80"/>
                  </a:cubicBezTo>
                  <a:cubicBezTo>
                    <a:pt x="6" y="81"/>
                    <a:pt x="8" y="82"/>
                    <a:pt x="10" y="83"/>
                  </a:cubicBezTo>
                  <a:cubicBezTo>
                    <a:pt x="10" y="83"/>
                    <a:pt x="9" y="83"/>
                    <a:pt x="8" y="83"/>
                  </a:cubicBezTo>
                  <a:cubicBezTo>
                    <a:pt x="6" y="83"/>
                    <a:pt x="4" y="83"/>
                    <a:pt x="2" y="83"/>
                  </a:cubicBezTo>
                  <a:cubicBezTo>
                    <a:pt x="4" y="83"/>
                    <a:pt x="6" y="83"/>
                    <a:pt x="8" y="83"/>
                  </a:cubicBezTo>
                  <a:cubicBezTo>
                    <a:pt x="7" y="84"/>
                    <a:pt x="5" y="84"/>
                    <a:pt x="4" y="84"/>
                  </a:cubicBezTo>
                  <a:cubicBezTo>
                    <a:pt x="4" y="84"/>
                    <a:pt x="6" y="84"/>
                    <a:pt x="8" y="83"/>
                  </a:cubicBezTo>
                  <a:cubicBezTo>
                    <a:pt x="10" y="83"/>
                    <a:pt x="11" y="83"/>
                    <a:pt x="12" y="83"/>
                  </a:cubicBezTo>
                  <a:cubicBezTo>
                    <a:pt x="13" y="84"/>
                    <a:pt x="14" y="84"/>
                    <a:pt x="15" y="84"/>
                  </a:cubicBezTo>
                  <a:cubicBezTo>
                    <a:pt x="17" y="85"/>
                    <a:pt x="19" y="85"/>
                    <a:pt x="21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15" y="88"/>
                    <a:pt x="11" y="89"/>
                    <a:pt x="9" y="89"/>
                  </a:cubicBezTo>
                  <a:cubicBezTo>
                    <a:pt x="13" y="89"/>
                    <a:pt x="17" y="88"/>
                    <a:pt x="20" y="87"/>
                  </a:cubicBezTo>
                  <a:cubicBezTo>
                    <a:pt x="17" y="90"/>
                    <a:pt x="14" y="92"/>
                    <a:pt x="13" y="93"/>
                  </a:cubicBezTo>
                  <a:cubicBezTo>
                    <a:pt x="15" y="91"/>
                    <a:pt x="17" y="90"/>
                    <a:pt x="19" y="88"/>
                  </a:cubicBezTo>
                  <a:cubicBezTo>
                    <a:pt x="21" y="86"/>
                    <a:pt x="20" y="87"/>
                    <a:pt x="22" y="86"/>
                  </a:cubicBezTo>
                  <a:cubicBezTo>
                    <a:pt x="25" y="85"/>
                    <a:pt x="23" y="86"/>
                    <a:pt x="26" y="86"/>
                  </a:cubicBezTo>
                  <a:cubicBezTo>
                    <a:pt x="28" y="85"/>
                    <a:pt x="29" y="85"/>
                    <a:pt x="31" y="85"/>
                  </a:cubicBezTo>
                  <a:cubicBezTo>
                    <a:pt x="29" y="88"/>
                    <a:pt x="28" y="89"/>
                    <a:pt x="28" y="89"/>
                  </a:cubicBezTo>
                  <a:cubicBezTo>
                    <a:pt x="29" y="88"/>
                    <a:pt x="30" y="87"/>
                    <a:pt x="31" y="85"/>
                  </a:cubicBezTo>
                  <a:cubicBezTo>
                    <a:pt x="32" y="85"/>
                    <a:pt x="32" y="85"/>
                    <a:pt x="33" y="85"/>
                  </a:cubicBezTo>
                  <a:cubicBezTo>
                    <a:pt x="29" y="89"/>
                    <a:pt x="26" y="92"/>
                    <a:pt x="24" y="94"/>
                  </a:cubicBezTo>
                  <a:cubicBezTo>
                    <a:pt x="30" y="90"/>
                    <a:pt x="33" y="85"/>
                    <a:pt x="33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2" y="88"/>
                    <a:pt x="30" y="91"/>
                    <a:pt x="28" y="94"/>
                  </a:cubicBezTo>
                  <a:cubicBezTo>
                    <a:pt x="29" y="94"/>
                    <a:pt x="31" y="91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88"/>
                    <a:pt x="33" y="86"/>
                    <a:pt x="34" y="85"/>
                  </a:cubicBezTo>
                  <a:cubicBezTo>
                    <a:pt x="35" y="85"/>
                    <a:pt x="35" y="85"/>
                    <a:pt x="35" y="86"/>
                  </a:cubicBezTo>
                  <a:cubicBezTo>
                    <a:pt x="35" y="88"/>
                    <a:pt x="35" y="89"/>
                    <a:pt x="34" y="92"/>
                  </a:cubicBezTo>
                  <a:cubicBezTo>
                    <a:pt x="33" y="93"/>
                    <a:pt x="33" y="94"/>
                    <a:pt x="32" y="96"/>
                  </a:cubicBezTo>
                  <a:cubicBezTo>
                    <a:pt x="33" y="96"/>
                    <a:pt x="34" y="91"/>
                    <a:pt x="34" y="91"/>
                  </a:cubicBezTo>
                  <a:cubicBezTo>
                    <a:pt x="34" y="97"/>
                    <a:pt x="33" y="105"/>
                    <a:pt x="32" y="112"/>
                  </a:cubicBezTo>
                  <a:cubicBezTo>
                    <a:pt x="33" y="112"/>
                    <a:pt x="35" y="112"/>
                    <a:pt x="37" y="112"/>
                  </a:cubicBezTo>
                  <a:cubicBezTo>
                    <a:pt x="37" y="105"/>
                    <a:pt x="37" y="97"/>
                    <a:pt x="38" y="88"/>
                  </a:cubicBezTo>
                  <a:cubicBezTo>
                    <a:pt x="39" y="89"/>
                    <a:pt x="40" y="89"/>
                    <a:pt x="41" y="90"/>
                  </a:cubicBezTo>
                  <a:cubicBezTo>
                    <a:pt x="40" y="89"/>
                    <a:pt x="39" y="89"/>
                    <a:pt x="38" y="88"/>
                  </a:cubicBezTo>
                  <a:cubicBezTo>
                    <a:pt x="38" y="87"/>
                    <a:pt x="38" y="86"/>
                    <a:pt x="38" y="86"/>
                  </a:cubicBezTo>
                  <a:cubicBezTo>
                    <a:pt x="39" y="86"/>
                    <a:pt x="39" y="87"/>
                    <a:pt x="40" y="88"/>
                  </a:cubicBezTo>
                  <a:cubicBezTo>
                    <a:pt x="42" y="90"/>
                    <a:pt x="41" y="89"/>
                    <a:pt x="42" y="91"/>
                  </a:cubicBezTo>
                  <a:cubicBezTo>
                    <a:pt x="42" y="92"/>
                    <a:pt x="42" y="93"/>
                    <a:pt x="42" y="93"/>
                  </a:cubicBezTo>
                  <a:cubicBezTo>
                    <a:pt x="42" y="93"/>
                    <a:pt x="42" y="92"/>
                    <a:pt x="41" y="89"/>
                  </a:cubicBezTo>
                  <a:cubicBezTo>
                    <a:pt x="42" y="90"/>
                    <a:pt x="43" y="91"/>
                    <a:pt x="44" y="91"/>
                  </a:cubicBezTo>
                  <a:cubicBezTo>
                    <a:pt x="45" y="95"/>
                    <a:pt x="46" y="97"/>
                    <a:pt x="46" y="97"/>
                  </a:cubicBezTo>
                  <a:cubicBezTo>
                    <a:pt x="46" y="95"/>
                    <a:pt x="45" y="93"/>
                    <a:pt x="44" y="91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1"/>
                    <a:pt x="44" y="91"/>
                  </a:cubicBezTo>
                  <a:cubicBezTo>
                    <a:pt x="43" y="91"/>
                    <a:pt x="42" y="85"/>
                    <a:pt x="42" y="84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4"/>
                    <a:pt x="45" y="85"/>
                  </a:cubicBezTo>
                  <a:cubicBezTo>
                    <a:pt x="46" y="85"/>
                    <a:pt x="47" y="86"/>
                    <a:pt x="47" y="87"/>
                  </a:cubicBezTo>
                  <a:cubicBezTo>
                    <a:pt x="48" y="88"/>
                    <a:pt x="49" y="88"/>
                    <a:pt x="50" y="89"/>
                  </a:cubicBezTo>
                  <a:cubicBezTo>
                    <a:pt x="52" y="92"/>
                    <a:pt x="53" y="94"/>
                    <a:pt x="54" y="95"/>
                  </a:cubicBezTo>
                  <a:cubicBezTo>
                    <a:pt x="53" y="93"/>
                    <a:pt x="51" y="91"/>
                    <a:pt x="50" y="89"/>
                  </a:cubicBezTo>
                  <a:cubicBezTo>
                    <a:pt x="54" y="91"/>
                    <a:pt x="53" y="91"/>
                    <a:pt x="56" y="94"/>
                  </a:cubicBezTo>
                  <a:cubicBezTo>
                    <a:pt x="56" y="95"/>
                    <a:pt x="61" y="100"/>
                    <a:pt x="61" y="100"/>
                  </a:cubicBezTo>
                  <a:cubicBezTo>
                    <a:pt x="59" y="97"/>
                    <a:pt x="56" y="95"/>
                    <a:pt x="54" y="92"/>
                  </a:cubicBezTo>
                  <a:cubicBezTo>
                    <a:pt x="55" y="92"/>
                    <a:pt x="56" y="93"/>
                    <a:pt x="56" y="92"/>
                  </a:cubicBezTo>
                  <a:cubicBezTo>
                    <a:pt x="53" y="91"/>
                    <a:pt x="54" y="91"/>
                    <a:pt x="52" y="88"/>
                  </a:cubicBezTo>
                  <a:cubicBezTo>
                    <a:pt x="57" y="90"/>
                    <a:pt x="54" y="88"/>
                    <a:pt x="59" y="91"/>
                  </a:cubicBezTo>
                  <a:cubicBezTo>
                    <a:pt x="62" y="92"/>
                    <a:pt x="65" y="94"/>
                    <a:pt x="68" y="95"/>
                  </a:cubicBezTo>
                  <a:cubicBezTo>
                    <a:pt x="66" y="94"/>
                    <a:pt x="62" y="92"/>
                    <a:pt x="56" y="89"/>
                  </a:cubicBezTo>
                  <a:cubicBezTo>
                    <a:pt x="58" y="89"/>
                    <a:pt x="59" y="90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0" y="90"/>
                    <a:pt x="59" y="90"/>
                    <a:pt x="58" y="89"/>
                  </a:cubicBezTo>
                  <a:cubicBezTo>
                    <a:pt x="59" y="90"/>
                    <a:pt x="60" y="90"/>
                    <a:pt x="61" y="90"/>
                  </a:cubicBezTo>
                  <a:cubicBezTo>
                    <a:pt x="63" y="90"/>
                    <a:pt x="64" y="90"/>
                    <a:pt x="66" y="90"/>
                  </a:cubicBezTo>
                  <a:cubicBezTo>
                    <a:pt x="67" y="91"/>
                    <a:pt x="69" y="92"/>
                    <a:pt x="70" y="92"/>
                  </a:cubicBezTo>
                  <a:cubicBezTo>
                    <a:pt x="71" y="93"/>
                    <a:pt x="73" y="93"/>
                    <a:pt x="74" y="93"/>
                  </a:cubicBezTo>
                  <a:cubicBezTo>
                    <a:pt x="71" y="93"/>
                    <a:pt x="69" y="92"/>
                    <a:pt x="66" y="90"/>
                  </a:cubicBezTo>
                  <a:cubicBezTo>
                    <a:pt x="67" y="91"/>
                    <a:pt x="68" y="91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7" y="91"/>
                    <a:pt x="66" y="91"/>
                    <a:pt x="65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3" y="90"/>
                    <a:pt x="76" y="91"/>
                  </a:cubicBezTo>
                  <a:cubicBezTo>
                    <a:pt x="74" y="90"/>
                    <a:pt x="71" y="90"/>
                    <a:pt x="69" y="90"/>
                  </a:cubicBezTo>
                  <a:cubicBezTo>
                    <a:pt x="70" y="89"/>
                    <a:pt x="72" y="89"/>
                    <a:pt x="74" y="89"/>
                  </a:cubicBezTo>
                  <a:cubicBezTo>
                    <a:pt x="74" y="89"/>
                    <a:pt x="74" y="88"/>
                    <a:pt x="74" y="88"/>
                  </a:cubicBezTo>
                  <a:cubicBezTo>
                    <a:pt x="75" y="88"/>
                    <a:pt x="76" y="89"/>
                    <a:pt x="77" y="89"/>
                  </a:cubicBezTo>
                  <a:cubicBezTo>
                    <a:pt x="76" y="88"/>
                    <a:pt x="75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3" y="88"/>
                    <a:pt x="72" y="89"/>
                  </a:cubicBezTo>
                  <a:cubicBezTo>
                    <a:pt x="75" y="87"/>
                    <a:pt x="76" y="86"/>
                    <a:pt x="76" y="86"/>
                  </a:cubicBezTo>
                  <a:cubicBezTo>
                    <a:pt x="75" y="86"/>
                    <a:pt x="75" y="87"/>
                    <a:pt x="74" y="87"/>
                  </a:cubicBezTo>
                  <a:cubicBezTo>
                    <a:pt x="72" y="89"/>
                    <a:pt x="72" y="89"/>
                    <a:pt x="70" y="89"/>
                  </a:cubicBezTo>
                  <a:cubicBezTo>
                    <a:pt x="72" y="88"/>
                    <a:pt x="76" y="86"/>
                    <a:pt x="77" y="86"/>
                  </a:cubicBezTo>
                  <a:cubicBezTo>
                    <a:pt x="74" y="87"/>
                    <a:pt x="72" y="87"/>
                    <a:pt x="70" y="89"/>
                  </a:cubicBezTo>
                  <a:cubicBezTo>
                    <a:pt x="69" y="89"/>
                    <a:pt x="69" y="89"/>
                    <a:pt x="68" y="89"/>
                  </a:cubicBezTo>
                  <a:cubicBezTo>
                    <a:pt x="66" y="89"/>
                    <a:pt x="64" y="89"/>
                    <a:pt x="62" y="89"/>
                  </a:cubicBezTo>
                  <a:cubicBezTo>
                    <a:pt x="62" y="89"/>
                    <a:pt x="61" y="88"/>
                    <a:pt x="61" y="88"/>
                  </a:cubicBezTo>
                  <a:cubicBezTo>
                    <a:pt x="61" y="88"/>
                    <a:pt x="62" y="87"/>
                    <a:pt x="62" y="87"/>
                  </a:cubicBezTo>
                  <a:cubicBezTo>
                    <a:pt x="63" y="87"/>
                    <a:pt x="64" y="86"/>
                    <a:pt x="64" y="86"/>
                  </a:cubicBezTo>
                  <a:cubicBezTo>
                    <a:pt x="65" y="86"/>
                    <a:pt x="65" y="86"/>
                    <a:pt x="66" y="86"/>
                  </a:cubicBezTo>
                  <a:cubicBezTo>
                    <a:pt x="65" y="86"/>
                    <a:pt x="65" y="86"/>
                    <a:pt x="64" y="86"/>
                  </a:cubicBezTo>
                  <a:cubicBezTo>
                    <a:pt x="68" y="85"/>
                    <a:pt x="70" y="85"/>
                    <a:pt x="70" y="85"/>
                  </a:cubicBezTo>
                  <a:cubicBezTo>
                    <a:pt x="69" y="85"/>
                    <a:pt x="65" y="86"/>
                    <a:pt x="63" y="86"/>
                  </a:cubicBezTo>
                  <a:cubicBezTo>
                    <a:pt x="65" y="85"/>
                    <a:pt x="66" y="84"/>
                    <a:pt x="67" y="84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1" y="86"/>
                    <a:pt x="59" y="86"/>
                    <a:pt x="58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0" y="85"/>
                    <a:pt x="60" y="84"/>
                    <a:pt x="63" y="84"/>
                  </a:cubicBezTo>
                  <a:cubicBezTo>
                    <a:pt x="63" y="84"/>
                    <a:pt x="63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3" y="83"/>
                    <a:pt x="66" y="82"/>
                    <a:pt x="67" y="81"/>
                  </a:cubicBezTo>
                  <a:cubicBezTo>
                    <a:pt x="65" y="82"/>
                    <a:pt x="63" y="83"/>
                    <a:pt x="63" y="84"/>
                  </a:cubicBezTo>
                  <a:cubicBezTo>
                    <a:pt x="62" y="84"/>
                    <a:pt x="61" y="84"/>
                    <a:pt x="61" y="84"/>
                  </a:cubicBezTo>
                  <a:cubicBezTo>
                    <a:pt x="61" y="83"/>
                    <a:pt x="62" y="82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9" y="84"/>
                    <a:pt x="58" y="84"/>
                    <a:pt x="56" y="84"/>
                  </a:cubicBezTo>
                  <a:cubicBezTo>
                    <a:pt x="57" y="84"/>
                    <a:pt x="58" y="82"/>
                    <a:pt x="59" y="82"/>
                  </a:cubicBezTo>
                  <a:cubicBezTo>
                    <a:pt x="59" y="82"/>
                    <a:pt x="60" y="82"/>
                    <a:pt x="60" y="82"/>
                  </a:cubicBezTo>
                  <a:cubicBezTo>
                    <a:pt x="60" y="82"/>
                    <a:pt x="60" y="82"/>
                    <a:pt x="59" y="82"/>
                  </a:cubicBezTo>
                  <a:cubicBezTo>
                    <a:pt x="61" y="81"/>
                    <a:pt x="62" y="81"/>
                    <a:pt x="64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80"/>
                    <a:pt x="62" y="81"/>
                    <a:pt x="61" y="81"/>
                  </a:cubicBezTo>
                  <a:cubicBezTo>
                    <a:pt x="58" y="83"/>
                    <a:pt x="60" y="82"/>
                    <a:pt x="54" y="82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5" y="81"/>
                    <a:pt x="55" y="82"/>
                    <a:pt x="54" y="82"/>
                  </a:cubicBezTo>
                  <a:cubicBezTo>
                    <a:pt x="51" y="82"/>
                    <a:pt x="49" y="82"/>
                    <a:pt x="46" y="82"/>
                  </a:cubicBezTo>
                  <a:cubicBezTo>
                    <a:pt x="45" y="82"/>
                    <a:pt x="45" y="81"/>
                    <a:pt x="44" y="81"/>
                  </a:cubicBezTo>
                  <a:cubicBezTo>
                    <a:pt x="46" y="80"/>
                    <a:pt x="48" y="80"/>
                    <a:pt x="49" y="80"/>
                  </a:cubicBezTo>
                  <a:cubicBezTo>
                    <a:pt x="48" y="80"/>
                    <a:pt x="46" y="80"/>
                    <a:pt x="44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2" y="77"/>
                    <a:pt x="42" y="76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5"/>
                    <a:pt x="43" y="74"/>
                    <a:pt x="43" y="74"/>
                  </a:cubicBezTo>
                  <a:cubicBezTo>
                    <a:pt x="44" y="75"/>
                    <a:pt x="46" y="76"/>
                    <a:pt x="47" y="76"/>
                  </a:cubicBezTo>
                  <a:cubicBezTo>
                    <a:pt x="48" y="78"/>
                    <a:pt x="48" y="79"/>
                    <a:pt x="48" y="79"/>
                  </a:cubicBezTo>
                  <a:cubicBezTo>
                    <a:pt x="48" y="78"/>
                    <a:pt x="47" y="77"/>
                    <a:pt x="47" y="76"/>
                  </a:cubicBezTo>
                  <a:cubicBezTo>
                    <a:pt x="48" y="77"/>
                    <a:pt x="48" y="77"/>
                    <a:pt x="49" y="78"/>
                  </a:cubicBezTo>
                  <a:cubicBezTo>
                    <a:pt x="50" y="80"/>
                    <a:pt x="51" y="81"/>
                    <a:pt x="52" y="82"/>
                  </a:cubicBezTo>
                  <a:cubicBezTo>
                    <a:pt x="52" y="81"/>
                    <a:pt x="50" y="80"/>
                    <a:pt x="48" y="77"/>
                  </a:cubicBezTo>
                  <a:cubicBezTo>
                    <a:pt x="50" y="78"/>
                    <a:pt x="51" y="78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1" y="78"/>
                    <a:pt x="49" y="78"/>
                    <a:pt x="48" y="77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6"/>
                    <a:pt x="50" y="77"/>
                    <a:pt x="51" y="77"/>
                  </a:cubicBezTo>
                  <a:cubicBezTo>
                    <a:pt x="47" y="76"/>
                    <a:pt x="48" y="77"/>
                    <a:pt x="46" y="73"/>
                  </a:cubicBezTo>
                  <a:cubicBezTo>
                    <a:pt x="46" y="73"/>
                    <a:pt x="46" y="73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7" y="72"/>
                    <a:pt x="48" y="72"/>
                    <a:pt x="49" y="72"/>
                  </a:cubicBezTo>
                  <a:cubicBezTo>
                    <a:pt x="48" y="72"/>
                    <a:pt x="47" y="72"/>
                    <a:pt x="46" y="72"/>
                  </a:cubicBezTo>
                  <a:cubicBezTo>
                    <a:pt x="47" y="71"/>
                    <a:pt x="48" y="71"/>
                    <a:pt x="49" y="71"/>
                  </a:cubicBezTo>
                  <a:cubicBezTo>
                    <a:pt x="50" y="71"/>
                    <a:pt x="51" y="72"/>
                    <a:pt x="52" y="72"/>
                  </a:cubicBezTo>
                  <a:cubicBezTo>
                    <a:pt x="61" y="76"/>
                    <a:pt x="55" y="73"/>
                    <a:pt x="61" y="78"/>
                  </a:cubicBezTo>
                  <a:cubicBezTo>
                    <a:pt x="61" y="78"/>
                    <a:pt x="60" y="76"/>
                    <a:pt x="58" y="74"/>
                  </a:cubicBezTo>
                  <a:cubicBezTo>
                    <a:pt x="58" y="74"/>
                    <a:pt x="59" y="74"/>
                    <a:pt x="59" y="74"/>
                  </a:cubicBezTo>
                  <a:cubicBezTo>
                    <a:pt x="57" y="74"/>
                    <a:pt x="57" y="74"/>
                    <a:pt x="56" y="72"/>
                  </a:cubicBezTo>
                  <a:cubicBezTo>
                    <a:pt x="56" y="72"/>
                    <a:pt x="55" y="71"/>
                    <a:pt x="55" y="71"/>
                  </a:cubicBezTo>
                  <a:cubicBezTo>
                    <a:pt x="55" y="71"/>
                    <a:pt x="56" y="71"/>
                    <a:pt x="56" y="71"/>
                  </a:cubicBezTo>
                  <a:cubicBezTo>
                    <a:pt x="58" y="71"/>
                    <a:pt x="60" y="72"/>
                    <a:pt x="62" y="72"/>
                  </a:cubicBezTo>
                  <a:cubicBezTo>
                    <a:pt x="63" y="73"/>
                    <a:pt x="65" y="74"/>
                    <a:pt x="66" y="75"/>
                  </a:cubicBezTo>
                  <a:cubicBezTo>
                    <a:pt x="68" y="75"/>
                    <a:pt x="69" y="76"/>
                    <a:pt x="70" y="76"/>
                  </a:cubicBezTo>
                  <a:cubicBezTo>
                    <a:pt x="68" y="75"/>
                    <a:pt x="65" y="74"/>
                    <a:pt x="62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2" y="72"/>
                    <a:pt x="62" y="72"/>
                  </a:cubicBezTo>
                  <a:cubicBezTo>
                    <a:pt x="61" y="72"/>
                    <a:pt x="60" y="71"/>
                    <a:pt x="59" y="71"/>
                  </a:cubicBezTo>
                  <a:cubicBezTo>
                    <a:pt x="63" y="70"/>
                    <a:pt x="62" y="70"/>
                    <a:pt x="67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5" y="70"/>
                    <a:pt x="64" y="70"/>
                    <a:pt x="62" y="70"/>
                  </a:cubicBezTo>
                  <a:cubicBezTo>
                    <a:pt x="63" y="70"/>
                    <a:pt x="70" y="70"/>
                    <a:pt x="72" y="71"/>
                  </a:cubicBezTo>
                  <a:cubicBezTo>
                    <a:pt x="69" y="70"/>
                    <a:pt x="66" y="70"/>
                    <a:pt x="63" y="70"/>
                  </a:cubicBezTo>
                  <a:cubicBezTo>
                    <a:pt x="63" y="70"/>
                    <a:pt x="64" y="69"/>
                    <a:pt x="65" y="69"/>
                  </a:cubicBezTo>
                  <a:cubicBezTo>
                    <a:pt x="68" y="69"/>
                    <a:pt x="69" y="67"/>
                    <a:pt x="72" y="67"/>
                  </a:cubicBezTo>
                  <a:cubicBezTo>
                    <a:pt x="73" y="67"/>
                    <a:pt x="74" y="67"/>
                    <a:pt x="75" y="67"/>
                  </a:cubicBezTo>
                  <a:cubicBezTo>
                    <a:pt x="73" y="67"/>
                    <a:pt x="72" y="67"/>
                    <a:pt x="70" y="67"/>
                  </a:cubicBezTo>
                  <a:cubicBezTo>
                    <a:pt x="72" y="66"/>
                    <a:pt x="72" y="67"/>
                    <a:pt x="74" y="67"/>
                  </a:cubicBezTo>
                  <a:cubicBezTo>
                    <a:pt x="75" y="67"/>
                    <a:pt x="77" y="67"/>
                    <a:pt x="79" y="67"/>
                  </a:cubicBezTo>
                  <a:cubicBezTo>
                    <a:pt x="76" y="67"/>
                    <a:pt x="74" y="67"/>
                    <a:pt x="72" y="67"/>
                  </a:cubicBezTo>
                  <a:cubicBezTo>
                    <a:pt x="75" y="64"/>
                    <a:pt x="75" y="65"/>
                    <a:pt x="79" y="64"/>
                  </a:cubicBezTo>
                  <a:cubicBezTo>
                    <a:pt x="78" y="64"/>
                    <a:pt x="76" y="64"/>
                    <a:pt x="75" y="65"/>
                  </a:cubicBezTo>
                  <a:cubicBezTo>
                    <a:pt x="75" y="65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3"/>
                    <a:pt x="78" y="62"/>
                    <a:pt x="79" y="61"/>
                  </a:cubicBezTo>
                  <a:cubicBezTo>
                    <a:pt x="78" y="62"/>
                    <a:pt x="77" y="62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5" y="64"/>
                    <a:pt x="71" y="67"/>
                    <a:pt x="70" y="67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69" y="65"/>
                    <a:pt x="71" y="63"/>
                    <a:pt x="72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3"/>
                    <a:pt x="72" y="63"/>
                    <a:pt x="72" y="62"/>
                  </a:cubicBezTo>
                  <a:cubicBezTo>
                    <a:pt x="71" y="63"/>
                    <a:pt x="71" y="63"/>
                    <a:pt x="70" y="64"/>
                  </a:cubicBezTo>
                  <a:cubicBezTo>
                    <a:pt x="71" y="63"/>
                    <a:pt x="71" y="63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69" y="64"/>
                    <a:pt x="69" y="64"/>
                    <a:pt x="66" y="64"/>
                  </a:cubicBezTo>
                  <a:cubicBezTo>
                    <a:pt x="65" y="65"/>
                    <a:pt x="65" y="65"/>
                    <a:pt x="64" y="65"/>
                  </a:cubicBezTo>
                  <a:cubicBezTo>
                    <a:pt x="66" y="64"/>
                    <a:pt x="67" y="63"/>
                    <a:pt x="69" y="62"/>
                  </a:cubicBezTo>
                  <a:cubicBezTo>
                    <a:pt x="69" y="62"/>
                    <a:pt x="68" y="62"/>
                    <a:pt x="67" y="62"/>
                  </a:cubicBezTo>
                  <a:cubicBezTo>
                    <a:pt x="68" y="62"/>
                    <a:pt x="69" y="62"/>
                    <a:pt x="69" y="61"/>
                  </a:cubicBezTo>
                  <a:cubicBezTo>
                    <a:pt x="69" y="61"/>
                    <a:pt x="71" y="59"/>
                    <a:pt x="71" y="59"/>
                  </a:cubicBezTo>
                  <a:cubicBezTo>
                    <a:pt x="71" y="59"/>
                    <a:pt x="72" y="59"/>
                    <a:pt x="72" y="59"/>
                  </a:cubicBezTo>
                  <a:cubicBezTo>
                    <a:pt x="72" y="59"/>
                    <a:pt x="72" y="59"/>
                    <a:pt x="71" y="59"/>
                  </a:cubicBezTo>
                  <a:cubicBezTo>
                    <a:pt x="72" y="59"/>
                    <a:pt x="72" y="58"/>
                    <a:pt x="73" y="58"/>
                  </a:cubicBezTo>
                  <a:cubicBezTo>
                    <a:pt x="72" y="58"/>
                    <a:pt x="72" y="59"/>
                    <a:pt x="71" y="59"/>
                  </a:cubicBezTo>
                  <a:cubicBezTo>
                    <a:pt x="68" y="57"/>
                    <a:pt x="64" y="56"/>
                    <a:pt x="61" y="54"/>
                  </a:cubicBezTo>
                  <a:cubicBezTo>
                    <a:pt x="63" y="54"/>
                    <a:pt x="66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7" y="54"/>
                    <a:pt x="61" y="54"/>
                    <a:pt x="61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4" y="52"/>
                    <a:pt x="62" y="53"/>
                    <a:pt x="67" y="51"/>
                  </a:cubicBezTo>
                  <a:cubicBezTo>
                    <a:pt x="69" y="51"/>
                    <a:pt x="70" y="51"/>
                    <a:pt x="72" y="51"/>
                  </a:cubicBezTo>
                  <a:cubicBezTo>
                    <a:pt x="71" y="51"/>
                    <a:pt x="68" y="51"/>
                    <a:pt x="64" y="52"/>
                  </a:cubicBezTo>
                  <a:cubicBezTo>
                    <a:pt x="65" y="52"/>
                    <a:pt x="65" y="51"/>
                    <a:pt x="66" y="51"/>
                  </a:cubicBezTo>
                  <a:cubicBezTo>
                    <a:pt x="69" y="49"/>
                    <a:pt x="69" y="48"/>
                    <a:pt x="72" y="48"/>
                  </a:cubicBezTo>
                  <a:cubicBezTo>
                    <a:pt x="74" y="47"/>
                    <a:pt x="75" y="47"/>
                    <a:pt x="76" y="47"/>
                  </a:cubicBezTo>
                  <a:cubicBezTo>
                    <a:pt x="74" y="47"/>
                    <a:pt x="72" y="48"/>
                    <a:pt x="70" y="48"/>
                  </a:cubicBezTo>
                  <a:cubicBezTo>
                    <a:pt x="72" y="47"/>
                    <a:pt x="72" y="47"/>
                    <a:pt x="74" y="47"/>
                  </a:cubicBezTo>
                  <a:cubicBezTo>
                    <a:pt x="76" y="47"/>
                    <a:pt x="77" y="47"/>
                    <a:pt x="79" y="46"/>
                  </a:cubicBezTo>
                  <a:cubicBezTo>
                    <a:pt x="77" y="47"/>
                    <a:pt x="74" y="47"/>
                    <a:pt x="72" y="47"/>
                  </a:cubicBezTo>
                  <a:cubicBezTo>
                    <a:pt x="75" y="44"/>
                    <a:pt x="75" y="44"/>
                    <a:pt x="79" y="43"/>
                  </a:cubicBezTo>
                  <a:cubicBezTo>
                    <a:pt x="78" y="43"/>
                    <a:pt x="77" y="43"/>
                    <a:pt x="75" y="44"/>
                  </a:cubicBezTo>
                  <a:cubicBezTo>
                    <a:pt x="75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2"/>
                    <a:pt x="77" y="41"/>
                    <a:pt x="78" y="40"/>
                  </a:cubicBezTo>
                  <a:cubicBezTo>
                    <a:pt x="77" y="41"/>
                    <a:pt x="76" y="42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2" y="47"/>
                    <a:pt x="71" y="47"/>
                    <a:pt x="67" y="50"/>
                  </a:cubicBezTo>
                  <a:cubicBezTo>
                    <a:pt x="68" y="47"/>
                    <a:pt x="69" y="45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1" y="43"/>
                  </a:cubicBezTo>
                  <a:cubicBezTo>
                    <a:pt x="71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67" y="43"/>
                    <a:pt x="63" y="43"/>
                    <a:pt x="60" y="42"/>
                  </a:cubicBezTo>
                  <a:cubicBezTo>
                    <a:pt x="63" y="41"/>
                    <a:pt x="62" y="40"/>
                    <a:pt x="65" y="41"/>
                  </a:cubicBezTo>
                  <a:cubicBezTo>
                    <a:pt x="64" y="41"/>
                    <a:pt x="64" y="41"/>
                    <a:pt x="63" y="40"/>
                  </a:cubicBezTo>
                  <a:cubicBezTo>
                    <a:pt x="65" y="40"/>
                    <a:pt x="69" y="39"/>
                    <a:pt x="71" y="39"/>
                  </a:cubicBezTo>
                  <a:cubicBezTo>
                    <a:pt x="68" y="39"/>
                    <a:pt x="66" y="40"/>
                    <a:pt x="64" y="40"/>
                  </a:cubicBezTo>
                  <a:cubicBezTo>
                    <a:pt x="65" y="39"/>
                    <a:pt x="68" y="37"/>
                    <a:pt x="69" y="37"/>
                  </a:cubicBezTo>
                  <a:cubicBezTo>
                    <a:pt x="70" y="36"/>
                    <a:pt x="71" y="36"/>
                    <a:pt x="71" y="36"/>
                  </a:cubicBezTo>
                  <a:cubicBezTo>
                    <a:pt x="70" y="36"/>
                    <a:pt x="70" y="37"/>
                    <a:pt x="69" y="37"/>
                  </a:cubicBezTo>
                  <a:cubicBezTo>
                    <a:pt x="70" y="36"/>
                    <a:pt x="70" y="36"/>
                    <a:pt x="72" y="35"/>
                  </a:cubicBezTo>
                  <a:cubicBezTo>
                    <a:pt x="73" y="35"/>
                    <a:pt x="74" y="35"/>
                    <a:pt x="75" y="35"/>
                  </a:cubicBezTo>
                  <a:cubicBezTo>
                    <a:pt x="73" y="35"/>
                    <a:pt x="72" y="35"/>
                    <a:pt x="70" y="36"/>
                  </a:cubicBezTo>
                  <a:cubicBezTo>
                    <a:pt x="71" y="35"/>
                    <a:pt x="71" y="35"/>
                    <a:pt x="72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3" y="33"/>
                    <a:pt x="74" y="33"/>
                    <a:pt x="76" y="33"/>
                  </a:cubicBezTo>
                  <a:cubicBezTo>
                    <a:pt x="74" y="33"/>
                    <a:pt x="73" y="33"/>
                    <a:pt x="72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4"/>
                    <a:pt x="68" y="37"/>
                    <a:pt x="68" y="37"/>
                  </a:cubicBezTo>
                  <a:cubicBezTo>
                    <a:pt x="67" y="38"/>
                    <a:pt x="67" y="38"/>
                    <a:pt x="66" y="38"/>
                  </a:cubicBezTo>
                  <a:cubicBezTo>
                    <a:pt x="66" y="36"/>
                    <a:pt x="67" y="36"/>
                    <a:pt x="68" y="35"/>
                  </a:cubicBezTo>
                  <a:cubicBezTo>
                    <a:pt x="69" y="34"/>
                    <a:pt x="69" y="34"/>
                    <a:pt x="70" y="33"/>
                  </a:cubicBezTo>
                  <a:cubicBezTo>
                    <a:pt x="69" y="34"/>
                    <a:pt x="68" y="35"/>
                    <a:pt x="67" y="36"/>
                  </a:cubicBezTo>
                  <a:cubicBezTo>
                    <a:pt x="67" y="35"/>
                    <a:pt x="68" y="34"/>
                    <a:pt x="68" y="33"/>
                  </a:cubicBezTo>
                  <a:cubicBezTo>
                    <a:pt x="68" y="33"/>
                    <a:pt x="67" y="34"/>
                    <a:pt x="67" y="36"/>
                  </a:cubicBezTo>
                  <a:cubicBezTo>
                    <a:pt x="66" y="36"/>
                    <a:pt x="65" y="37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61" y="40"/>
                    <a:pt x="59" y="40"/>
                    <a:pt x="58" y="39"/>
                  </a:cubicBezTo>
                  <a:cubicBezTo>
                    <a:pt x="59" y="39"/>
                    <a:pt x="63" y="37"/>
                    <a:pt x="63" y="37"/>
                  </a:cubicBezTo>
                  <a:cubicBezTo>
                    <a:pt x="62" y="37"/>
                    <a:pt x="58" y="39"/>
                    <a:pt x="58" y="39"/>
                  </a:cubicBezTo>
                  <a:cubicBezTo>
                    <a:pt x="57" y="39"/>
                    <a:pt x="57" y="39"/>
                    <a:pt x="56" y="39"/>
                  </a:cubicBezTo>
                  <a:cubicBezTo>
                    <a:pt x="57" y="38"/>
                    <a:pt x="57" y="38"/>
                    <a:pt x="58" y="37"/>
                  </a:cubicBezTo>
                  <a:cubicBezTo>
                    <a:pt x="59" y="36"/>
                    <a:pt x="60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2" y="33"/>
                    <a:pt x="62" y="32"/>
                    <a:pt x="64" y="32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6" y="31"/>
                    <a:pt x="65" y="31"/>
                    <a:pt x="63" y="32"/>
                  </a:cubicBezTo>
                  <a:cubicBezTo>
                    <a:pt x="63" y="32"/>
                    <a:pt x="63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0"/>
                    <a:pt x="65" y="30"/>
                    <a:pt x="65" y="30"/>
                  </a:cubicBezTo>
                  <a:cubicBezTo>
                    <a:pt x="62" y="32"/>
                    <a:pt x="62" y="33"/>
                    <a:pt x="60" y="34"/>
                  </a:cubicBezTo>
                  <a:cubicBezTo>
                    <a:pt x="60" y="34"/>
                    <a:pt x="59" y="34"/>
                    <a:pt x="59" y="34"/>
                  </a:cubicBezTo>
                  <a:cubicBezTo>
                    <a:pt x="59" y="33"/>
                    <a:pt x="59" y="31"/>
                    <a:pt x="59" y="30"/>
                  </a:cubicBezTo>
                  <a:cubicBezTo>
                    <a:pt x="62" y="29"/>
                    <a:pt x="62" y="29"/>
                    <a:pt x="65" y="29"/>
                  </a:cubicBezTo>
                  <a:cubicBezTo>
                    <a:pt x="66" y="29"/>
                    <a:pt x="67" y="30"/>
                    <a:pt x="68" y="30"/>
                  </a:cubicBezTo>
                  <a:cubicBezTo>
                    <a:pt x="66" y="29"/>
                    <a:pt x="64" y="29"/>
                    <a:pt x="62" y="29"/>
                  </a:cubicBezTo>
                  <a:cubicBezTo>
                    <a:pt x="62" y="29"/>
                    <a:pt x="63" y="29"/>
                    <a:pt x="64" y="29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29"/>
                    <a:pt x="62" y="29"/>
                    <a:pt x="61" y="29"/>
                  </a:cubicBezTo>
                  <a:cubicBezTo>
                    <a:pt x="62" y="28"/>
                    <a:pt x="62" y="27"/>
                    <a:pt x="64" y="27"/>
                  </a:cubicBezTo>
                  <a:cubicBezTo>
                    <a:pt x="64" y="27"/>
                    <a:pt x="63" y="27"/>
                    <a:pt x="63" y="27"/>
                  </a:cubicBezTo>
                  <a:cubicBezTo>
                    <a:pt x="65" y="26"/>
                    <a:pt x="68" y="26"/>
                    <a:pt x="70" y="25"/>
                  </a:cubicBezTo>
                  <a:cubicBezTo>
                    <a:pt x="67" y="25"/>
                    <a:pt x="65" y="26"/>
                    <a:pt x="63" y="27"/>
                  </a:cubicBezTo>
                  <a:cubicBezTo>
                    <a:pt x="65" y="25"/>
                    <a:pt x="66" y="24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8" y="21"/>
                    <a:pt x="68" y="21"/>
                  </a:cubicBezTo>
                  <a:cubicBezTo>
                    <a:pt x="68" y="21"/>
                    <a:pt x="69" y="21"/>
                    <a:pt x="69" y="20"/>
                  </a:cubicBezTo>
                  <a:cubicBezTo>
                    <a:pt x="69" y="21"/>
                    <a:pt x="68" y="21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7" y="22"/>
                    <a:pt x="67" y="23"/>
                    <a:pt x="66" y="23"/>
                  </a:cubicBezTo>
                  <a:cubicBezTo>
                    <a:pt x="66" y="22"/>
                    <a:pt x="66" y="21"/>
                    <a:pt x="66" y="20"/>
                  </a:cubicBezTo>
                  <a:cubicBezTo>
                    <a:pt x="66" y="24"/>
                    <a:pt x="67" y="22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4" y="26"/>
                    <a:pt x="63" y="27"/>
                    <a:pt x="62" y="28"/>
                  </a:cubicBezTo>
                  <a:cubicBezTo>
                    <a:pt x="61" y="28"/>
                    <a:pt x="59" y="29"/>
                    <a:pt x="58" y="29"/>
                  </a:cubicBezTo>
                  <a:cubicBezTo>
                    <a:pt x="57" y="30"/>
                    <a:pt x="57" y="30"/>
                    <a:pt x="56" y="30"/>
                  </a:cubicBezTo>
                  <a:cubicBezTo>
                    <a:pt x="57" y="30"/>
                    <a:pt x="58" y="27"/>
                    <a:pt x="58" y="27"/>
                  </a:cubicBezTo>
                  <a:cubicBezTo>
                    <a:pt x="58" y="27"/>
                    <a:pt x="58" y="26"/>
                    <a:pt x="59" y="26"/>
                  </a:cubicBezTo>
                  <a:cubicBezTo>
                    <a:pt x="59" y="26"/>
                    <a:pt x="60" y="26"/>
                    <a:pt x="61" y="26"/>
                  </a:cubicBezTo>
                  <a:cubicBezTo>
                    <a:pt x="60" y="26"/>
                    <a:pt x="59" y="26"/>
                    <a:pt x="59" y="26"/>
                  </a:cubicBezTo>
                  <a:cubicBezTo>
                    <a:pt x="59" y="25"/>
                    <a:pt x="60" y="25"/>
                    <a:pt x="60" y="25"/>
                  </a:cubicBezTo>
                  <a:cubicBezTo>
                    <a:pt x="59" y="25"/>
                    <a:pt x="59" y="26"/>
                    <a:pt x="58" y="26"/>
                  </a:cubicBezTo>
                  <a:cubicBezTo>
                    <a:pt x="56" y="26"/>
                    <a:pt x="54" y="26"/>
                    <a:pt x="52" y="27"/>
                  </a:cubicBezTo>
                  <a:cubicBezTo>
                    <a:pt x="54" y="25"/>
                    <a:pt x="55" y="25"/>
                    <a:pt x="57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5" y="24"/>
                    <a:pt x="57" y="23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6" y="23"/>
                    <a:pt x="55" y="24"/>
                  </a:cubicBezTo>
                  <a:cubicBezTo>
                    <a:pt x="55" y="24"/>
                    <a:pt x="54" y="25"/>
                    <a:pt x="54" y="25"/>
                  </a:cubicBezTo>
                  <a:cubicBezTo>
                    <a:pt x="54" y="24"/>
                    <a:pt x="55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19"/>
                    <a:pt x="57" y="18"/>
                    <a:pt x="60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60" y="16"/>
                    <a:pt x="60" y="16"/>
                  </a:cubicBezTo>
                  <a:cubicBezTo>
                    <a:pt x="59" y="17"/>
                    <a:pt x="58" y="17"/>
                    <a:pt x="58" y="18"/>
                  </a:cubicBezTo>
                  <a:cubicBezTo>
                    <a:pt x="57" y="18"/>
                    <a:pt x="56" y="21"/>
                    <a:pt x="55" y="21"/>
                  </a:cubicBezTo>
                  <a:cubicBezTo>
                    <a:pt x="55" y="21"/>
                    <a:pt x="56" y="17"/>
                    <a:pt x="55" y="17"/>
                  </a:cubicBezTo>
                  <a:cubicBezTo>
                    <a:pt x="56" y="22"/>
                    <a:pt x="56" y="22"/>
                    <a:pt x="54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1"/>
                    <a:pt x="53" y="22"/>
                    <a:pt x="54" y="22"/>
                  </a:cubicBezTo>
                  <a:cubicBezTo>
                    <a:pt x="52" y="23"/>
                    <a:pt x="51" y="24"/>
                    <a:pt x="49" y="25"/>
                  </a:cubicBezTo>
                  <a:cubicBezTo>
                    <a:pt x="49" y="24"/>
                    <a:pt x="49" y="23"/>
                    <a:pt x="49" y="22"/>
                  </a:cubicBezTo>
                  <a:cubicBezTo>
                    <a:pt x="50" y="21"/>
                    <a:pt x="51" y="19"/>
                    <a:pt x="53" y="18"/>
                  </a:cubicBezTo>
                  <a:cubicBezTo>
                    <a:pt x="51" y="19"/>
                    <a:pt x="50" y="20"/>
                    <a:pt x="49" y="22"/>
                  </a:cubicBezTo>
                  <a:cubicBezTo>
                    <a:pt x="49" y="22"/>
                    <a:pt x="48" y="22"/>
                    <a:pt x="48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0"/>
                    <a:pt x="49" y="17"/>
                    <a:pt x="50" y="15"/>
                  </a:cubicBezTo>
                  <a:cubicBezTo>
                    <a:pt x="50" y="14"/>
                    <a:pt x="51" y="13"/>
                    <a:pt x="51" y="13"/>
                  </a:cubicBezTo>
                  <a:cubicBezTo>
                    <a:pt x="52" y="12"/>
                    <a:pt x="56" y="10"/>
                    <a:pt x="57" y="9"/>
                  </a:cubicBezTo>
                  <a:cubicBezTo>
                    <a:pt x="55" y="10"/>
                    <a:pt x="53" y="11"/>
                    <a:pt x="51" y="12"/>
                  </a:cubicBezTo>
                  <a:cubicBezTo>
                    <a:pt x="52" y="11"/>
                    <a:pt x="52" y="11"/>
                    <a:pt x="53" y="10"/>
                  </a:cubicBezTo>
                  <a:cubicBezTo>
                    <a:pt x="52" y="10"/>
                    <a:pt x="52" y="12"/>
                    <a:pt x="50" y="13"/>
                  </a:cubicBezTo>
                  <a:cubicBezTo>
                    <a:pt x="50" y="11"/>
                    <a:pt x="50" y="10"/>
                    <a:pt x="51" y="9"/>
                  </a:cubicBezTo>
                  <a:cubicBezTo>
                    <a:pt x="52" y="8"/>
                    <a:pt x="53" y="7"/>
                    <a:pt x="54" y="6"/>
                  </a:cubicBezTo>
                  <a:cubicBezTo>
                    <a:pt x="53" y="7"/>
                    <a:pt x="52" y="9"/>
                    <a:pt x="51" y="10"/>
                  </a:cubicBezTo>
                  <a:cubicBezTo>
                    <a:pt x="51" y="8"/>
                    <a:pt x="51" y="5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2" y="1"/>
                    <a:pt x="53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lose/>
                  <a:moveTo>
                    <a:pt x="36" y="9"/>
                  </a:moveTo>
                  <a:cubicBezTo>
                    <a:pt x="36" y="9"/>
                    <a:pt x="36" y="8"/>
                    <a:pt x="36" y="8"/>
                  </a:cubicBezTo>
                  <a:cubicBezTo>
                    <a:pt x="36" y="9"/>
                    <a:pt x="37" y="9"/>
                    <a:pt x="37" y="10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lose/>
                  <a:moveTo>
                    <a:pt x="37" y="10"/>
                  </a:moveTo>
                  <a:cubicBezTo>
                    <a:pt x="37" y="10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lose/>
                  <a:moveTo>
                    <a:pt x="51" y="13"/>
                  </a:moveTo>
                  <a:cubicBezTo>
                    <a:pt x="50" y="13"/>
                    <a:pt x="50" y="13"/>
                    <a:pt x="50" y="14"/>
                  </a:cubicBezTo>
                  <a:cubicBezTo>
                    <a:pt x="50" y="14"/>
                    <a:pt x="50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lose/>
                  <a:moveTo>
                    <a:pt x="58" y="18"/>
                  </a:moveTo>
                  <a:cubicBezTo>
                    <a:pt x="58" y="18"/>
                    <a:pt x="58" y="18"/>
                    <a:pt x="58" y="17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lose/>
                  <a:moveTo>
                    <a:pt x="46" y="15"/>
                  </a:moveTo>
                  <a:cubicBezTo>
                    <a:pt x="46" y="16"/>
                    <a:pt x="48" y="19"/>
                    <a:pt x="48" y="21"/>
                  </a:cubicBezTo>
                  <a:cubicBezTo>
                    <a:pt x="48" y="22"/>
                    <a:pt x="47" y="22"/>
                    <a:pt x="47" y="23"/>
                  </a:cubicBezTo>
                  <a:cubicBezTo>
                    <a:pt x="47" y="24"/>
                    <a:pt x="46" y="25"/>
                    <a:pt x="46" y="26"/>
                  </a:cubicBezTo>
                  <a:cubicBezTo>
                    <a:pt x="46" y="25"/>
                    <a:pt x="46" y="24"/>
                    <a:pt x="46" y="22"/>
                  </a:cubicBezTo>
                  <a:cubicBezTo>
                    <a:pt x="45" y="22"/>
                    <a:pt x="45" y="23"/>
                    <a:pt x="45" y="24"/>
                  </a:cubicBezTo>
                  <a:cubicBezTo>
                    <a:pt x="44" y="23"/>
                    <a:pt x="44" y="23"/>
                    <a:pt x="43" y="21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4" y="23"/>
                    <a:pt x="45" y="25"/>
                    <a:pt x="45" y="25"/>
                  </a:cubicBezTo>
                  <a:cubicBezTo>
                    <a:pt x="45" y="26"/>
                    <a:pt x="45" y="26"/>
                    <a:pt x="45" y="27"/>
                  </a:cubicBezTo>
                  <a:cubicBezTo>
                    <a:pt x="44" y="25"/>
                    <a:pt x="42" y="23"/>
                    <a:pt x="41" y="21"/>
                  </a:cubicBezTo>
                  <a:cubicBezTo>
                    <a:pt x="42" y="19"/>
                    <a:pt x="44" y="17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lose/>
                  <a:moveTo>
                    <a:pt x="66" y="23"/>
                  </a:moveTo>
                  <a:cubicBezTo>
                    <a:pt x="67" y="23"/>
                    <a:pt x="67" y="23"/>
                    <a:pt x="67" y="22"/>
                  </a:cubicBezTo>
                  <a:cubicBezTo>
                    <a:pt x="67" y="23"/>
                    <a:pt x="67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lose/>
                  <a:moveTo>
                    <a:pt x="66" y="23"/>
                  </a:moveTo>
                  <a:cubicBezTo>
                    <a:pt x="66" y="24"/>
                    <a:pt x="65" y="24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lose/>
                  <a:moveTo>
                    <a:pt x="40" y="19"/>
                  </a:moveTo>
                  <a:cubicBezTo>
                    <a:pt x="40" y="20"/>
                    <a:pt x="41" y="20"/>
                    <a:pt x="41" y="21"/>
                  </a:cubicBezTo>
                  <a:cubicBezTo>
                    <a:pt x="41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lose/>
                  <a:moveTo>
                    <a:pt x="54" y="23"/>
                  </a:moveTo>
                  <a:cubicBezTo>
                    <a:pt x="54" y="22"/>
                    <a:pt x="55" y="22"/>
                    <a:pt x="55" y="22"/>
                  </a:cubicBezTo>
                  <a:cubicBezTo>
                    <a:pt x="55" y="22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3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lose/>
                  <a:moveTo>
                    <a:pt x="54" y="23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2" y="23"/>
                    <a:pt x="51" y="24"/>
                    <a:pt x="49" y="25"/>
                  </a:cubicBezTo>
                  <a:cubicBezTo>
                    <a:pt x="49" y="26"/>
                    <a:pt x="49" y="26"/>
                    <a:pt x="49" y="27"/>
                  </a:cubicBezTo>
                  <a:cubicBezTo>
                    <a:pt x="50" y="27"/>
                    <a:pt x="51" y="27"/>
                    <a:pt x="51" y="26"/>
                  </a:cubicBezTo>
                  <a:cubicBezTo>
                    <a:pt x="51" y="26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8"/>
                    <a:pt x="49" y="28"/>
                  </a:cubicBezTo>
                  <a:cubicBezTo>
                    <a:pt x="49" y="28"/>
                    <a:pt x="49" y="29"/>
                    <a:pt x="49" y="29"/>
                  </a:cubicBezTo>
                  <a:cubicBezTo>
                    <a:pt x="51" y="27"/>
                    <a:pt x="53" y="25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lose/>
                  <a:moveTo>
                    <a:pt x="46" y="22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lose/>
                  <a:moveTo>
                    <a:pt x="48" y="23"/>
                  </a:moveTo>
                  <a:cubicBezTo>
                    <a:pt x="48" y="23"/>
                    <a:pt x="48" y="22"/>
                    <a:pt x="48" y="22"/>
                  </a:cubicBezTo>
                  <a:cubicBezTo>
                    <a:pt x="49" y="22"/>
                    <a:pt x="49" y="24"/>
                    <a:pt x="49" y="25"/>
                  </a:cubicBezTo>
                  <a:cubicBezTo>
                    <a:pt x="48" y="25"/>
                    <a:pt x="48" y="25"/>
                    <a:pt x="47" y="26"/>
                  </a:cubicBezTo>
                  <a:cubicBezTo>
                    <a:pt x="47" y="25"/>
                    <a:pt x="48" y="24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lose/>
                  <a:moveTo>
                    <a:pt x="35" y="2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37" y="24"/>
                    <a:pt x="37" y="25"/>
                    <a:pt x="36" y="26"/>
                  </a:cubicBezTo>
                  <a:cubicBezTo>
                    <a:pt x="35" y="24"/>
                    <a:pt x="35" y="24"/>
                    <a:pt x="36" y="22"/>
                  </a:cubicBezTo>
                  <a:cubicBezTo>
                    <a:pt x="36" y="23"/>
                    <a:pt x="36" y="23"/>
                    <a:pt x="35" y="24"/>
                  </a:cubicBezTo>
                  <a:cubicBezTo>
                    <a:pt x="35" y="23"/>
                    <a:pt x="35" y="23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lose/>
                  <a:moveTo>
                    <a:pt x="44" y="23"/>
                  </a:moveTo>
                  <a:cubicBezTo>
                    <a:pt x="45" y="23"/>
                    <a:pt x="45" y="24"/>
                    <a:pt x="45" y="24"/>
                  </a:cubicBezTo>
                  <a:cubicBezTo>
                    <a:pt x="45" y="24"/>
                    <a:pt x="45" y="25"/>
                    <a:pt x="45" y="25"/>
                  </a:cubicBezTo>
                  <a:cubicBezTo>
                    <a:pt x="45" y="24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lose/>
                  <a:moveTo>
                    <a:pt x="41" y="24"/>
                  </a:moveTo>
                  <a:cubicBezTo>
                    <a:pt x="40" y="24"/>
                    <a:pt x="39" y="24"/>
                    <a:pt x="38" y="23"/>
                  </a:cubicBezTo>
                  <a:cubicBezTo>
                    <a:pt x="37" y="24"/>
                    <a:pt x="36" y="25"/>
                    <a:pt x="36" y="26"/>
                  </a:cubicBezTo>
                  <a:cubicBezTo>
                    <a:pt x="36" y="27"/>
                    <a:pt x="36" y="27"/>
                    <a:pt x="36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1" y="25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lose/>
                  <a:moveTo>
                    <a:pt x="55" y="26"/>
                  </a:moveTo>
                  <a:cubicBezTo>
                    <a:pt x="51" y="27"/>
                    <a:pt x="53" y="27"/>
                    <a:pt x="50" y="29"/>
                  </a:cubicBezTo>
                  <a:cubicBezTo>
                    <a:pt x="49" y="30"/>
                    <a:pt x="48" y="30"/>
                    <a:pt x="47" y="31"/>
                  </a:cubicBezTo>
                  <a:cubicBezTo>
                    <a:pt x="47" y="32"/>
                    <a:pt x="48" y="32"/>
                    <a:pt x="48" y="33"/>
                  </a:cubicBezTo>
                  <a:cubicBezTo>
                    <a:pt x="50" y="33"/>
                    <a:pt x="52" y="33"/>
                    <a:pt x="53" y="32"/>
                  </a:cubicBezTo>
                  <a:cubicBezTo>
                    <a:pt x="54" y="32"/>
                    <a:pt x="54" y="32"/>
                    <a:pt x="54" y="31"/>
                  </a:cubicBezTo>
                  <a:cubicBezTo>
                    <a:pt x="57" y="30"/>
                    <a:pt x="56" y="31"/>
                    <a:pt x="57" y="28"/>
                  </a:cubicBezTo>
                  <a:cubicBezTo>
                    <a:pt x="58" y="27"/>
                    <a:pt x="58" y="27"/>
                    <a:pt x="58" y="26"/>
                  </a:cubicBezTo>
                  <a:cubicBezTo>
                    <a:pt x="57" y="26"/>
                    <a:pt x="56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43" y="25"/>
                  </a:moveTo>
                  <a:cubicBezTo>
                    <a:pt x="42" y="25"/>
                    <a:pt x="42" y="25"/>
                    <a:pt x="41" y="25"/>
                  </a:cubicBezTo>
                  <a:cubicBezTo>
                    <a:pt x="42" y="25"/>
                    <a:pt x="42" y="26"/>
                    <a:pt x="43" y="27"/>
                  </a:cubicBezTo>
                  <a:cubicBezTo>
                    <a:pt x="43" y="27"/>
                    <a:pt x="44" y="27"/>
                    <a:pt x="44" y="27"/>
                  </a:cubicBezTo>
                  <a:cubicBezTo>
                    <a:pt x="44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lose/>
                  <a:moveTo>
                    <a:pt x="48" y="26"/>
                  </a:moveTo>
                  <a:cubicBezTo>
                    <a:pt x="47" y="26"/>
                    <a:pt x="47" y="27"/>
                    <a:pt x="47" y="28"/>
                  </a:cubicBezTo>
                  <a:cubicBezTo>
                    <a:pt x="48" y="28"/>
                    <a:pt x="48" y="27"/>
                    <a:pt x="49" y="27"/>
                  </a:cubicBezTo>
                  <a:cubicBezTo>
                    <a:pt x="49" y="26"/>
                    <a:pt x="49" y="26"/>
                    <a:pt x="49" y="25"/>
                  </a:cubicBezTo>
                  <a:cubicBezTo>
                    <a:pt x="49" y="25"/>
                    <a:pt x="48" y="25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49" y="27"/>
                  </a:moveTo>
                  <a:cubicBezTo>
                    <a:pt x="50" y="27"/>
                    <a:pt x="50" y="27"/>
                    <a:pt x="51" y="27"/>
                  </a:cubicBezTo>
                  <a:cubicBezTo>
                    <a:pt x="50" y="27"/>
                    <a:pt x="50" y="28"/>
                    <a:pt x="49" y="28"/>
                  </a:cubicBezTo>
                  <a:cubicBezTo>
                    <a:pt x="49" y="28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  <a:moveTo>
                    <a:pt x="46" y="27"/>
                  </a:moveTo>
                  <a:cubicBezTo>
                    <a:pt x="46" y="26"/>
                    <a:pt x="46" y="25"/>
                    <a:pt x="47" y="24"/>
                  </a:cubicBezTo>
                  <a:cubicBezTo>
                    <a:pt x="47" y="25"/>
                    <a:pt x="46" y="27"/>
                    <a:pt x="46" y="28"/>
                  </a:cubicBezTo>
                  <a:cubicBezTo>
                    <a:pt x="45" y="28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lose/>
                  <a:moveTo>
                    <a:pt x="61" y="29"/>
                  </a:moveTo>
                  <a:cubicBezTo>
                    <a:pt x="60" y="29"/>
                    <a:pt x="60" y="29"/>
                    <a:pt x="60" y="30"/>
                  </a:cubicBezTo>
                  <a:cubicBezTo>
                    <a:pt x="60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lose/>
                  <a:moveTo>
                    <a:pt x="44" y="27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3" y="28"/>
                  </a:cubicBezTo>
                  <a:cubicBezTo>
                    <a:pt x="44" y="29"/>
                    <a:pt x="44" y="30"/>
                    <a:pt x="44" y="31"/>
                  </a:cubicBezTo>
                  <a:cubicBezTo>
                    <a:pt x="45" y="31"/>
                    <a:pt x="45" y="31"/>
                    <a:pt x="45" y="30"/>
                  </a:cubicBezTo>
                  <a:cubicBezTo>
                    <a:pt x="45" y="30"/>
                    <a:pt x="45" y="29"/>
                    <a:pt x="45" y="28"/>
                  </a:cubicBezTo>
                  <a:cubicBezTo>
                    <a:pt x="45" y="28"/>
                    <a:pt x="45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7"/>
                  </a:cubicBezTo>
                  <a:cubicBezTo>
                    <a:pt x="48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9"/>
                  </a:cubicBezTo>
                  <a:cubicBezTo>
                    <a:pt x="47" y="29"/>
                    <a:pt x="47" y="29"/>
                    <a:pt x="48" y="30"/>
                  </a:cubicBezTo>
                  <a:cubicBezTo>
                    <a:pt x="48" y="29"/>
                    <a:pt x="49" y="29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43" y="27"/>
                  </a:moveTo>
                  <a:cubicBezTo>
                    <a:pt x="43" y="27"/>
                    <a:pt x="44" y="27"/>
                    <a:pt x="44" y="27"/>
                  </a:cubicBezTo>
                  <a:cubicBezTo>
                    <a:pt x="44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lose/>
                  <a:moveTo>
                    <a:pt x="64" y="31"/>
                  </a:moveTo>
                  <a:cubicBezTo>
                    <a:pt x="65" y="31"/>
                    <a:pt x="66" y="30"/>
                    <a:pt x="66" y="30"/>
                  </a:cubicBezTo>
                  <a:cubicBezTo>
                    <a:pt x="66" y="30"/>
                    <a:pt x="65" y="30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  <a:cubicBezTo>
                    <a:pt x="59" y="31"/>
                    <a:pt x="59" y="33"/>
                    <a:pt x="59" y="34"/>
                  </a:cubicBezTo>
                  <a:cubicBezTo>
                    <a:pt x="56" y="34"/>
                    <a:pt x="54" y="33"/>
                    <a:pt x="52" y="33"/>
                  </a:cubicBezTo>
                  <a:cubicBezTo>
                    <a:pt x="52" y="33"/>
                    <a:pt x="53" y="33"/>
                    <a:pt x="54" y="33"/>
                  </a:cubicBezTo>
                  <a:cubicBezTo>
                    <a:pt x="56" y="32"/>
                    <a:pt x="58" y="31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lose/>
                  <a:moveTo>
                    <a:pt x="49" y="29"/>
                  </a:moveTo>
                  <a:cubicBezTo>
                    <a:pt x="49" y="29"/>
                    <a:pt x="49" y="28"/>
                    <a:pt x="49" y="28"/>
                  </a:cubicBezTo>
                  <a:cubicBezTo>
                    <a:pt x="49" y="29"/>
                    <a:pt x="48" y="29"/>
                    <a:pt x="48" y="30"/>
                  </a:cubicBezTo>
                  <a:cubicBezTo>
                    <a:pt x="48" y="29"/>
                    <a:pt x="49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lose/>
                  <a:moveTo>
                    <a:pt x="30" y="27"/>
                  </a:moveTo>
                  <a:cubicBezTo>
                    <a:pt x="31" y="27"/>
                    <a:pt x="31" y="27"/>
                    <a:pt x="32" y="28"/>
                  </a:cubicBezTo>
                  <a:cubicBezTo>
                    <a:pt x="31" y="28"/>
                    <a:pt x="31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9" y="28"/>
                  </a:moveTo>
                  <a:cubicBezTo>
                    <a:pt x="38" y="28"/>
                    <a:pt x="37" y="28"/>
                    <a:pt x="36" y="28"/>
                  </a:cubicBezTo>
                  <a:cubicBezTo>
                    <a:pt x="37" y="30"/>
                    <a:pt x="38" y="32"/>
                    <a:pt x="39" y="34"/>
                  </a:cubicBezTo>
                  <a:cubicBezTo>
                    <a:pt x="39" y="33"/>
                    <a:pt x="40" y="32"/>
                    <a:pt x="41" y="32"/>
                  </a:cubicBezTo>
                  <a:cubicBezTo>
                    <a:pt x="40" y="32"/>
                    <a:pt x="40" y="33"/>
                    <a:pt x="39" y="34"/>
                  </a:cubicBezTo>
                  <a:cubicBezTo>
                    <a:pt x="39" y="34"/>
                    <a:pt x="39" y="34"/>
                    <a:pt x="40" y="35"/>
                  </a:cubicBezTo>
                  <a:cubicBezTo>
                    <a:pt x="40" y="34"/>
                    <a:pt x="41" y="33"/>
                    <a:pt x="41" y="32"/>
                  </a:cubicBezTo>
                  <a:cubicBezTo>
                    <a:pt x="41" y="32"/>
                    <a:pt x="40" y="32"/>
                    <a:pt x="40" y="31"/>
                  </a:cubicBezTo>
                  <a:cubicBezTo>
                    <a:pt x="40" y="31"/>
                    <a:pt x="40" y="31"/>
                    <a:pt x="41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1"/>
                    <a:pt x="41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1" y="30"/>
                    <a:pt x="40" y="30"/>
                    <a:pt x="39" y="30"/>
                  </a:cubicBezTo>
                  <a:cubicBezTo>
                    <a:pt x="40" y="30"/>
                    <a:pt x="41" y="30"/>
                    <a:pt x="42" y="31"/>
                  </a:cubicBezTo>
                  <a:cubicBezTo>
                    <a:pt x="42" y="30"/>
                    <a:pt x="43" y="29"/>
                    <a:pt x="43" y="29"/>
                  </a:cubicBezTo>
                  <a:cubicBezTo>
                    <a:pt x="43" y="28"/>
                    <a:pt x="43" y="28"/>
                    <a:pt x="43" y="27"/>
                  </a:cubicBezTo>
                  <a:cubicBezTo>
                    <a:pt x="42" y="28"/>
                    <a:pt x="40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lose/>
                  <a:moveTo>
                    <a:pt x="47" y="2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9"/>
                    <a:pt x="47" y="30"/>
                    <a:pt x="47" y="30"/>
                  </a:cubicBezTo>
                  <a:cubicBezTo>
                    <a:pt x="47" y="30"/>
                    <a:pt x="47" y="30"/>
                    <a:pt x="48" y="30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lose/>
                  <a:moveTo>
                    <a:pt x="58" y="29"/>
                  </a:moveTo>
                  <a:cubicBezTo>
                    <a:pt x="57" y="30"/>
                    <a:pt x="56" y="30"/>
                    <a:pt x="56" y="31"/>
                  </a:cubicBezTo>
                  <a:cubicBezTo>
                    <a:pt x="58" y="30"/>
                    <a:pt x="59" y="29"/>
                    <a:pt x="61" y="28"/>
                  </a:cubicBezTo>
                  <a:cubicBezTo>
                    <a:pt x="60" y="28"/>
                    <a:pt x="59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33" y="28"/>
                  </a:moveTo>
                  <a:cubicBezTo>
                    <a:pt x="33" y="28"/>
                    <a:pt x="33" y="28"/>
                    <a:pt x="32" y="27"/>
                  </a:cubicBezTo>
                  <a:cubicBezTo>
                    <a:pt x="33" y="28"/>
                    <a:pt x="34" y="29"/>
                    <a:pt x="35" y="30"/>
                  </a:cubicBezTo>
                  <a:cubicBezTo>
                    <a:pt x="35" y="29"/>
                    <a:pt x="35" y="29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lose/>
                  <a:moveTo>
                    <a:pt x="56" y="31"/>
                  </a:moveTo>
                  <a:cubicBezTo>
                    <a:pt x="56" y="31"/>
                    <a:pt x="56" y="31"/>
                    <a:pt x="56" y="31"/>
                  </a:cubicBezTo>
                  <a:cubicBezTo>
                    <a:pt x="55" y="31"/>
                    <a:pt x="55" y="31"/>
                    <a:pt x="54" y="32"/>
                  </a:cubicBezTo>
                  <a:cubicBezTo>
                    <a:pt x="55" y="32"/>
                    <a:pt x="55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lose/>
                  <a:moveTo>
                    <a:pt x="34" y="27"/>
                  </a:moveTo>
                  <a:cubicBezTo>
                    <a:pt x="35" y="28"/>
                    <a:pt x="35" y="28"/>
                    <a:pt x="35" y="29"/>
                  </a:cubicBezTo>
                  <a:cubicBezTo>
                    <a:pt x="35" y="29"/>
                    <a:pt x="35" y="29"/>
                    <a:pt x="36" y="29"/>
                  </a:cubicBezTo>
                  <a:cubicBezTo>
                    <a:pt x="35" y="28"/>
                    <a:pt x="34" y="26"/>
                    <a:pt x="33" y="25"/>
                  </a:cubicBezTo>
                  <a:cubicBezTo>
                    <a:pt x="34" y="26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lose/>
                  <a:moveTo>
                    <a:pt x="35" y="29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  <a:moveTo>
                    <a:pt x="35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31"/>
                  </a:cubicBezTo>
                  <a:cubicBezTo>
                    <a:pt x="36" y="30"/>
                    <a:pt x="35" y="30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  <a:moveTo>
                    <a:pt x="63" y="31"/>
                  </a:moveTo>
                  <a:cubicBezTo>
                    <a:pt x="63" y="32"/>
                    <a:pt x="62" y="32"/>
                    <a:pt x="61" y="33"/>
                  </a:cubicBezTo>
                  <a:cubicBezTo>
                    <a:pt x="62" y="32"/>
                    <a:pt x="63" y="32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42" y="30"/>
                  </a:moveTo>
                  <a:cubicBezTo>
                    <a:pt x="42" y="30"/>
                    <a:pt x="42" y="30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cubicBezTo>
                    <a:pt x="43" y="31"/>
                    <a:pt x="44" y="31"/>
                    <a:pt x="44" y="31"/>
                  </a:cubicBezTo>
                  <a:cubicBezTo>
                    <a:pt x="44" y="30"/>
                    <a:pt x="44" y="29"/>
                    <a:pt x="43" y="29"/>
                  </a:cubicBezTo>
                  <a:cubicBezTo>
                    <a:pt x="43" y="29"/>
                    <a:pt x="43" y="29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lose/>
                  <a:moveTo>
                    <a:pt x="42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1" y="32"/>
                    <a:pt x="41" y="32"/>
                  </a:cubicBezTo>
                  <a:cubicBezTo>
                    <a:pt x="42" y="32"/>
                    <a:pt x="42" y="33"/>
                    <a:pt x="42" y="33"/>
                  </a:cubicBezTo>
                  <a:cubicBezTo>
                    <a:pt x="42" y="32"/>
                    <a:pt x="42" y="31"/>
                    <a:pt x="42" y="31"/>
                  </a:cubicBezTo>
                  <a:cubicBezTo>
                    <a:pt x="43" y="33"/>
                    <a:pt x="43" y="34"/>
                    <a:pt x="43" y="36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3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lose/>
                  <a:moveTo>
                    <a:pt x="45" y="31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37" y="30"/>
                  </a:moveTo>
                  <a:cubicBezTo>
                    <a:pt x="37" y="30"/>
                    <a:pt x="36" y="30"/>
                    <a:pt x="36" y="30"/>
                  </a:cubicBezTo>
                  <a:cubicBezTo>
                    <a:pt x="36" y="30"/>
                    <a:pt x="37" y="32"/>
                    <a:pt x="38" y="32"/>
                  </a:cubicBezTo>
                  <a:cubicBezTo>
                    <a:pt x="37" y="31"/>
                    <a:pt x="37" y="31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lose/>
                  <a:moveTo>
                    <a:pt x="46" y="32"/>
                  </a:moveTo>
                  <a:cubicBezTo>
                    <a:pt x="46" y="31"/>
                    <a:pt x="47" y="31"/>
                    <a:pt x="47" y="31"/>
                  </a:cubicBezTo>
                  <a:cubicBezTo>
                    <a:pt x="47" y="32"/>
                    <a:pt x="48" y="32"/>
                    <a:pt x="48" y="33"/>
                  </a:cubicBezTo>
                  <a:cubicBezTo>
                    <a:pt x="47" y="33"/>
                    <a:pt x="47" y="33"/>
                    <a:pt x="46" y="33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lose/>
                  <a:moveTo>
                    <a:pt x="44" y="31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44" y="31"/>
                  </a:moveTo>
                  <a:cubicBezTo>
                    <a:pt x="45" y="32"/>
                    <a:pt x="43" y="36"/>
                    <a:pt x="43" y="37"/>
                  </a:cubicBezTo>
                  <a:cubicBezTo>
                    <a:pt x="43" y="37"/>
                    <a:pt x="43" y="37"/>
                    <a:pt x="43" y="36"/>
                  </a:cubicBezTo>
                  <a:cubicBezTo>
                    <a:pt x="43" y="35"/>
                    <a:pt x="44" y="33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35" y="31"/>
                  </a:moveTo>
                  <a:cubicBezTo>
                    <a:pt x="35" y="30"/>
                    <a:pt x="35" y="30"/>
                    <a:pt x="35" y="29"/>
                  </a:cubicBezTo>
                  <a:cubicBezTo>
                    <a:pt x="36" y="30"/>
                    <a:pt x="36" y="31"/>
                    <a:pt x="37" y="32"/>
                  </a:cubicBezTo>
                  <a:cubicBezTo>
                    <a:pt x="36" y="32"/>
                    <a:pt x="36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lose/>
                  <a:moveTo>
                    <a:pt x="61" y="34"/>
                  </a:move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0" y="34"/>
                    <a:pt x="60" y="35"/>
                  </a:cubicBezTo>
                  <a:cubicBezTo>
                    <a:pt x="60" y="34"/>
                    <a:pt x="60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60" y="34"/>
                  </a:moveTo>
                  <a:cubicBezTo>
                    <a:pt x="60" y="34"/>
                    <a:pt x="59" y="34"/>
                    <a:pt x="59" y="34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60" y="35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lose/>
                  <a:moveTo>
                    <a:pt x="51" y="33"/>
                  </a:moveTo>
                  <a:cubicBezTo>
                    <a:pt x="54" y="34"/>
                    <a:pt x="56" y="34"/>
                    <a:pt x="59" y="34"/>
                  </a:cubicBezTo>
                  <a:cubicBezTo>
                    <a:pt x="59" y="35"/>
                    <a:pt x="59" y="35"/>
                    <a:pt x="58" y="36"/>
                  </a:cubicBezTo>
                  <a:cubicBezTo>
                    <a:pt x="57" y="36"/>
                    <a:pt x="57" y="37"/>
                    <a:pt x="56" y="37"/>
                  </a:cubicBezTo>
                  <a:cubicBezTo>
                    <a:pt x="56" y="38"/>
                    <a:pt x="55" y="38"/>
                    <a:pt x="54" y="39"/>
                  </a:cubicBezTo>
                  <a:cubicBezTo>
                    <a:pt x="53" y="38"/>
                    <a:pt x="53" y="38"/>
                    <a:pt x="52" y="37"/>
                  </a:cubicBezTo>
                  <a:cubicBezTo>
                    <a:pt x="52" y="36"/>
                    <a:pt x="53" y="35"/>
                    <a:pt x="53" y="35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1" y="37"/>
                    <a:pt x="51" y="36"/>
                    <a:pt x="51" y="36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0" y="36"/>
                    <a:pt x="50" y="36"/>
                    <a:pt x="48" y="34"/>
                  </a:cubicBezTo>
                  <a:cubicBezTo>
                    <a:pt x="49" y="34"/>
                    <a:pt x="50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lose/>
                  <a:moveTo>
                    <a:pt x="37" y="32"/>
                  </a:moveTo>
                  <a:cubicBezTo>
                    <a:pt x="37" y="32"/>
                    <a:pt x="37" y="32"/>
                    <a:pt x="37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lose/>
                  <a:moveTo>
                    <a:pt x="36" y="32"/>
                  </a:moveTo>
                  <a:cubicBezTo>
                    <a:pt x="36" y="32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lose/>
                  <a:moveTo>
                    <a:pt x="37" y="32"/>
                  </a:moveTo>
                  <a:cubicBezTo>
                    <a:pt x="38" y="32"/>
                    <a:pt x="38" y="33"/>
                    <a:pt x="38" y="34"/>
                  </a:cubicBezTo>
                  <a:cubicBezTo>
                    <a:pt x="38" y="33"/>
                    <a:pt x="37" y="33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lose/>
                  <a:moveTo>
                    <a:pt x="38" y="32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lose/>
                  <a:moveTo>
                    <a:pt x="48" y="34"/>
                  </a:move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49" y="34"/>
                    <a:pt x="49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2"/>
                    <a:pt x="41" y="32"/>
                  </a:cubicBezTo>
                  <a:cubicBezTo>
                    <a:pt x="42" y="33"/>
                    <a:pt x="42" y="33"/>
                    <a:pt x="42" y="34"/>
                  </a:cubicBezTo>
                  <a:cubicBezTo>
                    <a:pt x="42" y="34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59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8" y="36"/>
                    <a:pt x="58" y="36"/>
                  </a:cubicBezTo>
                  <a:cubicBezTo>
                    <a:pt x="58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48" y="34"/>
                  </a:moveTo>
                  <a:cubicBezTo>
                    <a:pt x="47" y="34"/>
                    <a:pt x="47" y="34"/>
                    <a:pt x="46" y="34"/>
                  </a:cubicBezTo>
                  <a:cubicBezTo>
                    <a:pt x="46" y="34"/>
                    <a:pt x="46" y="34"/>
                    <a:pt x="46" y="35"/>
                  </a:cubicBezTo>
                  <a:cubicBezTo>
                    <a:pt x="47" y="35"/>
                    <a:pt x="49" y="35"/>
                    <a:pt x="50" y="36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lose/>
                  <a:moveTo>
                    <a:pt x="58" y="36"/>
                  </a:moveTo>
                  <a:cubicBezTo>
                    <a:pt x="58" y="36"/>
                    <a:pt x="58" y="36"/>
                    <a:pt x="59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lose/>
                  <a:moveTo>
                    <a:pt x="41" y="32"/>
                  </a:moveTo>
                  <a:cubicBezTo>
                    <a:pt x="42" y="34"/>
                    <a:pt x="42" y="34"/>
                    <a:pt x="42" y="36"/>
                  </a:cubicBezTo>
                  <a:cubicBezTo>
                    <a:pt x="41" y="36"/>
                    <a:pt x="41" y="35"/>
                    <a:pt x="40" y="35"/>
                  </a:cubicBezTo>
                  <a:cubicBezTo>
                    <a:pt x="40" y="34"/>
                    <a:pt x="41" y="33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lose/>
                  <a:moveTo>
                    <a:pt x="58" y="36"/>
                  </a:moveTo>
                  <a:cubicBezTo>
                    <a:pt x="57" y="37"/>
                    <a:pt x="56" y="38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38"/>
                    <a:pt x="57" y="37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lose/>
                  <a:moveTo>
                    <a:pt x="46" y="35"/>
                  </a:moveTo>
                  <a:cubicBezTo>
                    <a:pt x="47" y="35"/>
                    <a:pt x="49" y="36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1" y="39"/>
                    <a:pt x="50" y="40"/>
                    <a:pt x="50" y="41"/>
                  </a:cubicBezTo>
                  <a:cubicBezTo>
                    <a:pt x="48" y="42"/>
                    <a:pt x="47" y="42"/>
                    <a:pt x="45" y="42"/>
                  </a:cubicBezTo>
                  <a:cubicBezTo>
                    <a:pt x="45" y="40"/>
                    <a:pt x="45" y="40"/>
                    <a:pt x="46" y="39"/>
                  </a:cubicBezTo>
                  <a:cubicBezTo>
                    <a:pt x="46" y="38"/>
                    <a:pt x="47" y="37"/>
                    <a:pt x="47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7"/>
                    <a:pt x="46" y="37"/>
                    <a:pt x="45" y="37"/>
                  </a:cubicBezTo>
                  <a:cubicBezTo>
                    <a:pt x="45" y="36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66" y="38"/>
                  </a:moveTo>
                  <a:cubicBezTo>
                    <a:pt x="66" y="38"/>
                    <a:pt x="66" y="37"/>
                    <a:pt x="66" y="36"/>
                  </a:cubicBezTo>
                  <a:cubicBezTo>
                    <a:pt x="66" y="37"/>
                    <a:pt x="64" y="38"/>
                    <a:pt x="64" y="39"/>
                  </a:cubicBezTo>
                  <a:cubicBezTo>
                    <a:pt x="65" y="39"/>
                    <a:pt x="65" y="39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lose/>
                  <a:moveTo>
                    <a:pt x="45" y="37"/>
                  </a:moveTo>
                  <a:cubicBezTo>
                    <a:pt x="46" y="37"/>
                    <a:pt x="47" y="37"/>
                    <a:pt x="47" y="36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9"/>
                    <a:pt x="45" y="38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41" y="37"/>
                  </a:move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lose/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2" y="38"/>
                    <a:pt x="42" y="38"/>
                  </a:cubicBezTo>
                  <a:cubicBezTo>
                    <a:pt x="42" y="38"/>
                    <a:pt x="42" y="37"/>
                    <a:pt x="42" y="37"/>
                  </a:cubicBezTo>
                  <a:cubicBezTo>
                    <a:pt x="42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lose/>
                  <a:moveTo>
                    <a:pt x="56" y="39"/>
                  </a:moveTo>
                  <a:cubicBezTo>
                    <a:pt x="56" y="39"/>
                    <a:pt x="56" y="38"/>
                    <a:pt x="57" y="38"/>
                  </a:cubicBezTo>
                  <a:cubicBezTo>
                    <a:pt x="56" y="38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lose/>
                  <a:moveTo>
                    <a:pt x="54" y="39"/>
                  </a:moveTo>
                  <a:cubicBezTo>
                    <a:pt x="53" y="38"/>
                    <a:pt x="53" y="38"/>
                    <a:pt x="52" y="37"/>
                  </a:cubicBezTo>
                  <a:cubicBezTo>
                    <a:pt x="51" y="39"/>
                    <a:pt x="51" y="40"/>
                    <a:pt x="50" y="41"/>
                  </a:cubicBezTo>
                  <a:cubicBezTo>
                    <a:pt x="52" y="41"/>
                    <a:pt x="53" y="40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lose/>
                  <a:moveTo>
                    <a:pt x="56" y="39"/>
                  </a:move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40"/>
                    <a:pt x="56" y="40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lose/>
                  <a:moveTo>
                    <a:pt x="56" y="39"/>
                  </a:moveTo>
                  <a:cubicBezTo>
                    <a:pt x="57" y="39"/>
                    <a:pt x="57" y="39"/>
                    <a:pt x="57" y="39"/>
                  </a:cubicBezTo>
                  <a:cubicBezTo>
                    <a:pt x="57" y="40"/>
                    <a:pt x="57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lose/>
                  <a:moveTo>
                    <a:pt x="54" y="39"/>
                  </a:move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3" y="40"/>
                    <a:pt x="53" y="40"/>
                  </a:cubicBezTo>
                  <a:cubicBezTo>
                    <a:pt x="53" y="40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lose/>
                  <a:moveTo>
                    <a:pt x="62" y="40"/>
                  </a:moveTo>
                  <a:cubicBezTo>
                    <a:pt x="61" y="40"/>
                    <a:pt x="59" y="40"/>
                    <a:pt x="58" y="39"/>
                  </a:cubicBezTo>
                  <a:cubicBezTo>
                    <a:pt x="57" y="40"/>
                    <a:pt x="57" y="40"/>
                    <a:pt x="56" y="40"/>
                  </a:cubicBezTo>
                  <a:cubicBezTo>
                    <a:pt x="58" y="40"/>
                    <a:pt x="60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lose/>
                  <a:moveTo>
                    <a:pt x="43" y="38"/>
                  </a:moveTo>
                  <a:cubicBezTo>
                    <a:pt x="43" y="38"/>
                    <a:pt x="43" y="38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lose/>
                  <a:moveTo>
                    <a:pt x="38" y="37"/>
                  </a:moveTo>
                  <a:cubicBezTo>
                    <a:pt x="39" y="37"/>
                    <a:pt x="40" y="37"/>
                    <a:pt x="40" y="37"/>
                  </a:cubicBezTo>
                  <a:cubicBezTo>
                    <a:pt x="40" y="37"/>
                    <a:pt x="41" y="38"/>
                    <a:pt x="41" y="38"/>
                  </a:cubicBezTo>
                  <a:cubicBezTo>
                    <a:pt x="40" y="38"/>
                    <a:pt x="39" y="38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lose/>
                  <a:moveTo>
                    <a:pt x="38" y="37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lose/>
                  <a:moveTo>
                    <a:pt x="56" y="40"/>
                  </a:moveTo>
                  <a:cubicBezTo>
                    <a:pt x="55" y="40"/>
                    <a:pt x="55" y="40"/>
                    <a:pt x="55" y="39"/>
                  </a:cubicBezTo>
                  <a:cubicBezTo>
                    <a:pt x="55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lose/>
                  <a:moveTo>
                    <a:pt x="41" y="38"/>
                  </a:moveTo>
                  <a:cubicBezTo>
                    <a:pt x="40" y="38"/>
                    <a:pt x="39" y="38"/>
                    <a:pt x="38" y="37"/>
                  </a:cubicBezTo>
                  <a:cubicBezTo>
                    <a:pt x="39" y="38"/>
                    <a:pt x="40" y="39"/>
                    <a:pt x="41" y="40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lose/>
                  <a:moveTo>
                    <a:pt x="56" y="40"/>
                  </a:move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lose/>
                  <a:moveTo>
                    <a:pt x="43" y="38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lose/>
                  <a:moveTo>
                    <a:pt x="56" y="40"/>
                  </a:moveTo>
                  <a:cubicBezTo>
                    <a:pt x="58" y="40"/>
                    <a:pt x="60" y="40"/>
                    <a:pt x="62" y="40"/>
                  </a:cubicBezTo>
                  <a:cubicBezTo>
                    <a:pt x="58" y="42"/>
                    <a:pt x="58" y="42"/>
                    <a:pt x="54" y="43"/>
                  </a:cubicBezTo>
                  <a:cubicBezTo>
                    <a:pt x="55" y="41"/>
                    <a:pt x="55" y="41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lose/>
                  <a:moveTo>
                    <a:pt x="56" y="40"/>
                  </a:moveTo>
                  <a:cubicBezTo>
                    <a:pt x="56" y="40"/>
                    <a:pt x="56" y="40"/>
                    <a:pt x="56" y="40"/>
                  </a:cubicBezTo>
                  <a:cubicBezTo>
                    <a:pt x="55" y="40"/>
                    <a:pt x="55" y="41"/>
                    <a:pt x="55" y="41"/>
                  </a:cubicBezTo>
                  <a:cubicBezTo>
                    <a:pt x="56" y="41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lose/>
                  <a:moveTo>
                    <a:pt x="55" y="40"/>
                  </a:moveTo>
                  <a:cubicBezTo>
                    <a:pt x="55" y="40"/>
                    <a:pt x="54" y="40"/>
                    <a:pt x="54" y="40"/>
                  </a:cubicBezTo>
                  <a:cubicBezTo>
                    <a:pt x="53" y="41"/>
                    <a:pt x="52" y="41"/>
                    <a:pt x="51" y="42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8" y="43"/>
                    <a:pt x="48" y="43"/>
                    <a:pt x="48" y="44"/>
                  </a:cubicBezTo>
                  <a:cubicBezTo>
                    <a:pt x="49" y="44"/>
                    <a:pt x="51" y="44"/>
                    <a:pt x="52" y="43"/>
                  </a:cubicBezTo>
                  <a:cubicBezTo>
                    <a:pt x="52" y="43"/>
                    <a:pt x="52" y="43"/>
                    <a:pt x="53" y="43"/>
                  </a:cubicBezTo>
                  <a:cubicBezTo>
                    <a:pt x="54" y="42"/>
                    <a:pt x="55" y="42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lose/>
                  <a:moveTo>
                    <a:pt x="43" y="40"/>
                  </a:move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1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lose/>
                  <a:moveTo>
                    <a:pt x="70" y="43"/>
                  </a:moveTo>
                  <a:cubicBezTo>
                    <a:pt x="67" y="43"/>
                    <a:pt x="63" y="43"/>
                    <a:pt x="59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8" y="44"/>
                    <a:pt x="60" y="45"/>
                    <a:pt x="62" y="45"/>
                  </a:cubicBezTo>
                  <a:cubicBezTo>
                    <a:pt x="61" y="45"/>
                    <a:pt x="60" y="45"/>
                    <a:pt x="57" y="43"/>
                  </a:cubicBezTo>
                  <a:cubicBezTo>
                    <a:pt x="56" y="43"/>
                    <a:pt x="55" y="44"/>
                    <a:pt x="54" y="44"/>
                  </a:cubicBezTo>
                  <a:cubicBezTo>
                    <a:pt x="53" y="44"/>
                    <a:pt x="52" y="44"/>
                    <a:pt x="51" y="44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7" y="44"/>
                  </a:cubicBezTo>
                  <a:cubicBezTo>
                    <a:pt x="57" y="44"/>
                    <a:pt x="56" y="45"/>
                    <a:pt x="56" y="45"/>
                  </a:cubicBezTo>
                  <a:cubicBezTo>
                    <a:pt x="58" y="46"/>
                    <a:pt x="60" y="46"/>
                    <a:pt x="62" y="47"/>
                  </a:cubicBezTo>
                  <a:cubicBezTo>
                    <a:pt x="62" y="47"/>
                    <a:pt x="51" y="45"/>
                    <a:pt x="50" y="45"/>
                  </a:cubicBezTo>
                  <a:cubicBezTo>
                    <a:pt x="50" y="45"/>
                    <a:pt x="49" y="45"/>
                    <a:pt x="48" y="45"/>
                  </a:cubicBezTo>
                  <a:cubicBezTo>
                    <a:pt x="49" y="46"/>
                    <a:pt x="49" y="46"/>
                    <a:pt x="51" y="46"/>
                  </a:cubicBezTo>
                  <a:cubicBezTo>
                    <a:pt x="51" y="46"/>
                    <a:pt x="50" y="46"/>
                    <a:pt x="50" y="46"/>
                  </a:cubicBezTo>
                  <a:cubicBezTo>
                    <a:pt x="50" y="47"/>
                    <a:pt x="52" y="48"/>
                    <a:pt x="53" y="49"/>
                  </a:cubicBezTo>
                  <a:cubicBezTo>
                    <a:pt x="53" y="48"/>
                    <a:pt x="54" y="47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7"/>
                    <a:pt x="54" y="47"/>
                  </a:cubicBezTo>
                  <a:cubicBezTo>
                    <a:pt x="54" y="47"/>
                    <a:pt x="55" y="46"/>
                    <a:pt x="55" y="45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46"/>
                    <a:pt x="54" y="47"/>
                    <a:pt x="54" y="47"/>
                  </a:cubicBezTo>
                  <a:cubicBezTo>
                    <a:pt x="55" y="47"/>
                    <a:pt x="55" y="47"/>
                    <a:pt x="56" y="47"/>
                  </a:cubicBezTo>
                  <a:cubicBezTo>
                    <a:pt x="54" y="47"/>
                    <a:pt x="54" y="47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48"/>
                    <a:pt x="57" y="48"/>
                    <a:pt x="59" y="48"/>
                  </a:cubicBezTo>
                  <a:cubicBezTo>
                    <a:pt x="57" y="48"/>
                    <a:pt x="55" y="48"/>
                    <a:pt x="53" y="49"/>
                  </a:cubicBezTo>
                  <a:cubicBezTo>
                    <a:pt x="54" y="49"/>
                    <a:pt x="55" y="50"/>
                    <a:pt x="55" y="50"/>
                  </a:cubicBezTo>
                  <a:cubicBezTo>
                    <a:pt x="55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1"/>
                    <a:pt x="57" y="51"/>
                  </a:cubicBezTo>
                  <a:cubicBezTo>
                    <a:pt x="56" y="51"/>
                    <a:pt x="56" y="50"/>
                    <a:pt x="55" y="50"/>
                  </a:cubicBezTo>
                  <a:cubicBezTo>
                    <a:pt x="50" y="52"/>
                    <a:pt x="52" y="51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50" y="55"/>
                    <a:pt x="50" y="55"/>
                  </a:cubicBezTo>
                  <a:cubicBezTo>
                    <a:pt x="51" y="54"/>
                    <a:pt x="52" y="54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2" y="55"/>
                    <a:pt x="52" y="55"/>
                  </a:cubicBezTo>
                  <a:cubicBezTo>
                    <a:pt x="55" y="53"/>
                    <a:pt x="58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59" y="51"/>
                    <a:pt x="55" y="53"/>
                    <a:pt x="52" y="55"/>
                  </a:cubicBezTo>
                  <a:cubicBezTo>
                    <a:pt x="52" y="55"/>
                    <a:pt x="54" y="55"/>
                    <a:pt x="55" y="55"/>
                  </a:cubicBezTo>
                  <a:cubicBezTo>
                    <a:pt x="55" y="54"/>
                    <a:pt x="56" y="54"/>
                    <a:pt x="57" y="53"/>
                  </a:cubicBezTo>
                  <a:cubicBezTo>
                    <a:pt x="60" y="51"/>
                    <a:pt x="63" y="49"/>
                    <a:pt x="66" y="48"/>
                  </a:cubicBezTo>
                  <a:cubicBezTo>
                    <a:pt x="64" y="49"/>
                    <a:pt x="60" y="51"/>
                    <a:pt x="55" y="55"/>
                  </a:cubicBezTo>
                  <a:cubicBezTo>
                    <a:pt x="57" y="54"/>
                    <a:pt x="59" y="54"/>
                    <a:pt x="60" y="53"/>
                  </a:cubicBezTo>
                  <a:cubicBezTo>
                    <a:pt x="62" y="53"/>
                    <a:pt x="63" y="52"/>
                    <a:pt x="65" y="51"/>
                  </a:cubicBezTo>
                  <a:cubicBezTo>
                    <a:pt x="65" y="51"/>
                    <a:pt x="65" y="50"/>
                    <a:pt x="65" y="50"/>
                  </a:cubicBezTo>
                  <a:cubicBezTo>
                    <a:pt x="67" y="46"/>
                    <a:pt x="68" y="46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lose/>
                  <a:moveTo>
                    <a:pt x="41" y="41"/>
                  </a:moveTo>
                  <a:cubicBezTo>
                    <a:pt x="41" y="40"/>
                    <a:pt x="42" y="40"/>
                    <a:pt x="42" y="40"/>
                  </a:cubicBezTo>
                  <a:cubicBezTo>
                    <a:pt x="42" y="40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2"/>
                  </a:cubicBezTo>
                  <a:cubicBezTo>
                    <a:pt x="43" y="42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lose/>
                  <a:moveTo>
                    <a:pt x="54" y="43"/>
                  </a:moveTo>
                  <a:cubicBezTo>
                    <a:pt x="54" y="43"/>
                    <a:pt x="55" y="42"/>
                    <a:pt x="55" y="41"/>
                  </a:cubicBezTo>
                  <a:cubicBezTo>
                    <a:pt x="54" y="42"/>
                    <a:pt x="53" y="43"/>
                    <a:pt x="52" y="43"/>
                  </a:cubicBezTo>
                  <a:cubicBezTo>
                    <a:pt x="53" y="43"/>
                    <a:pt x="53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lose/>
                  <a:moveTo>
                    <a:pt x="25" y="40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8" y="41"/>
                    <a:pt x="30" y="43"/>
                    <a:pt x="32" y="46"/>
                  </a:cubicBezTo>
                  <a:cubicBezTo>
                    <a:pt x="29" y="44"/>
                    <a:pt x="31" y="45"/>
                    <a:pt x="29" y="43"/>
                  </a:cubicBezTo>
                  <a:cubicBezTo>
                    <a:pt x="29" y="43"/>
                    <a:pt x="30" y="44"/>
                    <a:pt x="30" y="44"/>
                  </a:cubicBezTo>
                  <a:cubicBezTo>
                    <a:pt x="26" y="41"/>
                    <a:pt x="28" y="43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lose/>
                  <a:moveTo>
                    <a:pt x="25" y="40"/>
                  </a:moveTo>
                  <a:cubicBezTo>
                    <a:pt x="25" y="39"/>
                    <a:pt x="25" y="39"/>
                    <a:pt x="24" y="39"/>
                  </a:cubicBezTo>
                  <a:cubicBezTo>
                    <a:pt x="25" y="39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lose/>
                  <a:moveTo>
                    <a:pt x="25" y="40"/>
                  </a:move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6" y="4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lose/>
                  <a:moveTo>
                    <a:pt x="47" y="43"/>
                  </a:moveTo>
                  <a:cubicBezTo>
                    <a:pt x="47" y="43"/>
                    <a:pt x="47" y="43"/>
                    <a:pt x="46" y="43"/>
                  </a:cubicBezTo>
                  <a:cubicBezTo>
                    <a:pt x="47" y="43"/>
                    <a:pt x="47" y="44"/>
                    <a:pt x="47" y="44"/>
                  </a:cubicBezTo>
                  <a:cubicBezTo>
                    <a:pt x="47" y="44"/>
                    <a:pt x="48" y="44"/>
                    <a:pt x="48" y="44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lose/>
                  <a:moveTo>
                    <a:pt x="46" y="43"/>
                  </a:moveTo>
                  <a:cubicBezTo>
                    <a:pt x="46" y="43"/>
                    <a:pt x="45" y="43"/>
                    <a:pt x="45" y="43"/>
                  </a:cubicBezTo>
                  <a:cubicBezTo>
                    <a:pt x="45" y="43"/>
                    <a:pt x="45" y="44"/>
                    <a:pt x="45" y="44"/>
                  </a:cubicBezTo>
                  <a:cubicBezTo>
                    <a:pt x="45" y="44"/>
                    <a:pt x="46" y="44"/>
                    <a:pt x="47" y="44"/>
                  </a:cubicBezTo>
                  <a:cubicBezTo>
                    <a:pt x="47" y="44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lose/>
                  <a:moveTo>
                    <a:pt x="48" y="45"/>
                  </a:moveTo>
                  <a:cubicBezTo>
                    <a:pt x="48" y="45"/>
                    <a:pt x="47" y="45"/>
                    <a:pt x="47" y="45"/>
                  </a:cubicBezTo>
                  <a:cubicBezTo>
                    <a:pt x="48" y="45"/>
                    <a:pt x="48" y="46"/>
                    <a:pt x="49" y="46"/>
                  </a:cubicBezTo>
                  <a:cubicBezTo>
                    <a:pt x="49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4" y="45"/>
                  </a:moveTo>
                  <a:cubicBezTo>
                    <a:pt x="47" y="45"/>
                    <a:pt x="46" y="45"/>
                    <a:pt x="48" y="46"/>
                  </a:cubicBezTo>
                  <a:cubicBezTo>
                    <a:pt x="47" y="46"/>
                    <a:pt x="46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lose/>
                  <a:moveTo>
                    <a:pt x="50" y="46"/>
                  </a:move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lose/>
                  <a:moveTo>
                    <a:pt x="48" y="46"/>
                  </a:moveTo>
                  <a:cubicBezTo>
                    <a:pt x="49" y="46"/>
                    <a:pt x="50" y="46"/>
                    <a:pt x="50" y="47"/>
                  </a:cubicBezTo>
                  <a:cubicBezTo>
                    <a:pt x="49" y="46"/>
                    <a:pt x="49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lose/>
                  <a:moveTo>
                    <a:pt x="48" y="46"/>
                  </a:moveTo>
                  <a:cubicBezTo>
                    <a:pt x="47" y="46"/>
                    <a:pt x="46" y="46"/>
                    <a:pt x="44" y="45"/>
                  </a:cubicBezTo>
                  <a:cubicBezTo>
                    <a:pt x="44" y="47"/>
                    <a:pt x="44" y="48"/>
                    <a:pt x="44" y="49"/>
                  </a:cubicBezTo>
                  <a:cubicBezTo>
                    <a:pt x="45" y="49"/>
                    <a:pt x="46" y="53"/>
                    <a:pt x="46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48" y="54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9" y="53"/>
                    <a:pt x="49" y="53"/>
                  </a:cubicBezTo>
                  <a:cubicBezTo>
                    <a:pt x="49" y="53"/>
                    <a:pt x="49" y="53"/>
                    <a:pt x="48" y="52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2"/>
                  </a:cubicBezTo>
                  <a:cubicBezTo>
                    <a:pt x="48" y="52"/>
                    <a:pt x="47" y="52"/>
                    <a:pt x="46" y="52"/>
                  </a:cubicBezTo>
                  <a:cubicBezTo>
                    <a:pt x="47" y="52"/>
                    <a:pt x="48" y="52"/>
                    <a:pt x="48" y="52"/>
                  </a:cubicBezTo>
                  <a:cubicBezTo>
                    <a:pt x="49" y="51"/>
                    <a:pt x="49" y="51"/>
                    <a:pt x="50" y="50"/>
                  </a:cubicBezTo>
                  <a:cubicBezTo>
                    <a:pt x="49" y="51"/>
                    <a:pt x="49" y="51"/>
                    <a:pt x="48" y="52"/>
                  </a:cubicBezTo>
                  <a:cubicBezTo>
                    <a:pt x="50" y="53"/>
                    <a:pt x="50" y="53"/>
                    <a:pt x="51" y="52"/>
                  </a:cubicBezTo>
                  <a:cubicBezTo>
                    <a:pt x="50" y="50"/>
                    <a:pt x="50" y="49"/>
                    <a:pt x="50" y="47"/>
                  </a:cubicBezTo>
                  <a:cubicBezTo>
                    <a:pt x="49" y="47"/>
                    <a:pt x="49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lose/>
                  <a:moveTo>
                    <a:pt x="50" y="47"/>
                  </a:moveTo>
                  <a:cubicBezTo>
                    <a:pt x="50" y="47"/>
                    <a:pt x="50" y="47"/>
                    <a:pt x="50" y="46"/>
                  </a:cubicBezTo>
                  <a:cubicBezTo>
                    <a:pt x="50" y="47"/>
                    <a:pt x="51" y="47"/>
                    <a:pt x="51" y="47"/>
                  </a:cubicBezTo>
                  <a:cubicBezTo>
                    <a:pt x="51" y="47"/>
                    <a:pt x="50" y="47"/>
                    <a:pt x="50" y="47"/>
                  </a:cubicBezTo>
                  <a:cubicBezTo>
                    <a:pt x="50" y="47"/>
                    <a:pt x="50" y="47"/>
                    <a:pt x="50" y="47"/>
                  </a:cubicBezTo>
                  <a:close/>
                  <a:moveTo>
                    <a:pt x="25" y="44"/>
                  </a:moveTo>
                  <a:cubicBezTo>
                    <a:pt x="24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3" y="44"/>
                  </a:cubicBezTo>
                  <a:cubicBezTo>
                    <a:pt x="25" y="45"/>
                    <a:pt x="28" y="45"/>
                    <a:pt x="30" y="45"/>
                  </a:cubicBezTo>
                  <a:cubicBezTo>
                    <a:pt x="28" y="43"/>
                    <a:pt x="29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lose/>
                  <a:moveTo>
                    <a:pt x="23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lose/>
                  <a:moveTo>
                    <a:pt x="68" y="47"/>
                  </a:moveTo>
                  <a:cubicBezTo>
                    <a:pt x="67" y="50"/>
                    <a:pt x="67" y="50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7" y="47"/>
                    <a:pt x="68" y="46"/>
                  </a:cubicBezTo>
                  <a:cubicBezTo>
                    <a:pt x="68" y="46"/>
                    <a:pt x="69" y="45"/>
                    <a:pt x="70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lose/>
                  <a:moveTo>
                    <a:pt x="23" y="44"/>
                  </a:move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lose/>
                  <a:moveTo>
                    <a:pt x="30" y="45"/>
                  </a:moveTo>
                  <a:cubicBezTo>
                    <a:pt x="28" y="45"/>
                    <a:pt x="26" y="45"/>
                    <a:pt x="24" y="45"/>
                  </a:cubicBezTo>
                  <a:cubicBezTo>
                    <a:pt x="27" y="46"/>
                    <a:pt x="29" y="47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7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lose/>
                  <a:moveTo>
                    <a:pt x="24" y="44"/>
                  </a:moveTo>
                  <a:cubicBezTo>
                    <a:pt x="24" y="44"/>
                    <a:pt x="24" y="44"/>
                    <a:pt x="23" y="44"/>
                  </a:cubicBezTo>
                  <a:cubicBezTo>
                    <a:pt x="24" y="45"/>
                    <a:pt x="24" y="46"/>
                    <a:pt x="25" y="46"/>
                  </a:cubicBezTo>
                  <a:cubicBezTo>
                    <a:pt x="26" y="47"/>
                    <a:pt x="28" y="48"/>
                    <a:pt x="29" y="49"/>
                  </a:cubicBezTo>
                  <a:cubicBezTo>
                    <a:pt x="30" y="49"/>
                    <a:pt x="31" y="49"/>
                    <a:pt x="31" y="50"/>
                  </a:cubicBezTo>
                  <a:cubicBezTo>
                    <a:pt x="31" y="49"/>
                    <a:pt x="31" y="49"/>
                    <a:pt x="32" y="49"/>
                  </a:cubicBezTo>
                  <a:cubicBezTo>
                    <a:pt x="29" y="47"/>
                    <a:pt x="27" y="46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lose/>
                  <a:moveTo>
                    <a:pt x="22" y="44"/>
                  </a:move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5"/>
                    <a:pt x="23" y="45"/>
                  </a:cubicBezTo>
                  <a:cubicBezTo>
                    <a:pt x="23" y="44"/>
                    <a:pt x="23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23" y="44"/>
                  </a:moveTo>
                  <a:cubicBezTo>
                    <a:pt x="23" y="44"/>
                    <a:pt x="23" y="44"/>
                    <a:pt x="23" y="44"/>
                  </a:cubicBezTo>
                  <a:cubicBezTo>
                    <a:pt x="23" y="45"/>
                    <a:pt x="24" y="45"/>
                    <a:pt x="24" y="46"/>
                  </a:cubicBezTo>
                  <a:cubicBezTo>
                    <a:pt x="24" y="45"/>
                    <a:pt x="24" y="45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lose/>
                  <a:moveTo>
                    <a:pt x="52" y="48"/>
                  </a:moveTo>
                  <a:cubicBezTo>
                    <a:pt x="52" y="48"/>
                    <a:pt x="51" y="47"/>
                    <a:pt x="50" y="47"/>
                  </a:cubicBezTo>
                  <a:cubicBezTo>
                    <a:pt x="50" y="49"/>
                    <a:pt x="50" y="50"/>
                    <a:pt x="51" y="52"/>
                  </a:cubicBezTo>
                  <a:cubicBezTo>
                    <a:pt x="51" y="51"/>
                    <a:pt x="52" y="50"/>
                    <a:pt x="53" y="49"/>
                  </a:cubicBezTo>
                  <a:cubicBezTo>
                    <a:pt x="53" y="49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53" y="49"/>
                  </a:move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lose/>
                  <a:moveTo>
                    <a:pt x="53" y="49"/>
                  </a:move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4" y="49"/>
                    <a:pt x="54" y="49"/>
                  </a:cubicBezTo>
                  <a:cubicBezTo>
                    <a:pt x="54" y="49"/>
                    <a:pt x="53" y="49"/>
                    <a:pt x="53" y="49"/>
                  </a:cubicBezTo>
                  <a:cubicBezTo>
                    <a:pt x="54" y="49"/>
                    <a:pt x="55" y="50"/>
                    <a:pt x="55" y="50"/>
                  </a:cubicBezTo>
                  <a:cubicBezTo>
                    <a:pt x="54" y="51"/>
                    <a:pt x="53" y="51"/>
                    <a:pt x="51" y="52"/>
                  </a:cubicBezTo>
                  <a:cubicBezTo>
                    <a:pt x="52" y="51"/>
                    <a:pt x="52" y="50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lose/>
                  <a:moveTo>
                    <a:pt x="32" y="48"/>
                  </a:moveTo>
                  <a:cubicBezTo>
                    <a:pt x="32" y="47"/>
                    <a:pt x="31" y="46"/>
                    <a:pt x="31" y="46"/>
                  </a:cubicBezTo>
                  <a:cubicBezTo>
                    <a:pt x="33" y="47"/>
                    <a:pt x="33" y="47"/>
                    <a:pt x="36" y="48"/>
                  </a:cubicBezTo>
                  <a:cubicBezTo>
                    <a:pt x="35" y="48"/>
                    <a:pt x="34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8" y="48"/>
                    <a:pt x="35" y="48"/>
                    <a:pt x="38" y="49"/>
                  </a:cubicBezTo>
                  <a:cubicBezTo>
                    <a:pt x="39" y="49"/>
                    <a:pt x="39" y="49"/>
                    <a:pt x="40" y="49"/>
                  </a:cubicBezTo>
                  <a:cubicBezTo>
                    <a:pt x="39" y="50"/>
                    <a:pt x="39" y="51"/>
                    <a:pt x="39" y="51"/>
                  </a:cubicBezTo>
                  <a:cubicBezTo>
                    <a:pt x="38" y="51"/>
                    <a:pt x="36" y="51"/>
                    <a:pt x="35" y="51"/>
                  </a:cubicBezTo>
                  <a:cubicBezTo>
                    <a:pt x="34" y="50"/>
                    <a:pt x="33" y="50"/>
                    <a:pt x="33" y="49"/>
                  </a:cubicBezTo>
                  <a:cubicBezTo>
                    <a:pt x="32" y="49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lose/>
                  <a:moveTo>
                    <a:pt x="25" y="47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lose/>
                  <a:moveTo>
                    <a:pt x="40" y="49"/>
                  </a:moveTo>
                  <a:cubicBezTo>
                    <a:pt x="41" y="49"/>
                    <a:pt x="41" y="49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0" y="51"/>
                    <a:pt x="39" y="51"/>
                  </a:cubicBezTo>
                  <a:cubicBezTo>
                    <a:pt x="39" y="51"/>
                    <a:pt x="40" y="50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lose/>
                  <a:moveTo>
                    <a:pt x="25" y="47"/>
                  </a:moveTo>
                  <a:cubicBezTo>
                    <a:pt x="26" y="48"/>
                    <a:pt x="27" y="48"/>
                    <a:pt x="28" y="49"/>
                  </a:cubicBezTo>
                  <a:cubicBezTo>
                    <a:pt x="28" y="49"/>
                    <a:pt x="27" y="49"/>
                    <a:pt x="26" y="49"/>
                  </a:cubicBezTo>
                  <a:cubicBezTo>
                    <a:pt x="26" y="49"/>
                    <a:pt x="26" y="48"/>
                    <a:pt x="26" y="48"/>
                  </a:cubicBezTo>
                  <a:cubicBezTo>
                    <a:pt x="25" y="48"/>
                    <a:pt x="25" y="48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lose/>
                  <a:moveTo>
                    <a:pt x="32" y="48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9"/>
                    <a:pt x="32" y="49"/>
                  </a:cubicBezTo>
                  <a:cubicBezTo>
                    <a:pt x="32" y="49"/>
                    <a:pt x="32" y="49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lose/>
                  <a:moveTo>
                    <a:pt x="32" y="49"/>
                  </a:moveTo>
                  <a:cubicBezTo>
                    <a:pt x="33" y="49"/>
                    <a:pt x="33" y="49"/>
                    <a:pt x="33" y="50"/>
                  </a:cubicBezTo>
                  <a:cubicBezTo>
                    <a:pt x="32" y="50"/>
                    <a:pt x="32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lose/>
                  <a:moveTo>
                    <a:pt x="29" y="50"/>
                  </a:moveTo>
                  <a:cubicBezTo>
                    <a:pt x="28" y="49"/>
                    <a:pt x="28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8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lose/>
                  <a:moveTo>
                    <a:pt x="44" y="50"/>
                  </a:moveTo>
                  <a:cubicBezTo>
                    <a:pt x="44" y="52"/>
                    <a:pt x="44" y="52"/>
                    <a:pt x="45" y="54"/>
                  </a:cubicBezTo>
                  <a:cubicBezTo>
                    <a:pt x="45" y="54"/>
                    <a:pt x="45" y="54"/>
                    <a:pt x="46" y="54"/>
                  </a:cubicBezTo>
                  <a:cubicBezTo>
                    <a:pt x="45" y="52"/>
                    <a:pt x="45" y="51"/>
                    <a:pt x="44" y="49"/>
                  </a:cubicBezTo>
                  <a:cubicBezTo>
                    <a:pt x="44" y="49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lose/>
                  <a:moveTo>
                    <a:pt x="33" y="50"/>
                  </a:moveTo>
                  <a:cubicBezTo>
                    <a:pt x="33" y="50"/>
                    <a:pt x="33" y="50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4" y="50"/>
                    <a:pt x="34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lose/>
                  <a:moveTo>
                    <a:pt x="26" y="49"/>
                  </a:moveTo>
                  <a:cubicBezTo>
                    <a:pt x="28" y="50"/>
                    <a:pt x="29" y="50"/>
                    <a:pt x="31" y="50"/>
                  </a:cubicBezTo>
                  <a:cubicBezTo>
                    <a:pt x="31" y="51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1"/>
                    <a:pt x="27" y="51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lose/>
                  <a:moveTo>
                    <a:pt x="26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lose/>
                  <a:moveTo>
                    <a:pt x="25" y="49"/>
                  </a:moveTo>
                  <a:cubicBezTo>
                    <a:pt x="26" y="49"/>
                    <a:pt x="26" y="50"/>
                    <a:pt x="27" y="51"/>
                  </a:cubicBezTo>
                  <a:cubicBezTo>
                    <a:pt x="26" y="51"/>
                    <a:pt x="26" y="50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lose/>
                  <a:moveTo>
                    <a:pt x="60" y="54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59" y="54"/>
                    <a:pt x="59" y="54"/>
                  </a:cubicBezTo>
                  <a:cubicBezTo>
                    <a:pt x="59" y="54"/>
                    <a:pt x="60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lose/>
                  <a:moveTo>
                    <a:pt x="40" y="52"/>
                  </a:moveTo>
                  <a:cubicBezTo>
                    <a:pt x="40" y="52"/>
                    <a:pt x="41" y="52"/>
                    <a:pt x="42" y="52"/>
                  </a:cubicBezTo>
                  <a:cubicBezTo>
                    <a:pt x="42" y="53"/>
                    <a:pt x="41" y="54"/>
                    <a:pt x="41" y="56"/>
                  </a:cubicBezTo>
                  <a:cubicBezTo>
                    <a:pt x="41" y="55"/>
                    <a:pt x="41" y="55"/>
                    <a:pt x="40" y="55"/>
                  </a:cubicBezTo>
                  <a:cubicBezTo>
                    <a:pt x="41" y="55"/>
                    <a:pt x="41" y="55"/>
                    <a:pt x="41" y="56"/>
                  </a:cubicBezTo>
                  <a:cubicBezTo>
                    <a:pt x="40" y="56"/>
                    <a:pt x="39" y="56"/>
                    <a:pt x="38" y="57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7"/>
                    <a:pt x="41" y="59"/>
                    <a:pt x="41" y="60"/>
                  </a:cubicBezTo>
                  <a:cubicBezTo>
                    <a:pt x="39" y="60"/>
                    <a:pt x="38" y="60"/>
                    <a:pt x="36" y="60"/>
                  </a:cubicBezTo>
                  <a:cubicBezTo>
                    <a:pt x="36" y="60"/>
                    <a:pt x="36" y="59"/>
                    <a:pt x="36" y="59"/>
                  </a:cubicBezTo>
                  <a:cubicBezTo>
                    <a:pt x="36" y="58"/>
                    <a:pt x="36" y="56"/>
                    <a:pt x="36" y="55"/>
                  </a:cubicBezTo>
                  <a:cubicBezTo>
                    <a:pt x="36" y="56"/>
                    <a:pt x="36" y="59"/>
                    <a:pt x="36" y="60"/>
                  </a:cubicBezTo>
                  <a:cubicBezTo>
                    <a:pt x="35" y="59"/>
                    <a:pt x="34" y="58"/>
                    <a:pt x="33" y="57"/>
                  </a:cubicBezTo>
                  <a:cubicBezTo>
                    <a:pt x="36" y="56"/>
                    <a:pt x="38" y="54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lose/>
                  <a:moveTo>
                    <a:pt x="58" y="55"/>
                  </a:moveTo>
                  <a:cubicBezTo>
                    <a:pt x="59" y="55"/>
                    <a:pt x="60" y="55"/>
                    <a:pt x="60" y="54"/>
                  </a:cubicBezTo>
                  <a:cubicBezTo>
                    <a:pt x="61" y="54"/>
                    <a:pt x="69" y="58"/>
                    <a:pt x="71" y="59"/>
                  </a:cubicBezTo>
                  <a:cubicBezTo>
                    <a:pt x="70" y="60"/>
                    <a:pt x="70" y="60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7" y="61"/>
                    <a:pt x="68" y="61"/>
                  </a:cubicBezTo>
                  <a:cubicBezTo>
                    <a:pt x="68" y="61"/>
                    <a:pt x="68" y="61"/>
                    <a:pt x="68" y="60"/>
                  </a:cubicBezTo>
                  <a:cubicBezTo>
                    <a:pt x="68" y="60"/>
                    <a:pt x="68" y="60"/>
                    <a:pt x="68" y="61"/>
                  </a:cubicBezTo>
                  <a:cubicBezTo>
                    <a:pt x="68" y="60"/>
                    <a:pt x="68" y="59"/>
                    <a:pt x="68" y="59"/>
                  </a:cubicBezTo>
                  <a:cubicBezTo>
                    <a:pt x="67" y="62"/>
                    <a:pt x="68" y="60"/>
                    <a:pt x="65" y="62"/>
                  </a:cubicBezTo>
                  <a:cubicBezTo>
                    <a:pt x="61" y="64"/>
                    <a:pt x="64" y="64"/>
                    <a:pt x="58" y="65"/>
                  </a:cubicBezTo>
                  <a:cubicBezTo>
                    <a:pt x="59" y="63"/>
                    <a:pt x="60" y="62"/>
                    <a:pt x="60" y="62"/>
                  </a:cubicBezTo>
                  <a:cubicBezTo>
                    <a:pt x="60" y="62"/>
                    <a:pt x="60" y="63"/>
                    <a:pt x="59" y="63"/>
                  </a:cubicBezTo>
                  <a:cubicBezTo>
                    <a:pt x="59" y="64"/>
                    <a:pt x="58" y="64"/>
                    <a:pt x="58" y="65"/>
                  </a:cubicBezTo>
                  <a:cubicBezTo>
                    <a:pt x="57" y="65"/>
                    <a:pt x="56" y="65"/>
                    <a:pt x="55" y="66"/>
                  </a:cubicBezTo>
                  <a:cubicBezTo>
                    <a:pt x="54" y="66"/>
                    <a:pt x="47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7" y="60"/>
                    <a:pt x="51" y="60"/>
                    <a:pt x="52" y="60"/>
                  </a:cubicBezTo>
                  <a:cubicBezTo>
                    <a:pt x="53" y="60"/>
                    <a:pt x="54" y="61"/>
                    <a:pt x="55" y="62"/>
                  </a:cubicBezTo>
                  <a:cubicBezTo>
                    <a:pt x="56" y="62"/>
                    <a:pt x="57" y="63"/>
                    <a:pt x="59" y="64"/>
                  </a:cubicBezTo>
                  <a:cubicBezTo>
                    <a:pt x="56" y="62"/>
                    <a:pt x="54" y="61"/>
                    <a:pt x="52" y="60"/>
                  </a:cubicBezTo>
                  <a:cubicBezTo>
                    <a:pt x="53" y="60"/>
                    <a:pt x="53" y="60"/>
                    <a:pt x="54" y="60"/>
                  </a:cubicBezTo>
                  <a:cubicBezTo>
                    <a:pt x="51" y="60"/>
                    <a:pt x="52" y="60"/>
                    <a:pt x="50" y="58"/>
                  </a:cubicBezTo>
                  <a:cubicBezTo>
                    <a:pt x="50" y="58"/>
                    <a:pt x="53" y="58"/>
                    <a:pt x="53" y="58"/>
                  </a:cubicBezTo>
                  <a:cubicBezTo>
                    <a:pt x="52" y="58"/>
                    <a:pt x="51" y="58"/>
                    <a:pt x="49" y="58"/>
                  </a:cubicBezTo>
                  <a:cubicBezTo>
                    <a:pt x="49" y="58"/>
                    <a:pt x="48" y="58"/>
                    <a:pt x="48" y="57"/>
                  </a:cubicBezTo>
                  <a:cubicBezTo>
                    <a:pt x="48" y="57"/>
                    <a:pt x="49" y="57"/>
                    <a:pt x="50" y="57"/>
                  </a:cubicBezTo>
                  <a:cubicBezTo>
                    <a:pt x="57" y="58"/>
                    <a:pt x="61" y="59"/>
                    <a:pt x="62" y="59"/>
                  </a:cubicBezTo>
                  <a:cubicBezTo>
                    <a:pt x="58" y="58"/>
                    <a:pt x="54" y="57"/>
                    <a:pt x="50" y="56"/>
                  </a:cubicBezTo>
                  <a:cubicBezTo>
                    <a:pt x="52" y="56"/>
                    <a:pt x="52" y="56"/>
                    <a:pt x="53" y="57"/>
                  </a:cubicBezTo>
                  <a:cubicBezTo>
                    <a:pt x="53" y="57"/>
                    <a:pt x="52" y="56"/>
                    <a:pt x="52" y="56"/>
                  </a:cubicBezTo>
                  <a:cubicBezTo>
                    <a:pt x="53" y="56"/>
                    <a:pt x="54" y="56"/>
                    <a:pt x="54" y="56"/>
                  </a:cubicBezTo>
                  <a:cubicBezTo>
                    <a:pt x="56" y="56"/>
                    <a:pt x="57" y="57"/>
                    <a:pt x="59" y="57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7" y="57"/>
                    <a:pt x="56" y="56"/>
                    <a:pt x="55" y="56"/>
                  </a:cubicBezTo>
                  <a:cubicBezTo>
                    <a:pt x="56" y="55"/>
                    <a:pt x="57" y="55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lose/>
                  <a:moveTo>
                    <a:pt x="31" y="50"/>
                  </a:moveTo>
                  <a:cubicBezTo>
                    <a:pt x="33" y="51"/>
                    <a:pt x="34" y="51"/>
                    <a:pt x="36" y="52"/>
                  </a:cubicBezTo>
                  <a:cubicBezTo>
                    <a:pt x="34" y="52"/>
                    <a:pt x="32" y="52"/>
                    <a:pt x="30" y="52"/>
                  </a:cubicBezTo>
                  <a:cubicBezTo>
                    <a:pt x="31" y="52"/>
                    <a:pt x="31" y="51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lose/>
                  <a:moveTo>
                    <a:pt x="38" y="52"/>
                  </a:moveTo>
                  <a:cubicBezTo>
                    <a:pt x="37" y="52"/>
                    <a:pt x="37" y="52"/>
                    <a:pt x="36" y="52"/>
                  </a:cubicBezTo>
                  <a:cubicBezTo>
                    <a:pt x="34" y="52"/>
                    <a:pt x="32" y="52"/>
                    <a:pt x="30" y="52"/>
                  </a:cubicBezTo>
                  <a:cubicBezTo>
                    <a:pt x="30" y="53"/>
                    <a:pt x="30" y="53"/>
                    <a:pt x="30" y="54"/>
                  </a:cubicBezTo>
                  <a:cubicBezTo>
                    <a:pt x="31" y="55"/>
                    <a:pt x="32" y="56"/>
                    <a:pt x="33" y="57"/>
                  </a:cubicBezTo>
                  <a:cubicBezTo>
                    <a:pt x="35" y="56"/>
                    <a:pt x="36" y="54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lose/>
                  <a:moveTo>
                    <a:pt x="38" y="52"/>
                  </a:moveTo>
                  <a:cubicBezTo>
                    <a:pt x="38" y="52"/>
                    <a:pt x="39" y="52"/>
                    <a:pt x="39" y="52"/>
                  </a:cubicBezTo>
                  <a:cubicBezTo>
                    <a:pt x="38" y="54"/>
                    <a:pt x="36" y="56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5" y="55"/>
                    <a:pt x="36" y="54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lose/>
                  <a:moveTo>
                    <a:pt x="49" y="54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8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lose/>
                  <a:moveTo>
                    <a:pt x="48" y="54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lose/>
                  <a:moveTo>
                    <a:pt x="48" y="54"/>
                  </a:move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lose/>
                  <a:moveTo>
                    <a:pt x="44" y="54"/>
                  </a:moveTo>
                  <a:cubicBezTo>
                    <a:pt x="44" y="53"/>
                    <a:pt x="44" y="52"/>
                    <a:pt x="44" y="52"/>
                  </a:cubicBezTo>
                  <a:cubicBezTo>
                    <a:pt x="44" y="52"/>
                    <a:pt x="45" y="53"/>
                    <a:pt x="45" y="54"/>
                  </a:cubicBezTo>
                  <a:cubicBezTo>
                    <a:pt x="45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50" y="55"/>
                  </a:moveTo>
                  <a:cubicBezTo>
                    <a:pt x="49" y="55"/>
                    <a:pt x="49" y="54"/>
                    <a:pt x="48" y="54"/>
                  </a:cubicBezTo>
                  <a:cubicBezTo>
                    <a:pt x="48" y="54"/>
                    <a:pt x="48" y="55"/>
                    <a:pt x="48" y="55"/>
                  </a:cubicBezTo>
                  <a:cubicBezTo>
                    <a:pt x="48" y="55"/>
                    <a:pt x="48" y="55"/>
                    <a:pt x="48" y="56"/>
                  </a:cubicBezTo>
                  <a:cubicBezTo>
                    <a:pt x="49" y="56"/>
                    <a:pt x="49" y="56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lose/>
                  <a:moveTo>
                    <a:pt x="50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lose/>
                  <a:moveTo>
                    <a:pt x="50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1" y="56"/>
                    <a:pt x="51" y="56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1" y="55"/>
                    <a:pt x="51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lose/>
                  <a:moveTo>
                    <a:pt x="29" y="53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30" y="53"/>
                    <a:pt x="30" y="53"/>
                    <a:pt x="30" y="54"/>
                  </a:cubicBezTo>
                  <a:cubicBezTo>
                    <a:pt x="30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  <a:moveTo>
                    <a:pt x="28" y="52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lose/>
                  <a:moveTo>
                    <a:pt x="51" y="56"/>
                  </a:moveTo>
                  <a:cubicBezTo>
                    <a:pt x="51" y="55"/>
                    <a:pt x="50" y="55"/>
                    <a:pt x="50" y="55"/>
                  </a:cubicBezTo>
                  <a:cubicBezTo>
                    <a:pt x="50" y="55"/>
                    <a:pt x="50" y="55"/>
                    <a:pt x="49" y="56"/>
                  </a:cubicBezTo>
                  <a:cubicBezTo>
                    <a:pt x="50" y="56"/>
                    <a:pt x="50" y="56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lose/>
                  <a:moveTo>
                    <a:pt x="29" y="53"/>
                  </a:move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  <a:moveTo>
                    <a:pt x="47" y="55"/>
                  </a:move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6"/>
                  </a:cubicBezTo>
                  <a:cubicBezTo>
                    <a:pt x="46" y="56"/>
                    <a:pt x="47" y="56"/>
                    <a:pt x="47" y="56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lose/>
                  <a:moveTo>
                    <a:pt x="44" y="55"/>
                  </a:moveTo>
                  <a:cubicBezTo>
                    <a:pt x="44" y="55"/>
                    <a:pt x="45" y="55"/>
                    <a:pt x="45" y="55"/>
                  </a:cubicBezTo>
                  <a:cubicBezTo>
                    <a:pt x="45" y="55"/>
                    <a:pt x="46" y="55"/>
                    <a:pt x="46" y="56"/>
                  </a:cubicBezTo>
                  <a:cubicBezTo>
                    <a:pt x="45" y="56"/>
                    <a:pt x="45" y="56"/>
                    <a:pt x="44" y="56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6"/>
                  </a:cubicBezTo>
                  <a:cubicBezTo>
                    <a:pt x="44" y="56"/>
                    <a:pt x="44" y="56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13" y="51"/>
                  </a:moveTo>
                  <a:cubicBezTo>
                    <a:pt x="15" y="52"/>
                    <a:pt x="14" y="51"/>
                    <a:pt x="16" y="53"/>
                  </a:cubicBezTo>
                  <a:cubicBezTo>
                    <a:pt x="15" y="52"/>
                    <a:pt x="14" y="52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lose/>
                  <a:moveTo>
                    <a:pt x="29" y="54"/>
                  </a:move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4"/>
                    <a:pt x="30" y="54"/>
                  </a:cubicBezTo>
                  <a:cubicBezTo>
                    <a:pt x="30" y="54"/>
                    <a:pt x="30" y="55"/>
                    <a:pt x="29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lose/>
                  <a:moveTo>
                    <a:pt x="44" y="56"/>
                  </a:move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30" y="54"/>
                  </a:moveTo>
                  <a:cubicBezTo>
                    <a:pt x="30" y="54"/>
                    <a:pt x="30" y="54"/>
                    <a:pt x="29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lose/>
                  <a:moveTo>
                    <a:pt x="18" y="53"/>
                  </a:move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9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lose/>
                  <a:moveTo>
                    <a:pt x="30" y="5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1" y="55"/>
                    <a:pt x="32" y="56"/>
                    <a:pt x="33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3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8"/>
                    <a:pt x="32" y="58"/>
                  </a:cubicBezTo>
                  <a:cubicBezTo>
                    <a:pt x="31" y="57"/>
                    <a:pt x="31" y="55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lose/>
                  <a:moveTo>
                    <a:pt x="48" y="57"/>
                  </a:move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lose/>
                  <a:moveTo>
                    <a:pt x="19" y="53"/>
                  </a:moveTo>
                  <a:cubicBezTo>
                    <a:pt x="19" y="53"/>
                    <a:pt x="18" y="53"/>
                    <a:pt x="18" y="53"/>
                  </a:cubicBezTo>
                  <a:cubicBezTo>
                    <a:pt x="19" y="54"/>
                    <a:pt x="19" y="55"/>
                    <a:pt x="21" y="56"/>
                  </a:cubicBezTo>
                  <a:cubicBezTo>
                    <a:pt x="20" y="55"/>
                    <a:pt x="19" y="54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lose/>
                  <a:moveTo>
                    <a:pt x="47" y="57"/>
                  </a:move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lose/>
                  <a:moveTo>
                    <a:pt x="46" y="57"/>
                  </a:move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lose/>
                  <a:moveTo>
                    <a:pt x="44" y="57"/>
                  </a:moveTo>
                  <a:cubicBezTo>
                    <a:pt x="45" y="57"/>
                    <a:pt x="46" y="57"/>
                    <a:pt x="46" y="57"/>
                  </a:cubicBezTo>
                  <a:cubicBezTo>
                    <a:pt x="46" y="58"/>
                    <a:pt x="46" y="59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lose/>
                  <a:moveTo>
                    <a:pt x="44" y="57"/>
                  </a:moveTo>
                  <a:cubicBezTo>
                    <a:pt x="44" y="57"/>
                    <a:pt x="44" y="57"/>
                    <a:pt x="44" y="57"/>
                  </a:cubicBezTo>
                  <a:cubicBezTo>
                    <a:pt x="43" y="57"/>
                    <a:pt x="43" y="58"/>
                    <a:pt x="43" y="59"/>
                  </a:cubicBezTo>
                  <a:cubicBezTo>
                    <a:pt x="43" y="59"/>
                    <a:pt x="44" y="60"/>
                    <a:pt x="44" y="60"/>
                  </a:cubicBezTo>
                  <a:cubicBezTo>
                    <a:pt x="44" y="60"/>
                    <a:pt x="45" y="60"/>
                    <a:pt x="45" y="60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lose/>
                  <a:moveTo>
                    <a:pt x="48" y="57"/>
                  </a:moveTo>
                  <a:cubicBezTo>
                    <a:pt x="48" y="57"/>
                    <a:pt x="47" y="57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lose/>
                  <a:moveTo>
                    <a:pt x="30" y="55"/>
                  </a:moveTo>
                  <a:cubicBezTo>
                    <a:pt x="30" y="55"/>
                    <a:pt x="30" y="55"/>
                    <a:pt x="30" y="54"/>
                  </a:cubicBezTo>
                  <a:cubicBezTo>
                    <a:pt x="31" y="55"/>
                    <a:pt x="31" y="57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1" y="57"/>
                    <a:pt x="30" y="56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lose/>
                  <a:moveTo>
                    <a:pt x="46" y="57"/>
                  </a:moveTo>
                  <a:cubicBezTo>
                    <a:pt x="46" y="57"/>
                    <a:pt x="46" y="57"/>
                    <a:pt x="47" y="57"/>
                  </a:cubicBezTo>
                  <a:cubicBezTo>
                    <a:pt x="47" y="58"/>
                    <a:pt x="46" y="58"/>
                    <a:pt x="46" y="58"/>
                  </a:cubicBezTo>
                  <a:cubicBezTo>
                    <a:pt x="46" y="58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lose/>
                  <a:moveTo>
                    <a:pt x="49" y="58"/>
                  </a:moveTo>
                  <a:cubicBezTo>
                    <a:pt x="49" y="58"/>
                    <a:pt x="48" y="58"/>
                    <a:pt x="48" y="58"/>
                  </a:cubicBezTo>
                  <a:cubicBezTo>
                    <a:pt x="47" y="58"/>
                    <a:pt x="47" y="59"/>
                    <a:pt x="47" y="59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lose/>
                  <a:moveTo>
                    <a:pt x="51" y="60"/>
                  </a:moveTo>
                  <a:cubicBezTo>
                    <a:pt x="51" y="59"/>
                    <a:pt x="50" y="59"/>
                    <a:pt x="49" y="59"/>
                  </a:cubicBezTo>
                  <a:cubicBezTo>
                    <a:pt x="49" y="59"/>
                    <a:pt x="47" y="59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8" y="60"/>
                    <a:pt x="50" y="60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lose/>
                  <a:moveTo>
                    <a:pt x="21" y="56"/>
                  </a:moveTo>
                  <a:cubicBezTo>
                    <a:pt x="20" y="55"/>
                    <a:pt x="20" y="54"/>
                    <a:pt x="19" y="53"/>
                  </a:cubicBezTo>
                  <a:cubicBezTo>
                    <a:pt x="22" y="54"/>
                    <a:pt x="24" y="56"/>
                    <a:pt x="27" y="57"/>
                  </a:cubicBezTo>
                  <a:cubicBezTo>
                    <a:pt x="24" y="57"/>
                    <a:pt x="24" y="57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lose/>
                  <a:moveTo>
                    <a:pt x="67" y="62"/>
                  </a:moveTo>
                  <a:cubicBezTo>
                    <a:pt x="67" y="62"/>
                    <a:pt x="67" y="61"/>
                    <a:pt x="67" y="61"/>
                  </a:cubicBezTo>
                  <a:cubicBezTo>
                    <a:pt x="66" y="62"/>
                    <a:pt x="64" y="63"/>
                    <a:pt x="63" y="64"/>
                  </a:cubicBezTo>
                  <a:cubicBezTo>
                    <a:pt x="63" y="64"/>
                    <a:pt x="63" y="64"/>
                    <a:pt x="64" y="64"/>
                  </a:cubicBezTo>
                  <a:cubicBezTo>
                    <a:pt x="62" y="64"/>
                    <a:pt x="62" y="64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4"/>
                    <a:pt x="64" y="65"/>
                    <a:pt x="67" y="62"/>
                  </a:cubicBezTo>
                  <a:cubicBezTo>
                    <a:pt x="67" y="62"/>
                    <a:pt x="67" y="62"/>
                    <a:pt x="67" y="62"/>
                  </a:cubicBezTo>
                  <a:close/>
                  <a:moveTo>
                    <a:pt x="32" y="58"/>
                  </a:moveTo>
                  <a:cubicBezTo>
                    <a:pt x="33" y="58"/>
                    <a:pt x="33" y="57"/>
                    <a:pt x="33" y="57"/>
                  </a:cubicBezTo>
                  <a:cubicBezTo>
                    <a:pt x="34" y="58"/>
                    <a:pt x="35" y="59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4" y="60"/>
                    <a:pt x="33" y="59"/>
                    <a:pt x="33" y="59"/>
                  </a:cubicBezTo>
                  <a:cubicBezTo>
                    <a:pt x="33" y="59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lose/>
                  <a:moveTo>
                    <a:pt x="32" y="58"/>
                  </a:move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lose/>
                  <a:moveTo>
                    <a:pt x="24" y="57"/>
                  </a:moveTo>
                  <a:cubicBezTo>
                    <a:pt x="27" y="58"/>
                    <a:pt x="27" y="57"/>
                    <a:pt x="30" y="59"/>
                  </a:cubicBezTo>
                  <a:cubicBezTo>
                    <a:pt x="27" y="59"/>
                    <a:pt x="26" y="58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lose/>
                  <a:moveTo>
                    <a:pt x="28" y="58"/>
                  </a:moveTo>
                  <a:cubicBezTo>
                    <a:pt x="29" y="58"/>
                    <a:pt x="30" y="58"/>
                    <a:pt x="31" y="58"/>
                  </a:cubicBezTo>
                  <a:cubicBezTo>
                    <a:pt x="31" y="59"/>
                    <a:pt x="30" y="59"/>
                    <a:pt x="30" y="59"/>
                  </a:cubicBezTo>
                  <a:cubicBezTo>
                    <a:pt x="30" y="59"/>
                    <a:pt x="31" y="59"/>
                    <a:pt x="31" y="58"/>
                  </a:cubicBezTo>
                  <a:cubicBezTo>
                    <a:pt x="32" y="59"/>
                    <a:pt x="32" y="59"/>
                    <a:pt x="33" y="60"/>
                  </a:cubicBezTo>
                  <a:cubicBezTo>
                    <a:pt x="32" y="60"/>
                    <a:pt x="31" y="60"/>
                    <a:pt x="31" y="60"/>
                  </a:cubicBezTo>
                  <a:cubicBezTo>
                    <a:pt x="30" y="60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lose/>
                  <a:moveTo>
                    <a:pt x="45" y="60"/>
                  </a:move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lose/>
                  <a:moveTo>
                    <a:pt x="70" y="64"/>
                  </a:moveTo>
                  <a:cubicBezTo>
                    <a:pt x="70" y="64"/>
                    <a:pt x="71" y="63"/>
                    <a:pt x="71" y="63"/>
                  </a:cubicBezTo>
                  <a:cubicBezTo>
                    <a:pt x="70" y="64"/>
                    <a:pt x="69" y="65"/>
                    <a:pt x="68" y="66"/>
                  </a:cubicBezTo>
                  <a:cubicBezTo>
                    <a:pt x="68" y="66"/>
                    <a:pt x="67" y="66"/>
                    <a:pt x="67" y="66"/>
                  </a:cubicBezTo>
                  <a:cubicBezTo>
                    <a:pt x="68" y="65"/>
                    <a:pt x="69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lose/>
                  <a:moveTo>
                    <a:pt x="45" y="60"/>
                  </a:move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1"/>
                    <a:pt x="44" y="61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lose/>
                  <a:moveTo>
                    <a:pt x="45" y="61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5" y="63"/>
                    <a:pt x="45" y="65"/>
                    <a:pt x="46" y="67"/>
                  </a:cubicBezTo>
                  <a:cubicBezTo>
                    <a:pt x="46" y="67"/>
                    <a:pt x="45" y="67"/>
                    <a:pt x="45" y="67"/>
                  </a:cubicBezTo>
                  <a:cubicBezTo>
                    <a:pt x="45" y="67"/>
                    <a:pt x="45" y="66"/>
                    <a:pt x="45" y="66"/>
                  </a:cubicBezTo>
                  <a:cubicBezTo>
                    <a:pt x="45" y="66"/>
                    <a:pt x="45" y="66"/>
                    <a:pt x="45" y="67"/>
                  </a:cubicBezTo>
                  <a:cubicBezTo>
                    <a:pt x="45" y="66"/>
                    <a:pt x="44" y="66"/>
                    <a:pt x="44" y="66"/>
                  </a:cubicBezTo>
                  <a:cubicBezTo>
                    <a:pt x="43" y="64"/>
                    <a:pt x="43" y="63"/>
                    <a:pt x="43" y="62"/>
                  </a:cubicBezTo>
                  <a:cubicBezTo>
                    <a:pt x="43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lose/>
                  <a:moveTo>
                    <a:pt x="44" y="61"/>
                  </a:moveTo>
                  <a:cubicBezTo>
                    <a:pt x="44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lose/>
                  <a:moveTo>
                    <a:pt x="45" y="61"/>
                  </a:moveTo>
                  <a:cubicBezTo>
                    <a:pt x="46" y="62"/>
                    <a:pt x="46" y="64"/>
                    <a:pt x="47" y="64"/>
                  </a:cubicBezTo>
                  <a:cubicBezTo>
                    <a:pt x="47" y="64"/>
                    <a:pt x="46" y="63"/>
                    <a:pt x="45" y="62"/>
                  </a:cubicBezTo>
                  <a:cubicBezTo>
                    <a:pt x="48" y="62"/>
                    <a:pt x="50" y="63"/>
                    <a:pt x="52" y="64"/>
                  </a:cubicBezTo>
                  <a:cubicBezTo>
                    <a:pt x="50" y="65"/>
                    <a:pt x="49" y="66"/>
                    <a:pt x="48" y="67"/>
                  </a:cubicBezTo>
                  <a:cubicBezTo>
                    <a:pt x="47" y="67"/>
                    <a:pt x="46" y="67"/>
                    <a:pt x="46" y="67"/>
                  </a:cubicBezTo>
                  <a:cubicBezTo>
                    <a:pt x="46" y="65"/>
                    <a:pt x="45" y="63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lose/>
                  <a:moveTo>
                    <a:pt x="33" y="60"/>
                  </a:move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lose/>
                  <a:moveTo>
                    <a:pt x="27" y="59"/>
                  </a:moveTo>
                  <a:cubicBezTo>
                    <a:pt x="27" y="59"/>
                    <a:pt x="26" y="59"/>
                    <a:pt x="26" y="59"/>
                  </a:cubicBezTo>
                  <a:cubicBezTo>
                    <a:pt x="25" y="59"/>
                    <a:pt x="25" y="59"/>
                    <a:pt x="24" y="60"/>
                  </a:cubicBezTo>
                  <a:cubicBezTo>
                    <a:pt x="25" y="59"/>
                    <a:pt x="26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lose/>
                  <a:moveTo>
                    <a:pt x="41" y="61"/>
                  </a:moveTo>
                  <a:cubicBezTo>
                    <a:pt x="40" y="61"/>
                    <a:pt x="39" y="61"/>
                    <a:pt x="38" y="61"/>
                  </a:cubicBezTo>
                  <a:cubicBezTo>
                    <a:pt x="38" y="61"/>
                    <a:pt x="38" y="62"/>
                    <a:pt x="38" y="62"/>
                  </a:cubicBezTo>
                  <a:cubicBezTo>
                    <a:pt x="39" y="62"/>
                    <a:pt x="39" y="62"/>
                    <a:pt x="41" y="62"/>
                  </a:cubicBezTo>
                  <a:cubicBezTo>
                    <a:pt x="41" y="62"/>
                    <a:pt x="41" y="62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lose/>
                  <a:moveTo>
                    <a:pt x="38" y="61"/>
                  </a:moveTo>
                  <a:cubicBezTo>
                    <a:pt x="38" y="61"/>
                    <a:pt x="37" y="61"/>
                    <a:pt x="37" y="61"/>
                  </a:cubicBezTo>
                  <a:cubicBezTo>
                    <a:pt x="37" y="62"/>
                    <a:pt x="37" y="62"/>
                    <a:pt x="38" y="62"/>
                  </a:cubicBezTo>
                  <a:cubicBezTo>
                    <a:pt x="38" y="62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27" y="60"/>
                  </a:moveTo>
                  <a:cubicBezTo>
                    <a:pt x="29" y="60"/>
                    <a:pt x="30" y="60"/>
                    <a:pt x="31" y="61"/>
                  </a:cubicBezTo>
                  <a:cubicBezTo>
                    <a:pt x="27" y="62"/>
                    <a:pt x="28" y="62"/>
                    <a:pt x="24" y="62"/>
                  </a:cubicBezTo>
                  <a:cubicBezTo>
                    <a:pt x="24" y="62"/>
                    <a:pt x="25" y="62"/>
                    <a:pt x="27" y="62"/>
                  </a:cubicBezTo>
                  <a:cubicBezTo>
                    <a:pt x="27" y="62"/>
                    <a:pt x="26" y="62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9" y="62"/>
                    <a:pt x="31" y="62"/>
                    <a:pt x="33" y="62"/>
                  </a:cubicBezTo>
                  <a:cubicBezTo>
                    <a:pt x="31" y="63"/>
                    <a:pt x="29" y="64"/>
                    <a:pt x="29" y="64"/>
                  </a:cubicBezTo>
                  <a:cubicBezTo>
                    <a:pt x="34" y="62"/>
                    <a:pt x="32" y="62"/>
                    <a:pt x="37" y="63"/>
                  </a:cubicBezTo>
                  <a:cubicBezTo>
                    <a:pt x="35" y="65"/>
                    <a:pt x="33" y="67"/>
                    <a:pt x="31" y="68"/>
                  </a:cubicBezTo>
                  <a:cubicBezTo>
                    <a:pt x="31" y="68"/>
                    <a:pt x="31" y="67"/>
                    <a:pt x="31" y="67"/>
                  </a:cubicBezTo>
                  <a:cubicBezTo>
                    <a:pt x="31" y="67"/>
                    <a:pt x="31" y="68"/>
                    <a:pt x="31" y="68"/>
                  </a:cubicBezTo>
                  <a:cubicBezTo>
                    <a:pt x="29" y="70"/>
                    <a:pt x="28" y="71"/>
                    <a:pt x="28" y="71"/>
                  </a:cubicBezTo>
                  <a:cubicBezTo>
                    <a:pt x="29" y="70"/>
                    <a:pt x="30" y="69"/>
                    <a:pt x="31" y="69"/>
                  </a:cubicBezTo>
                  <a:cubicBezTo>
                    <a:pt x="31" y="70"/>
                    <a:pt x="31" y="71"/>
                    <a:pt x="32" y="73"/>
                  </a:cubicBezTo>
                  <a:cubicBezTo>
                    <a:pt x="29" y="71"/>
                    <a:pt x="27" y="70"/>
                    <a:pt x="24" y="68"/>
                  </a:cubicBezTo>
                  <a:cubicBezTo>
                    <a:pt x="24" y="68"/>
                    <a:pt x="24" y="64"/>
                    <a:pt x="24" y="64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3" y="68"/>
                    <a:pt x="23" y="68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1" y="66"/>
                    <a:pt x="20" y="64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0"/>
                    <a:pt x="26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lose/>
                  <a:moveTo>
                    <a:pt x="66" y="64"/>
                  </a:moveTo>
                  <a:cubicBezTo>
                    <a:pt x="65" y="65"/>
                    <a:pt x="64" y="65"/>
                    <a:pt x="64" y="65"/>
                  </a:cubicBezTo>
                  <a:cubicBezTo>
                    <a:pt x="65" y="65"/>
                    <a:pt x="66" y="66"/>
                    <a:pt x="67" y="66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8" y="64"/>
                    <a:pt x="67" y="64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lose/>
                  <a:moveTo>
                    <a:pt x="31" y="61"/>
                  </a:moveTo>
                  <a:cubicBezTo>
                    <a:pt x="32" y="61"/>
                    <a:pt x="34" y="61"/>
                    <a:pt x="35" y="61"/>
                  </a:cubicBezTo>
                  <a:cubicBezTo>
                    <a:pt x="34" y="62"/>
                    <a:pt x="34" y="62"/>
                    <a:pt x="33" y="62"/>
                  </a:cubicBezTo>
                  <a:cubicBezTo>
                    <a:pt x="31" y="62"/>
                    <a:pt x="29" y="62"/>
                    <a:pt x="28" y="62"/>
                  </a:cubicBezTo>
                  <a:cubicBezTo>
                    <a:pt x="29" y="62"/>
                    <a:pt x="30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lose/>
                  <a:moveTo>
                    <a:pt x="41" y="62"/>
                  </a:moveTo>
                  <a:cubicBezTo>
                    <a:pt x="41" y="62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lose/>
                  <a:moveTo>
                    <a:pt x="63" y="65"/>
                  </a:moveTo>
                  <a:cubicBezTo>
                    <a:pt x="64" y="65"/>
                    <a:pt x="65" y="66"/>
                    <a:pt x="67" y="66"/>
                  </a:cubicBezTo>
                  <a:cubicBezTo>
                    <a:pt x="66" y="67"/>
                    <a:pt x="65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2" y="69"/>
                    <a:pt x="61" y="69"/>
                    <a:pt x="60" y="70"/>
                  </a:cubicBezTo>
                  <a:cubicBezTo>
                    <a:pt x="59" y="69"/>
                    <a:pt x="58" y="69"/>
                    <a:pt x="57" y="69"/>
                  </a:cubicBezTo>
                  <a:cubicBezTo>
                    <a:pt x="59" y="68"/>
                    <a:pt x="62" y="68"/>
                    <a:pt x="65" y="67"/>
                  </a:cubicBezTo>
                  <a:cubicBezTo>
                    <a:pt x="65" y="67"/>
                    <a:pt x="63" y="67"/>
                    <a:pt x="60" y="68"/>
                  </a:cubicBezTo>
                  <a:cubicBezTo>
                    <a:pt x="59" y="68"/>
                    <a:pt x="58" y="68"/>
                    <a:pt x="56" y="68"/>
                  </a:cubicBezTo>
                  <a:cubicBezTo>
                    <a:pt x="57" y="68"/>
                    <a:pt x="59" y="67"/>
                    <a:pt x="60" y="67"/>
                  </a:cubicBezTo>
                  <a:cubicBezTo>
                    <a:pt x="63" y="66"/>
                    <a:pt x="60" y="67"/>
                    <a:pt x="64" y="65"/>
                  </a:cubicBezTo>
                  <a:cubicBezTo>
                    <a:pt x="64" y="65"/>
                    <a:pt x="62" y="66"/>
                    <a:pt x="62" y="66"/>
                  </a:cubicBezTo>
                  <a:cubicBezTo>
                    <a:pt x="62" y="66"/>
                    <a:pt x="63" y="66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lose/>
                  <a:moveTo>
                    <a:pt x="68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66" y="67"/>
                    <a:pt x="65" y="68"/>
                    <a:pt x="64" y="69"/>
                  </a:cubicBezTo>
                  <a:cubicBezTo>
                    <a:pt x="66" y="69"/>
                    <a:pt x="66" y="68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lose/>
                  <a:moveTo>
                    <a:pt x="61" y="64"/>
                  </a:moveTo>
                  <a:cubicBezTo>
                    <a:pt x="60" y="65"/>
                    <a:pt x="59" y="65"/>
                    <a:pt x="58" y="65"/>
                  </a:cubicBezTo>
                  <a:cubicBezTo>
                    <a:pt x="58" y="66"/>
                    <a:pt x="58" y="66"/>
                    <a:pt x="57" y="67"/>
                  </a:cubicBezTo>
                  <a:cubicBezTo>
                    <a:pt x="60" y="66"/>
                    <a:pt x="59" y="67"/>
                    <a:pt x="62" y="64"/>
                  </a:cubicBezTo>
                  <a:cubicBezTo>
                    <a:pt x="62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lose/>
                  <a:moveTo>
                    <a:pt x="70" y="67"/>
                  </a:moveTo>
                  <a:cubicBezTo>
                    <a:pt x="69" y="67"/>
                    <a:pt x="69" y="66"/>
                    <a:pt x="68" y="66"/>
                  </a:cubicBezTo>
                  <a:cubicBezTo>
                    <a:pt x="67" y="67"/>
                    <a:pt x="67" y="67"/>
                    <a:pt x="66" y="68"/>
                  </a:cubicBezTo>
                  <a:cubicBezTo>
                    <a:pt x="68" y="68"/>
                    <a:pt x="69" y="67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35" y="62"/>
                  </a:moveTo>
                  <a:cubicBezTo>
                    <a:pt x="35" y="62"/>
                    <a:pt x="36" y="62"/>
                    <a:pt x="37" y="62"/>
                  </a:cubicBezTo>
                  <a:cubicBezTo>
                    <a:pt x="36" y="62"/>
                    <a:pt x="35" y="62"/>
                    <a:pt x="34" y="62"/>
                  </a:cubicBezTo>
                  <a:cubicBezTo>
                    <a:pt x="34" y="62"/>
                    <a:pt x="34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lose/>
                  <a:moveTo>
                    <a:pt x="40" y="63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0" y="66"/>
                    <a:pt x="40" y="69"/>
                    <a:pt x="39" y="71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8" y="71"/>
                    <a:pt x="38" y="71"/>
                    <a:pt x="39" y="71"/>
                  </a:cubicBezTo>
                  <a:cubicBezTo>
                    <a:pt x="39" y="71"/>
                    <a:pt x="39" y="71"/>
                    <a:pt x="39" y="72"/>
                  </a:cubicBezTo>
                  <a:cubicBezTo>
                    <a:pt x="36" y="72"/>
                    <a:pt x="34" y="73"/>
                    <a:pt x="32" y="73"/>
                  </a:cubicBezTo>
                  <a:cubicBezTo>
                    <a:pt x="32" y="72"/>
                    <a:pt x="32" y="70"/>
                    <a:pt x="31" y="69"/>
                  </a:cubicBezTo>
                  <a:cubicBezTo>
                    <a:pt x="34" y="67"/>
                    <a:pt x="35" y="65"/>
                    <a:pt x="37" y="63"/>
                  </a:cubicBezTo>
                  <a:cubicBezTo>
                    <a:pt x="38" y="63"/>
                    <a:pt x="39" y="63"/>
                    <a:pt x="39" y="63"/>
                  </a:cubicBezTo>
                  <a:cubicBezTo>
                    <a:pt x="38" y="67"/>
                    <a:pt x="35" y="69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6" y="69"/>
                    <a:pt x="38" y="66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lose/>
                  <a:moveTo>
                    <a:pt x="55" y="66"/>
                  </a:moveTo>
                  <a:cubicBezTo>
                    <a:pt x="54" y="65"/>
                    <a:pt x="53" y="65"/>
                    <a:pt x="52" y="64"/>
                  </a:cubicBezTo>
                  <a:cubicBezTo>
                    <a:pt x="50" y="65"/>
                    <a:pt x="49" y="66"/>
                    <a:pt x="48" y="67"/>
                  </a:cubicBezTo>
                  <a:cubicBezTo>
                    <a:pt x="51" y="68"/>
                    <a:pt x="50" y="68"/>
                    <a:pt x="53" y="66"/>
                  </a:cubicBezTo>
                  <a:cubicBezTo>
                    <a:pt x="54" y="66"/>
                    <a:pt x="54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lose/>
                  <a:moveTo>
                    <a:pt x="55" y="66"/>
                  </a:moveTo>
                  <a:cubicBezTo>
                    <a:pt x="56" y="66"/>
                    <a:pt x="57" y="65"/>
                    <a:pt x="58" y="65"/>
                  </a:cubicBezTo>
                  <a:cubicBezTo>
                    <a:pt x="58" y="66"/>
                    <a:pt x="57" y="66"/>
                    <a:pt x="57" y="67"/>
                  </a:cubicBezTo>
                  <a:cubicBezTo>
                    <a:pt x="54" y="68"/>
                    <a:pt x="54" y="68"/>
                    <a:pt x="51" y="68"/>
                  </a:cubicBezTo>
                  <a:cubicBezTo>
                    <a:pt x="51" y="67"/>
                    <a:pt x="54" y="66"/>
                    <a:pt x="55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lose/>
                  <a:moveTo>
                    <a:pt x="42" y="65"/>
                  </a:moveTo>
                  <a:cubicBezTo>
                    <a:pt x="43" y="64"/>
                    <a:pt x="43" y="63"/>
                    <a:pt x="43" y="63"/>
                  </a:cubicBezTo>
                  <a:cubicBezTo>
                    <a:pt x="43" y="64"/>
                    <a:pt x="43" y="65"/>
                    <a:pt x="43" y="66"/>
                  </a:cubicBezTo>
                  <a:cubicBezTo>
                    <a:pt x="43" y="65"/>
                    <a:pt x="43" y="65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lose/>
                  <a:moveTo>
                    <a:pt x="18" y="62"/>
                  </a:move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lose/>
                  <a:moveTo>
                    <a:pt x="18" y="62"/>
                  </a:moveTo>
                  <a:cubicBezTo>
                    <a:pt x="18" y="62"/>
                    <a:pt x="18" y="62"/>
                    <a:pt x="18" y="62"/>
                  </a:cubicBezTo>
                  <a:cubicBezTo>
                    <a:pt x="17" y="62"/>
                    <a:pt x="16" y="63"/>
                    <a:pt x="15" y="63"/>
                  </a:cubicBezTo>
                  <a:cubicBezTo>
                    <a:pt x="16" y="64"/>
                    <a:pt x="18" y="65"/>
                    <a:pt x="20" y="66"/>
                  </a:cubicBezTo>
                  <a:cubicBezTo>
                    <a:pt x="20" y="66"/>
                    <a:pt x="18" y="63"/>
                    <a:pt x="18" y="63"/>
                  </a:cubicBezTo>
                  <a:cubicBezTo>
                    <a:pt x="18" y="63"/>
                    <a:pt x="18" y="63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lose/>
                  <a:moveTo>
                    <a:pt x="18" y="63"/>
                  </a:moveTo>
                  <a:cubicBezTo>
                    <a:pt x="18" y="63"/>
                    <a:pt x="18" y="63"/>
                    <a:pt x="18" y="63"/>
                  </a:cubicBezTo>
                  <a:cubicBezTo>
                    <a:pt x="19" y="63"/>
                    <a:pt x="19" y="63"/>
                    <a:pt x="19" y="64"/>
                  </a:cubicBezTo>
                  <a:cubicBezTo>
                    <a:pt x="19" y="63"/>
                    <a:pt x="19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lose/>
                  <a:moveTo>
                    <a:pt x="58" y="68"/>
                  </a:moveTo>
                  <a:cubicBezTo>
                    <a:pt x="55" y="68"/>
                    <a:pt x="56" y="68"/>
                    <a:pt x="55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7" y="69"/>
                    <a:pt x="56" y="69"/>
                    <a:pt x="60" y="68"/>
                  </a:cubicBezTo>
                  <a:cubicBezTo>
                    <a:pt x="59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  <a:moveTo>
                    <a:pt x="44" y="67"/>
                  </a:moveTo>
                  <a:cubicBezTo>
                    <a:pt x="43" y="67"/>
                    <a:pt x="43" y="67"/>
                    <a:pt x="42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3" y="67"/>
                    <a:pt x="43" y="68"/>
                    <a:pt x="44" y="68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lose/>
                  <a:moveTo>
                    <a:pt x="54" y="69"/>
                  </a:moveTo>
                  <a:cubicBezTo>
                    <a:pt x="54" y="69"/>
                    <a:pt x="55" y="69"/>
                    <a:pt x="56" y="69"/>
                  </a:cubicBezTo>
                  <a:cubicBezTo>
                    <a:pt x="55" y="69"/>
                    <a:pt x="55" y="69"/>
                    <a:pt x="54" y="7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lose/>
                  <a:moveTo>
                    <a:pt x="56" y="69"/>
                  </a:moveTo>
                  <a:cubicBezTo>
                    <a:pt x="57" y="69"/>
                    <a:pt x="58" y="69"/>
                    <a:pt x="59" y="70"/>
                  </a:cubicBezTo>
                  <a:cubicBezTo>
                    <a:pt x="58" y="70"/>
                    <a:pt x="56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5" y="69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lose/>
                  <a:moveTo>
                    <a:pt x="19" y="64"/>
                  </a:moveTo>
                  <a:cubicBezTo>
                    <a:pt x="19" y="64"/>
                    <a:pt x="20" y="66"/>
                    <a:pt x="21" y="67"/>
                  </a:cubicBezTo>
                  <a:cubicBezTo>
                    <a:pt x="22" y="67"/>
                    <a:pt x="22" y="67"/>
                    <a:pt x="23" y="68"/>
                  </a:cubicBezTo>
                  <a:cubicBezTo>
                    <a:pt x="22" y="66"/>
                    <a:pt x="20" y="64"/>
                    <a:pt x="18" y="62"/>
                  </a:cubicBezTo>
                  <a:cubicBezTo>
                    <a:pt x="19" y="63"/>
                    <a:pt x="19" y="63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lose/>
                  <a:moveTo>
                    <a:pt x="45" y="68"/>
                  </a:moveTo>
                  <a:cubicBezTo>
                    <a:pt x="45" y="68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8"/>
                    <a:pt x="45" y="68"/>
                    <a:pt x="45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5" y="68"/>
                    <a:pt x="45" y="68"/>
                  </a:cubicBezTo>
                  <a:close/>
                  <a:moveTo>
                    <a:pt x="45" y="68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9"/>
                    <a:pt x="46" y="69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7" y="68"/>
                    <a:pt x="47" y="68"/>
                    <a:pt x="48" y="68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6" y="69"/>
                    <a:pt x="46" y="69"/>
                    <a:pt x="45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5" y="68"/>
                    <a:pt x="45" y="68"/>
                  </a:cubicBezTo>
                  <a:close/>
                  <a:moveTo>
                    <a:pt x="50" y="69"/>
                  </a:moveTo>
                  <a:cubicBezTo>
                    <a:pt x="48" y="68"/>
                    <a:pt x="48" y="68"/>
                    <a:pt x="47" y="69"/>
                  </a:cubicBezTo>
                  <a:cubicBezTo>
                    <a:pt x="50" y="70"/>
                    <a:pt x="49" y="69"/>
                    <a:pt x="53" y="68"/>
                  </a:cubicBezTo>
                  <a:cubicBezTo>
                    <a:pt x="52" y="68"/>
                    <a:pt x="51" y="69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lose/>
                  <a:moveTo>
                    <a:pt x="54" y="70"/>
                  </a:moveTo>
                  <a:cubicBezTo>
                    <a:pt x="54" y="69"/>
                    <a:pt x="53" y="69"/>
                    <a:pt x="53" y="69"/>
                  </a:cubicBezTo>
                  <a:cubicBezTo>
                    <a:pt x="52" y="69"/>
                    <a:pt x="52" y="69"/>
                    <a:pt x="51" y="70"/>
                  </a:cubicBezTo>
                  <a:cubicBezTo>
                    <a:pt x="52" y="70"/>
                    <a:pt x="53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lose/>
                  <a:moveTo>
                    <a:pt x="54" y="70"/>
                  </a:moveTo>
                  <a:cubicBezTo>
                    <a:pt x="54" y="70"/>
                    <a:pt x="54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lose/>
                  <a:moveTo>
                    <a:pt x="50" y="69"/>
                  </a:moveTo>
                  <a:cubicBezTo>
                    <a:pt x="51" y="69"/>
                    <a:pt x="52" y="69"/>
                    <a:pt x="53" y="68"/>
                  </a:cubicBezTo>
                  <a:cubicBezTo>
                    <a:pt x="52" y="69"/>
                    <a:pt x="51" y="70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lose/>
                  <a:moveTo>
                    <a:pt x="42" y="69"/>
                  </a:moveTo>
                  <a:cubicBezTo>
                    <a:pt x="42" y="69"/>
                    <a:pt x="42" y="68"/>
                    <a:pt x="42" y="68"/>
                  </a:cubicBezTo>
                  <a:cubicBezTo>
                    <a:pt x="42" y="69"/>
                    <a:pt x="41" y="72"/>
                    <a:pt x="42" y="72"/>
                  </a:cubicBezTo>
                  <a:cubicBezTo>
                    <a:pt x="42" y="72"/>
                    <a:pt x="43" y="72"/>
                    <a:pt x="43" y="72"/>
                  </a:cubicBezTo>
                  <a:cubicBezTo>
                    <a:pt x="43" y="71"/>
                    <a:pt x="43" y="70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lose/>
                  <a:moveTo>
                    <a:pt x="56" y="71"/>
                  </a:moveTo>
                  <a:cubicBezTo>
                    <a:pt x="59" y="71"/>
                    <a:pt x="58" y="71"/>
                    <a:pt x="61" y="72"/>
                  </a:cubicBezTo>
                  <a:cubicBezTo>
                    <a:pt x="59" y="72"/>
                    <a:pt x="58" y="71"/>
                    <a:pt x="56" y="71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44" y="69"/>
                  </a:moveTo>
                  <a:cubicBezTo>
                    <a:pt x="44" y="69"/>
                    <a:pt x="43" y="69"/>
                    <a:pt x="42" y="69"/>
                  </a:cubicBezTo>
                  <a:cubicBezTo>
                    <a:pt x="43" y="70"/>
                    <a:pt x="43" y="71"/>
                    <a:pt x="43" y="72"/>
                  </a:cubicBezTo>
                  <a:cubicBezTo>
                    <a:pt x="43" y="72"/>
                    <a:pt x="44" y="72"/>
                    <a:pt x="44" y="72"/>
                  </a:cubicBezTo>
                  <a:cubicBezTo>
                    <a:pt x="44" y="71"/>
                    <a:pt x="44" y="70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lose/>
                  <a:moveTo>
                    <a:pt x="45" y="69"/>
                  </a:moveTo>
                  <a:cubicBezTo>
                    <a:pt x="45" y="69"/>
                    <a:pt x="45" y="69"/>
                    <a:pt x="45" y="69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6" y="70"/>
                    <a:pt x="46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lose/>
                  <a:moveTo>
                    <a:pt x="49" y="70"/>
                  </a:moveTo>
                  <a:cubicBezTo>
                    <a:pt x="49" y="70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lose/>
                  <a:moveTo>
                    <a:pt x="53" y="71"/>
                  </a:moveTo>
                  <a:cubicBezTo>
                    <a:pt x="52" y="71"/>
                    <a:pt x="50" y="70"/>
                    <a:pt x="49" y="71"/>
                  </a:cubicBezTo>
                  <a:cubicBezTo>
                    <a:pt x="52" y="72"/>
                    <a:pt x="55" y="73"/>
                    <a:pt x="57" y="74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4" y="71"/>
                    <a:pt x="53" y="71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lose/>
                  <a:moveTo>
                    <a:pt x="46" y="70"/>
                  </a:moveTo>
                  <a:cubicBezTo>
                    <a:pt x="46" y="70"/>
                    <a:pt x="47" y="70"/>
                    <a:pt x="47" y="70"/>
                  </a:cubicBezTo>
                  <a:cubicBezTo>
                    <a:pt x="47" y="70"/>
                    <a:pt x="46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8" y="70"/>
                  </a:moveTo>
                  <a:cubicBezTo>
                    <a:pt x="48" y="70"/>
                    <a:pt x="48" y="70"/>
                    <a:pt x="49" y="71"/>
                  </a:cubicBezTo>
                  <a:cubicBezTo>
                    <a:pt x="48" y="71"/>
                    <a:pt x="46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6" y="71"/>
                    <a:pt x="47" y="70"/>
                    <a:pt x="48" y="70"/>
                  </a:cubicBezTo>
                  <a:cubicBezTo>
                    <a:pt x="48" y="70"/>
                    <a:pt x="48" y="70"/>
                    <a:pt x="48" y="70"/>
                  </a:cubicBezTo>
                  <a:close/>
                  <a:moveTo>
                    <a:pt x="44" y="70"/>
                  </a:moveTo>
                  <a:cubicBezTo>
                    <a:pt x="44" y="70"/>
                    <a:pt x="44" y="70"/>
                    <a:pt x="44" y="70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5" y="71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lose/>
                  <a:moveTo>
                    <a:pt x="23" y="68"/>
                  </a:moveTo>
                  <a:cubicBezTo>
                    <a:pt x="22" y="68"/>
                    <a:pt x="22" y="67"/>
                    <a:pt x="21" y="67"/>
                  </a:cubicBezTo>
                  <a:cubicBezTo>
                    <a:pt x="22" y="68"/>
                    <a:pt x="22" y="68"/>
                    <a:pt x="23" y="69"/>
                  </a:cubicBezTo>
                  <a:cubicBezTo>
                    <a:pt x="23" y="69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lose/>
                  <a:moveTo>
                    <a:pt x="23" y="68"/>
                  </a:moveTo>
                  <a:cubicBezTo>
                    <a:pt x="23" y="68"/>
                    <a:pt x="24" y="69"/>
                    <a:pt x="24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3" y="69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lose/>
                  <a:moveTo>
                    <a:pt x="24" y="69"/>
                  </a:moveTo>
                  <a:cubicBezTo>
                    <a:pt x="24" y="68"/>
                    <a:pt x="24" y="68"/>
                    <a:pt x="23" y="68"/>
                  </a:cubicBezTo>
                  <a:cubicBezTo>
                    <a:pt x="24" y="68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lose/>
                  <a:moveTo>
                    <a:pt x="46" y="72"/>
                  </a:moveTo>
                  <a:cubicBezTo>
                    <a:pt x="46" y="72"/>
                    <a:pt x="46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lose/>
                  <a:moveTo>
                    <a:pt x="45" y="72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6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lose/>
                  <a:moveTo>
                    <a:pt x="45" y="72"/>
                  </a:moveTo>
                  <a:cubicBezTo>
                    <a:pt x="45" y="72"/>
                    <a:pt x="45" y="72"/>
                    <a:pt x="44" y="72"/>
                  </a:cubicBezTo>
                  <a:cubicBezTo>
                    <a:pt x="44" y="72"/>
                    <a:pt x="44" y="73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lose/>
                  <a:moveTo>
                    <a:pt x="24" y="69"/>
                  </a:moveTo>
                  <a:cubicBezTo>
                    <a:pt x="24" y="69"/>
                    <a:pt x="24" y="69"/>
                    <a:pt x="24" y="69"/>
                  </a:cubicBezTo>
                  <a:cubicBezTo>
                    <a:pt x="27" y="70"/>
                    <a:pt x="29" y="72"/>
                    <a:pt x="32" y="73"/>
                  </a:cubicBezTo>
                  <a:cubicBezTo>
                    <a:pt x="29" y="73"/>
                    <a:pt x="30" y="73"/>
                    <a:pt x="27" y="72"/>
                  </a:cubicBezTo>
                  <a:cubicBezTo>
                    <a:pt x="24" y="71"/>
                    <a:pt x="25" y="71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lose/>
                  <a:moveTo>
                    <a:pt x="43" y="72"/>
                  </a:moveTo>
                  <a:cubicBezTo>
                    <a:pt x="44" y="72"/>
                    <a:pt x="44" y="72"/>
                    <a:pt x="44" y="72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lose/>
                  <a:moveTo>
                    <a:pt x="45" y="73"/>
                  </a:moveTo>
                  <a:cubicBezTo>
                    <a:pt x="45" y="73"/>
                    <a:pt x="46" y="73"/>
                    <a:pt x="46" y="73"/>
                  </a:cubicBezTo>
                  <a:cubicBezTo>
                    <a:pt x="46" y="74"/>
                    <a:pt x="47" y="75"/>
                    <a:pt x="47" y="76"/>
                  </a:cubicBezTo>
                  <a:cubicBezTo>
                    <a:pt x="47" y="76"/>
                    <a:pt x="47" y="76"/>
                    <a:pt x="46" y="76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4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lose/>
                  <a:moveTo>
                    <a:pt x="42" y="72"/>
                  </a:moveTo>
                  <a:cubicBezTo>
                    <a:pt x="42" y="72"/>
                    <a:pt x="43" y="72"/>
                    <a:pt x="43" y="72"/>
                  </a:cubicBezTo>
                  <a:cubicBezTo>
                    <a:pt x="43" y="72"/>
                    <a:pt x="43" y="73"/>
                    <a:pt x="43" y="73"/>
                  </a:cubicBezTo>
                  <a:cubicBezTo>
                    <a:pt x="43" y="73"/>
                    <a:pt x="42" y="73"/>
                    <a:pt x="42" y="72"/>
                  </a:cubicBezTo>
                  <a:cubicBezTo>
                    <a:pt x="42" y="72"/>
                    <a:pt x="42" y="72"/>
                    <a:pt x="42" y="72"/>
                  </a:cubicBezTo>
                  <a:close/>
                  <a:moveTo>
                    <a:pt x="42" y="73"/>
                  </a:moveTo>
                  <a:cubicBezTo>
                    <a:pt x="42" y="73"/>
                    <a:pt x="42" y="73"/>
                    <a:pt x="42" y="73"/>
                  </a:cubicBezTo>
                  <a:cubicBezTo>
                    <a:pt x="42" y="73"/>
                    <a:pt x="43" y="73"/>
                    <a:pt x="43" y="74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2" y="73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lose/>
                  <a:moveTo>
                    <a:pt x="24" y="70"/>
                  </a:move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5" y="71"/>
                    <a:pt x="25" y="71"/>
                  </a:cubicBezTo>
                  <a:cubicBezTo>
                    <a:pt x="25" y="71"/>
                    <a:pt x="24" y="71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lose/>
                  <a:moveTo>
                    <a:pt x="44" y="73"/>
                  </a:moveTo>
                  <a:cubicBezTo>
                    <a:pt x="44" y="73"/>
                    <a:pt x="44" y="74"/>
                    <a:pt x="44" y="74"/>
                  </a:cubicBezTo>
                  <a:cubicBezTo>
                    <a:pt x="45" y="75"/>
                    <a:pt x="45" y="75"/>
                    <a:pt x="46" y="75"/>
                  </a:cubicBezTo>
                  <a:cubicBezTo>
                    <a:pt x="46" y="75"/>
                    <a:pt x="46" y="74"/>
                    <a:pt x="45" y="73"/>
                  </a:cubicBezTo>
                  <a:cubicBezTo>
                    <a:pt x="45" y="73"/>
                    <a:pt x="45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lose/>
                  <a:moveTo>
                    <a:pt x="16" y="70"/>
                  </a:moveTo>
                  <a:cubicBezTo>
                    <a:pt x="16" y="70"/>
                    <a:pt x="15" y="69"/>
                    <a:pt x="15" y="69"/>
                  </a:cubicBezTo>
                  <a:cubicBezTo>
                    <a:pt x="18" y="70"/>
                    <a:pt x="20" y="71"/>
                    <a:pt x="23" y="72"/>
                  </a:cubicBezTo>
                  <a:cubicBezTo>
                    <a:pt x="21" y="71"/>
                    <a:pt x="18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lose/>
                  <a:moveTo>
                    <a:pt x="43" y="74"/>
                  </a:moveTo>
                  <a:cubicBezTo>
                    <a:pt x="43" y="74"/>
                    <a:pt x="42" y="73"/>
                    <a:pt x="42" y="73"/>
                  </a:cubicBezTo>
                  <a:cubicBezTo>
                    <a:pt x="42" y="74"/>
                    <a:pt x="43" y="74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lose/>
                  <a:moveTo>
                    <a:pt x="42" y="74"/>
                  </a:moveTo>
                  <a:cubicBezTo>
                    <a:pt x="41" y="73"/>
                    <a:pt x="41" y="73"/>
                    <a:pt x="41" y="73"/>
                  </a:cubicBezTo>
                  <a:cubicBezTo>
                    <a:pt x="41" y="73"/>
                    <a:pt x="41" y="74"/>
                    <a:pt x="41" y="74"/>
                  </a:cubicBezTo>
                  <a:cubicBezTo>
                    <a:pt x="41" y="74"/>
                    <a:pt x="41" y="74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lose/>
                  <a:moveTo>
                    <a:pt x="43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4" y="74"/>
                    <a:pt x="44" y="74"/>
                    <a:pt x="44" y="75"/>
                  </a:cubicBezTo>
                  <a:cubicBezTo>
                    <a:pt x="44" y="74"/>
                    <a:pt x="44" y="74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lose/>
                  <a:moveTo>
                    <a:pt x="38" y="74"/>
                  </a:moveTo>
                  <a:cubicBezTo>
                    <a:pt x="38" y="73"/>
                    <a:pt x="38" y="73"/>
                    <a:pt x="38" y="73"/>
                  </a:cubicBezTo>
                  <a:cubicBezTo>
                    <a:pt x="37" y="73"/>
                    <a:pt x="36" y="73"/>
                    <a:pt x="35" y="74"/>
                  </a:cubicBezTo>
                  <a:cubicBezTo>
                    <a:pt x="36" y="74"/>
                    <a:pt x="37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41" y="74"/>
                  </a:moveTo>
                  <a:cubicBezTo>
                    <a:pt x="42" y="74"/>
                    <a:pt x="42" y="74"/>
                    <a:pt x="42" y="74"/>
                  </a:cubicBezTo>
                  <a:cubicBezTo>
                    <a:pt x="42" y="76"/>
                    <a:pt x="42" y="77"/>
                    <a:pt x="41" y="78"/>
                  </a:cubicBezTo>
                  <a:cubicBezTo>
                    <a:pt x="41" y="78"/>
                    <a:pt x="41" y="78"/>
                    <a:pt x="40" y="77"/>
                  </a:cubicBezTo>
                  <a:cubicBezTo>
                    <a:pt x="40" y="76"/>
                    <a:pt x="40" y="75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lose/>
                  <a:moveTo>
                    <a:pt x="24" y="72"/>
                  </a:moveTo>
                  <a:cubicBezTo>
                    <a:pt x="21" y="71"/>
                    <a:pt x="19" y="71"/>
                    <a:pt x="16" y="70"/>
                  </a:cubicBezTo>
                  <a:cubicBezTo>
                    <a:pt x="16" y="71"/>
                    <a:pt x="17" y="72"/>
                    <a:pt x="17" y="72"/>
                  </a:cubicBezTo>
                  <a:cubicBezTo>
                    <a:pt x="21" y="73"/>
                    <a:pt x="22" y="73"/>
                    <a:pt x="27" y="74"/>
                  </a:cubicBezTo>
                  <a:cubicBezTo>
                    <a:pt x="26" y="73"/>
                    <a:pt x="25" y="73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lose/>
                  <a:moveTo>
                    <a:pt x="25" y="72"/>
                  </a:moveTo>
                  <a:cubicBezTo>
                    <a:pt x="27" y="73"/>
                    <a:pt x="27" y="73"/>
                    <a:pt x="27" y="73"/>
                  </a:cubicBezTo>
                  <a:cubicBezTo>
                    <a:pt x="27" y="74"/>
                    <a:pt x="25" y="73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lose/>
                  <a:moveTo>
                    <a:pt x="35" y="74"/>
                  </a:move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4" y="74"/>
                  </a:cubicBezTo>
                  <a:cubicBezTo>
                    <a:pt x="34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4"/>
                  </a:cubicBezTo>
                  <a:close/>
                  <a:moveTo>
                    <a:pt x="27" y="73"/>
                  </a:moveTo>
                  <a:cubicBezTo>
                    <a:pt x="28" y="73"/>
                    <a:pt x="29" y="73"/>
                    <a:pt x="29" y="73"/>
                  </a:cubicBezTo>
                  <a:cubicBezTo>
                    <a:pt x="28" y="73"/>
                    <a:pt x="27" y="72"/>
                    <a:pt x="25" y="71"/>
                  </a:cubicBezTo>
                  <a:cubicBezTo>
                    <a:pt x="26" y="72"/>
                    <a:pt x="27" y="72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lose/>
                  <a:moveTo>
                    <a:pt x="46" y="76"/>
                  </a:moveTo>
                  <a:cubicBezTo>
                    <a:pt x="46" y="76"/>
                    <a:pt x="46" y="75"/>
                    <a:pt x="46" y="75"/>
                  </a:cubicBezTo>
                  <a:cubicBezTo>
                    <a:pt x="46" y="76"/>
                    <a:pt x="46" y="76"/>
                    <a:pt x="47" y="76"/>
                  </a:cubicBezTo>
                  <a:cubicBezTo>
                    <a:pt x="47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lose/>
                  <a:moveTo>
                    <a:pt x="10" y="71"/>
                  </a:moveTo>
                  <a:cubicBezTo>
                    <a:pt x="10" y="71"/>
                    <a:pt x="9" y="70"/>
                    <a:pt x="9" y="70"/>
                  </a:cubicBezTo>
                  <a:cubicBezTo>
                    <a:pt x="7" y="70"/>
                    <a:pt x="5" y="70"/>
                    <a:pt x="3" y="70"/>
                  </a:cubicBezTo>
                  <a:cubicBezTo>
                    <a:pt x="5" y="70"/>
                    <a:pt x="8" y="71"/>
                    <a:pt x="10" y="71"/>
                  </a:cubicBezTo>
                  <a:cubicBezTo>
                    <a:pt x="10" y="71"/>
                    <a:pt x="10" y="71"/>
                    <a:pt x="10" y="71"/>
                  </a:cubicBezTo>
                  <a:close/>
                  <a:moveTo>
                    <a:pt x="47" y="76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7"/>
                    <a:pt x="48" y="77"/>
                  </a:cubicBezTo>
                  <a:cubicBezTo>
                    <a:pt x="48" y="77"/>
                    <a:pt x="48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lose/>
                  <a:moveTo>
                    <a:pt x="37" y="75"/>
                  </a:moveTo>
                  <a:cubicBezTo>
                    <a:pt x="37" y="75"/>
                    <a:pt x="37" y="75"/>
                    <a:pt x="38" y="75"/>
                  </a:cubicBezTo>
                  <a:cubicBezTo>
                    <a:pt x="37" y="77"/>
                    <a:pt x="37" y="78"/>
                    <a:pt x="36" y="80"/>
                  </a:cubicBezTo>
                  <a:cubicBezTo>
                    <a:pt x="36" y="81"/>
                    <a:pt x="35" y="81"/>
                    <a:pt x="35" y="82"/>
                  </a:cubicBezTo>
                  <a:cubicBezTo>
                    <a:pt x="34" y="81"/>
                    <a:pt x="34" y="81"/>
                    <a:pt x="33" y="81"/>
                  </a:cubicBezTo>
                  <a:cubicBezTo>
                    <a:pt x="34" y="79"/>
                    <a:pt x="36" y="77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4" y="75"/>
                  </a:cubicBezTo>
                  <a:cubicBezTo>
                    <a:pt x="33" y="76"/>
                    <a:pt x="32" y="77"/>
                    <a:pt x="31" y="78"/>
                  </a:cubicBezTo>
                  <a:cubicBezTo>
                    <a:pt x="31" y="78"/>
                    <a:pt x="31" y="79"/>
                    <a:pt x="32" y="79"/>
                  </a:cubicBezTo>
                  <a:cubicBezTo>
                    <a:pt x="33" y="78"/>
                    <a:pt x="34" y="76"/>
                    <a:pt x="35" y="75"/>
                  </a:cubicBezTo>
                  <a:cubicBezTo>
                    <a:pt x="34" y="76"/>
                    <a:pt x="33" y="78"/>
                    <a:pt x="32" y="79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4" y="79"/>
                    <a:pt x="35" y="77"/>
                    <a:pt x="36" y="75"/>
                  </a:cubicBezTo>
                  <a:cubicBezTo>
                    <a:pt x="36" y="75"/>
                    <a:pt x="36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lose/>
                  <a:moveTo>
                    <a:pt x="34" y="75"/>
                  </a:moveTo>
                  <a:cubicBezTo>
                    <a:pt x="32" y="75"/>
                    <a:pt x="32" y="75"/>
                    <a:pt x="30" y="76"/>
                  </a:cubicBezTo>
                  <a:cubicBezTo>
                    <a:pt x="30" y="77"/>
                    <a:pt x="30" y="77"/>
                    <a:pt x="31" y="77"/>
                  </a:cubicBezTo>
                  <a:cubicBezTo>
                    <a:pt x="32" y="77"/>
                    <a:pt x="33" y="76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30" y="74"/>
                  </a:moveTo>
                  <a:cubicBezTo>
                    <a:pt x="27" y="74"/>
                    <a:pt x="28" y="74"/>
                    <a:pt x="26" y="76"/>
                  </a:cubicBezTo>
                  <a:cubicBezTo>
                    <a:pt x="27" y="76"/>
                    <a:pt x="28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30" y="75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lose/>
                  <a:moveTo>
                    <a:pt x="30" y="74"/>
                  </a:moveTo>
                  <a:cubicBezTo>
                    <a:pt x="31" y="75"/>
                    <a:pt x="31" y="75"/>
                    <a:pt x="32" y="75"/>
                  </a:cubicBezTo>
                  <a:cubicBezTo>
                    <a:pt x="31" y="75"/>
                    <a:pt x="30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30" y="75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lose/>
                  <a:moveTo>
                    <a:pt x="27" y="74"/>
                  </a:moveTo>
                  <a:cubicBezTo>
                    <a:pt x="26" y="74"/>
                    <a:pt x="25" y="74"/>
                    <a:pt x="24" y="74"/>
                  </a:cubicBezTo>
                  <a:cubicBezTo>
                    <a:pt x="23" y="74"/>
                    <a:pt x="22" y="75"/>
                    <a:pt x="22" y="75"/>
                  </a:cubicBezTo>
                  <a:cubicBezTo>
                    <a:pt x="21" y="75"/>
                    <a:pt x="21" y="76"/>
                    <a:pt x="20" y="76"/>
                  </a:cubicBezTo>
                  <a:cubicBezTo>
                    <a:pt x="22" y="76"/>
                    <a:pt x="24" y="76"/>
                    <a:pt x="25" y="76"/>
                  </a:cubicBezTo>
                  <a:cubicBezTo>
                    <a:pt x="26" y="75"/>
                    <a:pt x="26" y="75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  <a:moveTo>
                    <a:pt x="23" y="74"/>
                  </a:moveTo>
                  <a:cubicBezTo>
                    <a:pt x="23" y="74"/>
                    <a:pt x="22" y="74"/>
                    <a:pt x="2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lose/>
                  <a:moveTo>
                    <a:pt x="29" y="75"/>
                  </a:move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lose/>
                  <a:moveTo>
                    <a:pt x="29" y="75"/>
                  </a:moveTo>
                  <a:cubicBezTo>
                    <a:pt x="30" y="75"/>
                    <a:pt x="31" y="75"/>
                    <a:pt x="31" y="75"/>
                  </a:cubicBezTo>
                  <a:cubicBezTo>
                    <a:pt x="31" y="76"/>
                    <a:pt x="30" y="76"/>
                    <a:pt x="30" y="76"/>
                  </a:cubicBezTo>
                  <a:cubicBezTo>
                    <a:pt x="30" y="76"/>
                    <a:pt x="30" y="76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lose/>
                  <a:moveTo>
                    <a:pt x="29" y="75"/>
                  </a:moveTo>
                  <a:cubicBezTo>
                    <a:pt x="29" y="75"/>
                    <a:pt x="29" y="75"/>
                    <a:pt x="29" y="75"/>
                  </a:cubicBezTo>
                  <a:cubicBezTo>
                    <a:pt x="29" y="76"/>
                    <a:pt x="30" y="76"/>
                    <a:pt x="3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30" y="76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lose/>
                  <a:moveTo>
                    <a:pt x="29" y="75"/>
                  </a:moveTo>
                  <a:cubicBezTo>
                    <a:pt x="29" y="75"/>
                    <a:pt x="29" y="76"/>
                    <a:pt x="28" y="76"/>
                  </a:cubicBezTo>
                  <a:cubicBezTo>
                    <a:pt x="28" y="76"/>
                    <a:pt x="29" y="76"/>
                    <a:pt x="29" y="75"/>
                  </a:cubicBezTo>
                  <a:cubicBezTo>
                    <a:pt x="25" y="76"/>
                    <a:pt x="26" y="75"/>
                    <a:pt x="24" y="77"/>
                  </a:cubicBezTo>
                  <a:cubicBezTo>
                    <a:pt x="23" y="78"/>
                    <a:pt x="22" y="78"/>
                    <a:pt x="20" y="79"/>
                  </a:cubicBezTo>
                  <a:cubicBezTo>
                    <a:pt x="22" y="80"/>
                    <a:pt x="23" y="81"/>
                    <a:pt x="25" y="81"/>
                  </a:cubicBezTo>
                  <a:cubicBezTo>
                    <a:pt x="25" y="81"/>
                    <a:pt x="25" y="81"/>
                    <a:pt x="26" y="81"/>
                  </a:cubicBezTo>
                  <a:cubicBezTo>
                    <a:pt x="25" y="80"/>
                    <a:pt x="23" y="80"/>
                    <a:pt x="22" y="80"/>
                  </a:cubicBezTo>
                  <a:cubicBezTo>
                    <a:pt x="23" y="80"/>
                    <a:pt x="25" y="80"/>
                    <a:pt x="26" y="81"/>
                  </a:cubicBezTo>
                  <a:cubicBezTo>
                    <a:pt x="27" y="80"/>
                    <a:pt x="29" y="79"/>
                    <a:pt x="30" y="78"/>
                  </a:cubicBezTo>
                  <a:cubicBezTo>
                    <a:pt x="30" y="78"/>
                    <a:pt x="29" y="77"/>
                    <a:pt x="29" y="77"/>
                  </a:cubicBezTo>
                  <a:cubicBezTo>
                    <a:pt x="28" y="78"/>
                    <a:pt x="27" y="79"/>
                    <a:pt x="26" y="79"/>
                  </a:cubicBezTo>
                  <a:cubicBezTo>
                    <a:pt x="26" y="79"/>
                    <a:pt x="27" y="78"/>
                    <a:pt x="29" y="77"/>
                  </a:cubicBezTo>
                  <a:cubicBezTo>
                    <a:pt x="29" y="77"/>
                    <a:pt x="29" y="77"/>
                    <a:pt x="28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28" y="76"/>
                    <a:pt x="28" y="76"/>
                  </a:cubicBezTo>
                  <a:cubicBezTo>
                    <a:pt x="29" y="76"/>
                    <a:pt x="29" y="77"/>
                    <a:pt x="29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9" y="76"/>
                    <a:pt x="29" y="76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lose/>
                  <a:moveTo>
                    <a:pt x="30" y="76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6"/>
                  </a:cubicBezTo>
                  <a:cubicBezTo>
                    <a:pt x="30" y="76"/>
                    <a:pt x="30" y="76"/>
                    <a:pt x="30" y="76"/>
                  </a:cubicBezTo>
                  <a:close/>
                  <a:moveTo>
                    <a:pt x="30" y="77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lose/>
                  <a:moveTo>
                    <a:pt x="40" y="78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0" y="78"/>
                    <a:pt x="40" y="79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79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lose/>
                  <a:moveTo>
                    <a:pt x="30" y="77"/>
                  </a:moveTo>
                  <a:cubicBezTo>
                    <a:pt x="30" y="77"/>
                    <a:pt x="30" y="77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0" y="77"/>
                    <a:pt x="29" y="77"/>
                  </a:cubicBezTo>
                  <a:cubicBezTo>
                    <a:pt x="29" y="77"/>
                    <a:pt x="29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lose/>
                  <a:moveTo>
                    <a:pt x="30" y="77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78"/>
                    <a:pt x="31" y="78"/>
                    <a:pt x="31" y="78"/>
                  </a:cubicBezTo>
                  <a:cubicBezTo>
                    <a:pt x="30" y="78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lose/>
                  <a:moveTo>
                    <a:pt x="31" y="77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lose/>
                  <a:moveTo>
                    <a:pt x="20" y="76"/>
                  </a:moveTo>
                  <a:cubicBezTo>
                    <a:pt x="22" y="76"/>
                    <a:pt x="23" y="76"/>
                    <a:pt x="25" y="76"/>
                  </a:cubicBezTo>
                  <a:cubicBezTo>
                    <a:pt x="24" y="77"/>
                    <a:pt x="22" y="78"/>
                    <a:pt x="20" y="79"/>
                  </a:cubicBezTo>
                  <a:cubicBezTo>
                    <a:pt x="20" y="79"/>
                    <a:pt x="19" y="79"/>
                    <a:pt x="19" y="78"/>
                  </a:cubicBezTo>
                  <a:cubicBezTo>
                    <a:pt x="19" y="79"/>
                    <a:pt x="20" y="79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2"/>
                    <a:pt x="23" y="83"/>
                  </a:cubicBezTo>
                  <a:cubicBezTo>
                    <a:pt x="23" y="83"/>
                    <a:pt x="24" y="82"/>
                    <a:pt x="25" y="82"/>
                  </a:cubicBezTo>
                  <a:cubicBezTo>
                    <a:pt x="26" y="82"/>
                    <a:pt x="27" y="83"/>
                    <a:pt x="29" y="84"/>
                  </a:cubicBezTo>
                  <a:cubicBezTo>
                    <a:pt x="28" y="84"/>
                    <a:pt x="27" y="85"/>
                    <a:pt x="26" y="85"/>
                  </a:cubicBezTo>
                  <a:cubicBezTo>
                    <a:pt x="24" y="84"/>
                    <a:pt x="23" y="84"/>
                    <a:pt x="21" y="83"/>
                  </a:cubicBezTo>
                  <a:cubicBezTo>
                    <a:pt x="19" y="82"/>
                    <a:pt x="17" y="82"/>
                    <a:pt x="16" y="81"/>
                  </a:cubicBezTo>
                  <a:cubicBezTo>
                    <a:pt x="15" y="81"/>
                    <a:pt x="15" y="81"/>
                    <a:pt x="15" y="80"/>
                  </a:cubicBezTo>
                  <a:cubicBezTo>
                    <a:pt x="17" y="79"/>
                    <a:pt x="18" y="78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lose/>
                  <a:moveTo>
                    <a:pt x="41" y="79"/>
                  </a:move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80"/>
                    <a:pt x="41" y="80"/>
                  </a:cubicBezTo>
                  <a:cubicBezTo>
                    <a:pt x="41" y="80"/>
                    <a:pt x="41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lose/>
                  <a:moveTo>
                    <a:pt x="30" y="78"/>
                  </a:moveTo>
                  <a:cubicBezTo>
                    <a:pt x="30" y="78"/>
                    <a:pt x="30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0" y="78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lose/>
                  <a:moveTo>
                    <a:pt x="41" y="80"/>
                  </a:moveTo>
                  <a:cubicBezTo>
                    <a:pt x="41" y="80"/>
                    <a:pt x="41" y="80"/>
                    <a:pt x="41" y="79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lose/>
                  <a:moveTo>
                    <a:pt x="31" y="79"/>
                  </a:moveTo>
                  <a:cubicBezTo>
                    <a:pt x="31" y="78"/>
                    <a:pt x="30" y="78"/>
                    <a:pt x="30" y="78"/>
                  </a:cubicBezTo>
                  <a:cubicBezTo>
                    <a:pt x="29" y="79"/>
                    <a:pt x="27" y="80"/>
                    <a:pt x="26" y="81"/>
                  </a:cubicBezTo>
                  <a:cubicBezTo>
                    <a:pt x="28" y="81"/>
                    <a:pt x="29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cubicBezTo>
                    <a:pt x="31" y="81"/>
                    <a:pt x="31" y="80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lose/>
                  <a:moveTo>
                    <a:pt x="41" y="80"/>
                  </a:move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2" y="80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1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lose/>
                  <a:moveTo>
                    <a:pt x="54" y="82"/>
                  </a:moveTo>
                  <a:cubicBezTo>
                    <a:pt x="56" y="82"/>
                    <a:pt x="57" y="82"/>
                    <a:pt x="59" y="82"/>
                  </a:cubicBezTo>
                  <a:cubicBezTo>
                    <a:pt x="55" y="84"/>
                    <a:pt x="56" y="84"/>
                    <a:pt x="53" y="84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lose/>
                  <a:moveTo>
                    <a:pt x="32" y="79"/>
                  </a:moveTo>
                  <a:cubicBezTo>
                    <a:pt x="32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2" y="80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lose/>
                  <a:moveTo>
                    <a:pt x="40" y="81"/>
                  </a:moveTo>
                  <a:cubicBezTo>
                    <a:pt x="40" y="81"/>
                    <a:pt x="39" y="80"/>
                    <a:pt x="39" y="80"/>
                  </a:cubicBezTo>
                  <a:cubicBezTo>
                    <a:pt x="39" y="81"/>
                    <a:pt x="39" y="81"/>
                    <a:pt x="39" y="82"/>
                  </a:cubicBezTo>
                  <a:cubicBezTo>
                    <a:pt x="39" y="82"/>
                    <a:pt x="39" y="82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  <a:moveTo>
                    <a:pt x="42" y="81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44" y="82"/>
                    <a:pt x="45" y="83"/>
                    <a:pt x="47" y="84"/>
                  </a:cubicBezTo>
                  <a:cubicBezTo>
                    <a:pt x="47" y="84"/>
                    <a:pt x="46" y="84"/>
                    <a:pt x="46" y="84"/>
                  </a:cubicBezTo>
                  <a:cubicBezTo>
                    <a:pt x="45" y="84"/>
                    <a:pt x="43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lose/>
                  <a:moveTo>
                    <a:pt x="32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0"/>
                    <a:pt x="33" y="81"/>
                  </a:cubicBezTo>
                  <a:cubicBezTo>
                    <a:pt x="33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lose/>
                  <a:moveTo>
                    <a:pt x="40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  <a:moveTo>
                    <a:pt x="41" y="81"/>
                  </a:moveTo>
                  <a:cubicBezTo>
                    <a:pt x="41" y="81"/>
                    <a:pt x="41" y="81"/>
                    <a:pt x="41" y="81"/>
                  </a:cubicBezTo>
                  <a:cubicBezTo>
                    <a:pt x="41" y="84"/>
                    <a:pt x="41" y="86"/>
                    <a:pt x="41" y="89"/>
                  </a:cubicBezTo>
                  <a:cubicBezTo>
                    <a:pt x="41" y="88"/>
                    <a:pt x="38" y="86"/>
                    <a:pt x="38" y="85"/>
                  </a:cubicBezTo>
                  <a:cubicBezTo>
                    <a:pt x="38" y="85"/>
                    <a:pt x="39" y="83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40" y="82"/>
                    <a:pt x="40" y="83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3"/>
                    <a:pt x="40" y="82"/>
                    <a:pt x="40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2"/>
                    <a:pt x="40" y="82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lose/>
                  <a:moveTo>
                    <a:pt x="61" y="84"/>
                  </a:moveTo>
                  <a:cubicBezTo>
                    <a:pt x="61" y="84"/>
                    <a:pt x="60" y="84"/>
                    <a:pt x="60" y="84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58" y="85"/>
                    <a:pt x="57" y="85"/>
                    <a:pt x="55" y="85"/>
                  </a:cubicBezTo>
                  <a:cubicBezTo>
                    <a:pt x="55" y="85"/>
                    <a:pt x="55" y="84"/>
                    <a:pt x="56" y="84"/>
                  </a:cubicBezTo>
                  <a:cubicBezTo>
                    <a:pt x="57" y="84"/>
                    <a:pt x="59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close/>
                  <a:moveTo>
                    <a:pt x="50" y="82"/>
                  </a:moveTo>
                  <a:cubicBezTo>
                    <a:pt x="49" y="82"/>
                    <a:pt x="47" y="82"/>
                    <a:pt x="46" y="83"/>
                  </a:cubicBezTo>
                  <a:cubicBezTo>
                    <a:pt x="50" y="84"/>
                    <a:pt x="48" y="84"/>
                    <a:pt x="53" y="84"/>
                  </a:cubicBezTo>
                  <a:cubicBezTo>
                    <a:pt x="53" y="83"/>
                    <a:pt x="53" y="83"/>
                    <a:pt x="54" y="82"/>
                  </a:cubicBezTo>
                  <a:cubicBezTo>
                    <a:pt x="53" y="82"/>
                    <a:pt x="51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lose/>
                  <a:moveTo>
                    <a:pt x="41" y="82"/>
                  </a:moveTo>
                  <a:cubicBezTo>
                    <a:pt x="41" y="82"/>
                    <a:pt x="41" y="82"/>
                    <a:pt x="41" y="82"/>
                  </a:cubicBezTo>
                  <a:cubicBezTo>
                    <a:pt x="41" y="83"/>
                    <a:pt x="41" y="88"/>
                    <a:pt x="41" y="89"/>
                  </a:cubicBezTo>
                  <a:cubicBezTo>
                    <a:pt x="42" y="90"/>
                    <a:pt x="43" y="91"/>
                    <a:pt x="44" y="91"/>
                  </a:cubicBezTo>
                  <a:cubicBezTo>
                    <a:pt x="43" y="89"/>
                    <a:pt x="42" y="87"/>
                    <a:pt x="42" y="85"/>
                  </a:cubicBezTo>
                  <a:cubicBezTo>
                    <a:pt x="42" y="85"/>
                    <a:pt x="41" y="86"/>
                    <a:pt x="41" y="86"/>
                  </a:cubicBezTo>
                  <a:cubicBezTo>
                    <a:pt x="42" y="84"/>
                    <a:pt x="41" y="84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lose/>
                  <a:moveTo>
                    <a:pt x="42" y="82"/>
                  </a:moveTo>
                  <a:cubicBezTo>
                    <a:pt x="42" y="82"/>
                    <a:pt x="42" y="82"/>
                    <a:pt x="41" y="82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lose/>
                  <a:moveTo>
                    <a:pt x="32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3" y="81"/>
                    <a:pt x="33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lose/>
                  <a:moveTo>
                    <a:pt x="35" y="82"/>
                  </a:moveTo>
                  <a:cubicBezTo>
                    <a:pt x="35" y="81"/>
                    <a:pt x="36" y="81"/>
                    <a:pt x="36" y="80"/>
                  </a:cubicBezTo>
                  <a:cubicBezTo>
                    <a:pt x="36" y="83"/>
                    <a:pt x="36" y="83"/>
                    <a:pt x="35" y="83"/>
                  </a:cubicBezTo>
                  <a:cubicBezTo>
                    <a:pt x="35" y="83"/>
                    <a:pt x="35" y="83"/>
                    <a:pt x="34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6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lose/>
                  <a:moveTo>
                    <a:pt x="32" y="81"/>
                  </a:moveTo>
                  <a:cubicBezTo>
                    <a:pt x="34" y="82"/>
                    <a:pt x="33" y="81"/>
                    <a:pt x="34" y="82"/>
                  </a:cubicBezTo>
                  <a:cubicBezTo>
                    <a:pt x="34" y="83"/>
                    <a:pt x="34" y="83"/>
                    <a:pt x="33" y="83"/>
                  </a:cubicBezTo>
                  <a:cubicBezTo>
                    <a:pt x="33" y="83"/>
                    <a:pt x="33" y="83"/>
                    <a:pt x="32" y="82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lose/>
                  <a:moveTo>
                    <a:pt x="34" y="82"/>
                  </a:moveTo>
                  <a:cubicBezTo>
                    <a:pt x="34" y="82"/>
                    <a:pt x="34" y="82"/>
                    <a:pt x="35" y="82"/>
                  </a:cubicBezTo>
                  <a:cubicBezTo>
                    <a:pt x="35" y="82"/>
                    <a:pt x="35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lose/>
                  <a:moveTo>
                    <a:pt x="53" y="84"/>
                  </a:moveTo>
                  <a:cubicBezTo>
                    <a:pt x="54" y="84"/>
                    <a:pt x="54" y="84"/>
                    <a:pt x="55" y="84"/>
                  </a:cubicBezTo>
                  <a:cubicBezTo>
                    <a:pt x="54" y="85"/>
                    <a:pt x="54" y="85"/>
                    <a:pt x="53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4"/>
                    <a:pt x="53" y="84"/>
                  </a:cubicBezTo>
                  <a:cubicBezTo>
                    <a:pt x="53" y="84"/>
                    <a:pt x="53" y="84"/>
                    <a:pt x="53" y="84"/>
                  </a:cubicBezTo>
                  <a:close/>
                  <a:moveTo>
                    <a:pt x="49" y="84"/>
                  </a:moveTo>
                  <a:cubicBezTo>
                    <a:pt x="50" y="84"/>
                    <a:pt x="51" y="84"/>
                    <a:pt x="52" y="84"/>
                  </a:cubicBezTo>
                  <a:cubicBezTo>
                    <a:pt x="52" y="84"/>
                    <a:pt x="52" y="85"/>
                    <a:pt x="52" y="85"/>
                  </a:cubicBezTo>
                  <a:cubicBezTo>
                    <a:pt x="51" y="85"/>
                    <a:pt x="50" y="85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lose/>
                  <a:moveTo>
                    <a:pt x="64" y="86"/>
                  </a:moveTo>
                  <a:cubicBezTo>
                    <a:pt x="63" y="86"/>
                    <a:pt x="63" y="86"/>
                    <a:pt x="63" y="87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4" y="86"/>
                    <a:pt x="64" y="86"/>
                    <a:pt x="64" y="86"/>
                  </a:cubicBezTo>
                  <a:close/>
                  <a:moveTo>
                    <a:pt x="54" y="85"/>
                  </a:moveTo>
                  <a:cubicBezTo>
                    <a:pt x="56" y="85"/>
                    <a:pt x="57" y="85"/>
                    <a:pt x="58" y="85"/>
                  </a:cubicBezTo>
                  <a:cubicBezTo>
                    <a:pt x="57" y="85"/>
                    <a:pt x="56" y="85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lose/>
                  <a:moveTo>
                    <a:pt x="58" y="86"/>
                  </a:moveTo>
                  <a:cubicBezTo>
                    <a:pt x="59" y="86"/>
                    <a:pt x="61" y="86"/>
                    <a:pt x="63" y="86"/>
                  </a:cubicBezTo>
                  <a:cubicBezTo>
                    <a:pt x="62" y="87"/>
                    <a:pt x="61" y="87"/>
                    <a:pt x="60" y="88"/>
                  </a:cubicBezTo>
                  <a:cubicBezTo>
                    <a:pt x="59" y="87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lose/>
                  <a:moveTo>
                    <a:pt x="53" y="85"/>
                  </a:move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4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lose/>
                  <a:moveTo>
                    <a:pt x="58" y="86"/>
                  </a:moveTo>
                  <a:cubicBezTo>
                    <a:pt x="56" y="85"/>
                    <a:pt x="55" y="86"/>
                    <a:pt x="54" y="86"/>
                  </a:cubicBezTo>
                  <a:cubicBezTo>
                    <a:pt x="53" y="86"/>
                    <a:pt x="52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2" y="87"/>
                    <a:pt x="54" y="87"/>
                    <a:pt x="55" y="88"/>
                  </a:cubicBezTo>
                  <a:cubicBezTo>
                    <a:pt x="56" y="88"/>
                    <a:pt x="57" y="88"/>
                    <a:pt x="57" y="89"/>
                  </a:cubicBezTo>
                  <a:cubicBezTo>
                    <a:pt x="58" y="88"/>
                    <a:pt x="59" y="88"/>
                    <a:pt x="60" y="88"/>
                  </a:cubicBezTo>
                  <a:cubicBezTo>
                    <a:pt x="59" y="87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lose/>
                  <a:moveTo>
                    <a:pt x="46" y="84"/>
                  </a:moveTo>
                  <a:cubicBezTo>
                    <a:pt x="47" y="84"/>
                    <a:pt x="48" y="84"/>
                    <a:pt x="48" y="85"/>
                  </a:cubicBezTo>
                  <a:cubicBezTo>
                    <a:pt x="48" y="85"/>
                    <a:pt x="49" y="85"/>
                    <a:pt x="49" y="85"/>
                  </a:cubicBezTo>
                  <a:cubicBezTo>
                    <a:pt x="47" y="85"/>
                    <a:pt x="47" y="85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lose/>
                  <a:moveTo>
                    <a:pt x="31" y="82"/>
                  </a:moveTo>
                  <a:cubicBezTo>
                    <a:pt x="31" y="82"/>
                    <a:pt x="31" y="82"/>
                    <a:pt x="32" y="82"/>
                  </a:cubicBezTo>
                  <a:cubicBezTo>
                    <a:pt x="32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lose/>
                  <a:moveTo>
                    <a:pt x="30" y="82"/>
                  </a:moveTo>
                  <a:cubicBezTo>
                    <a:pt x="29" y="82"/>
                    <a:pt x="27" y="81"/>
                    <a:pt x="26" y="81"/>
                  </a:cubicBezTo>
                  <a:cubicBezTo>
                    <a:pt x="26" y="81"/>
                    <a:pt x="25" y="81"/>
                    <a:pt x="25" y="82"/>
                  </a:cubicBezTo>
                  <a:cubicBezTo>
                    <a:pt x="26" y="82"/>
                    <a:pt x="29" y="84"/>
                    <a:pt x="29" y="84"/>
                  </a:cubicBezTo>
                  <a:cubicBezTo>
                    <a:pt x="30" y="85"/>
                    <a:pt x="31" y="83"/>
                    <a:pt x="31" y="83"/>
                  </a:cubicBezTo>
                  <a:cubicBezTo>
                    <a:pt x="30" y="82"/>
                    <a:pt x="29" y="83"/>
                    <a:pt x="28" y="83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lose/>
                  <a:moveTo>
                    <a:pt x="32" y="82"/>
                  </a:moveTo>
                  <a:cubicBezTo>
                    <a:pt x="32" y="82"/>
                    <a:pt x="32" y="82"/>
                    <a:pt x="32" y="82"/>
                  </a:cubicBezTo>
                  <a:cubicBezTo>
                    <a:pt x="32" y="82"/>
                    <a:pt x="32" y="82"/>
                    <a:pt x="32" y="83"/>
                  </a:cubicBezTo>
                  <a:cubicBezTo>
                    <a:pt x="32" y="83"/>
                    <a:pt x="32" y="83"/>
                    <a:pt x="32" y="82"/>
                  </a:cubicBezTo>
                  <a:cubicBezTo>
                    <a:pt x="32" y="82"/>
                    <a:pt x="32" y="82"/>
                    <a:pt x="32" y="82"/>
                  </a:cubicBezTo>
                  <a:close/>
                  <a:moveTo>
                    <a:pt x="35" y="83"/>
                  </a:moveTo>
                  <a:cubicBezTo>
                    <a:pt x="35" y="83"/>
                    <a:pt x="34" y="83"/>
                    <a:pt x="34" y="82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lose/>
                  <a:moveTo>
                    <a:pt x="32" y="83"/>
                  </a:moveTo>
                  <a:cubicBezTo>
                    <a:pt x="32" y="83"/>
                    <a:pt x="32" y="83"/>
                    <a:pt x="31" y="83"/>
                  </a:cubicBezTo>
                  <a:cubicBezTo>
                    <a:pt x="31" y="83"/>
                    <a:pt x="31" y="84"/>
                    <a:pt x="30" y="84"/>
                  </a:cubicBezTo>
                  <a:cubicBezTo>
                    <a:pt x="31" y="84"/>
                    <a:pt x="32" y="84"/>
                    <a:pt x="33" y="84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lose/>
                  <a:moveTo>
                    <a:pt x="49" y="85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lose/>
                  <a:moveTo>
                    <a:pt x="50" y="85"/>
                  </a:move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0" y="86"/>
                    <a:pt x="51" y="86"/>
                  </a:cubicBezTo>
                  <a:cubicBezTo>
                    <a:pt x="51" y="86"/>
                    <a:pt x="50" y="85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50" y="85"/>
                  </a:moveTo>
                  <a:cubicBezTo>
                    <a:pt x="50" y="85"/>
                    <a:pt x="49" y="85"/>
                    <a:pt x="49" y="85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1" y="87"/>
                    <a:pt x="53" y="87"/>
                    <a:pt x="55" y="88"/>
                  </a:cubicBezTo>
                  <a:cubicBezTo>
                    <a:pt x="54" y="87"/>
                    <a:pt x="53" y="87"/>
                    <a:pt x="51" y="86"/>
                  </a:cubicBezTo>
                  <a:cubicBezTo>
                    <a:pt x="52" y="86"/>
                    <a:pt x="52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1" y="86"/>
                    <a:pt x="50" y="86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49" y="85"/>
                  </a:moveTo>
                  <a:cubicBezTo>
                    <a:pt x="49" y="86"/>
                    <a:pt x="48" y="86"/>
                    <a:pt x="48" y="86"/>
                  </a:cubicBezTo>
                  <a:cubicBezTo>
                    <a:pt x="48" y="86"/>
                    <a:pt x="49" y="86"/>
                    <a:pt x="49" y="86"/>
                  </a:cubicBezTo>
                  <a:cubicBezTo>
                    <a:pt x="49" y="86"/>
                    <a:pt x="49" y="86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lose/>
                  <a:moveTo>
                    <a:pt x="14" y="81"/>
                  </a:moveTo>
                  <a:cubicBezTo>
                    <a:pt x="14" y="81"/>
                    <a:pt x="14" y="81"/>
                    <a:pt x="14" y="80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lose/>
                  <a:moveTo>
                    <a:pt x="3" y="79"/>
                  </a:moveTo>
                  <a:cubicBezTo>
                    <a:pt x="4" y="79"/>
                    <a:pt x="4" y="79"/>
                    <a:pt x="4" y="80"/>
                  </a:cubicBezTo>
                  <a:cubicBezTo>
                    <a:pt x="5" y="79"/>
                    <a:pt x="2" y="78"/>
                    <a:pt x="2" y="78"/>
                  </a:cubicBezTo>
                  <a:cubicBezTo>
                    <a:pt x="2" y="78"/>
                    <a:pt x="3" y="78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lose/>
                  <a:moveTo>
                    <a:pt x="15" y="81"/>
                  </a:moveTo>
                  <a:cubicBezTo>
                    <a:pt x="13" y="81"/>
                    <a:pt x="14" y="81"/>
                    <a:pt x="12" y="82"/>
                  </a:cubicBezTo>
                  <a:cubicBezTo>
                    <a:pt x="15" y="84"/>
                    <a:pt x="14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3"/>
                    <a:pt x="16" y="82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lose/>
                  <a:moveTo>
                    <a:pt x="60" y="88"/>
                  </a:moveTo>
                  <a:cubicBezTo>
                    <a:pt x="61" y="87"/>
                    <a:pt x="61" y="87"/>
                    <a:pt x="62" y="87"/>
                  </a:cubicBezTo>
                  <a:cubicBezTo>
                    <a:pt x="61" y="87"/>
                    <a:pt x="61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lose/>
                  <a:moveTo>
                    <a:pt x="7" y="81"/>
                  </a:moveTo>
                  <a:cubicBezTo>
                    <a:pt x="6" y="80"/>
                    <a:pt x="6" y="80"/>
                    <a:pt x="6" y="79"/>
                  </a:cubicBezTo>
                  <a:cubicBezTo>
                    <a:pt x="8" y="80"/>
                    <a:pt x="10" y="81"/>
                    <a:pt x="12" y="82"/>
                  </a:cubicBezTo>
                  <a:cubicBezTo>
                    <a:pt x="11" y="82"/>
                    <a:pt x="11" y="83"/>
                    <a:pt x="10" y="82"/>
                  </a:cubicBezTo>
                  <a:cubicBezTo>
                    <a:pt x="9" y="82"/>
                    <a:pt x="8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lose/>
                  <a:moveTo>
                    <a:pt x="60" y="88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9" y="89"/>
                    <a:pt x="59" y="89"/>
                  </a:cubicBezTo>
                  <a:cubicBezTo>
                    <a:pt x="60" y="89"/>
                    <a:pt x="60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4"/>
                    <a:pt x="34" y="8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5"/>
                    <a:pt x="35" y="85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lose/>
                  <a:moveTo>
                    <a:pt x="46" y="85"/>
                  </a:moveTo>
                  <a:cubicBezTo>
                    <a:pt x="47" y="86"/>
                    <a:pt x="48" y="87"/>
                    <a:pt x="49" y="87"/>
                  </a:cubicBezTo>
                  <a:cubicBezTo>
                    <a:pt x="49" y="88"/>
                    <a:pt x="50" y="88"/>
                    <a:pt x="50" y="89"/>
                  </a:cubicBezTo>
                  <a:cubicBezTo>
                    <a:pt x="48" y="88"/>
                    <a:pt x="47" y="87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lose/>
                  <a:moveTo>
                    <a:pt x="50" y="87"/>
                  </a:moveTo>
                  <a:cubicBezTo>
                    <a:pt x="50" y="87"/>
                    <a:pt x="52" y="90"/>
                    <a:pt x="53" y="90"/>
                  </a:cubicBezTo>
                  <a:cubicBezTo>
                    <a:pt x="52" y="90"/>
                    <a:pt x="51" y="89"/>
                    <a:pt x="50" y="89"/>
                  </a:cubicBezTo>
                  <a:cubicBezTo>
                    <a:pt x="50" y="88"/>
                    <a:pt x="50" y="88"/>
                    <a:pt x="50" y="87"/>
                  </a:cubicBezTo>
                  <a:cubicBezTo>
                    <a:pt x="50" y="87"/>
                    <a:pt x="50" y="87"/>
                    <a:pt x="50" y="87"/>
                  </a:cubicBezTo>
                  <a:close/>
                  <a:moveTo>
                    <a:pt x="62" y="89"/>
                  </a:moveTo>
                  <a:cubicBezTo>
                    <a:pt x="62" y="89"/>
                    <a:pt x="61" y="89"/>
                    <a:pt x="61" y="88"/>
                  </a:cubicBezTo>
                  <a:cubicBezTo>
                    <a:pt x="60" y="88"/>
                    <a:pt x="60" y="89"/>
                    <a:pt x="60" y="89"/>
                  </a:cubicBezTo>
                  <a:cubicBezTo>
                    <a:pt x="61" y="89"/>
                    <a:pt x="61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lose/>
                  <a:moveTo>
                    <a:pt x="17" y="83"/>
                  </a:moveTo>
                  <a:cubicBezTo>
                    <a:pt x="17" y="83"/>
                    <a:pt x="16" y="82"/>
                    <a:pt x="16" y="82"/>
                  </a:cubicBezTo>
                  <a:cubicBezTo>
                    <a:pt x="19" y="82"/>
                    <a:pt x="22" y="83"/>
                    <a:pt x="25" y="85"/>
                  </a:cubicBezTo>
                  <a:cubicBezTo>
                    <a:pt x="23" y="84"/>
                    <a:pt x="21" y="84"/>
                    <a:pt x="19" y="84"/>
                  </a:cubicBezTo>
                  <a:cubicBezTo>
                    <a:pt x="19" y="84"/>
                    <a:pt x="18" y="84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lose/>
                  <a:moveTo>
                    <a:pt x="52" y="88"/>
                  </a:moveTo>
                  <a:cubicBezTo>
                    <a:pt x="51" y="88"/>
                    <a:pt x="51" y="88"/>
                    <a:pt x="50" y="87"/>
                  </a:cubicBezTo>
                  <a:cubicBezTo>
                    <a:pt x="51" y="88"/>
                    <a:pt x="53" y="91"/>
                    <a:pt x="54" y="91"/>
                  </a:cubicBezTo>
                  <a:cubicBezTo>
                    <a:pt x="53" y="90"/>
                    <a:pt x="52" y="89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lose/>
                  <a:moveTo>
                    <a:pt x="11" y="83"/>
                  </a:moveTo>
                  <a:cubicBezTo>
                    <a:pt x="11" y="82"/>
                    <a:pt x="11" y="82"/>
                    <a:pt x="12" y="82"/>
                  </a:cubicBezTo>
                  <a:cubicBezTo>
                    <a:pt x="13" y="82"/>
                    <a:pt x="13" y="83"/>
                    <a:pt x="14" y="83"/>
                  </a:cubicBezTo>
                  <a:cubicBezTo>
                    <a:pt x="13" y="83"/>
                    <a:pt x="12" y="83"/>
                    <a:pt x="11" y="83"/>
                  </a:cubicBezTo>
                  <a:cubicBezTo>
                    <a:pt x="11" y="83"/>
                    <a:pt x="11" y="83"/>
                    <a:pt x="11" y="83"/>
                  </a:cubicBezTo>
                  <a:close/>
                  <a:moveTo>
                    <a:pt x="64" y="90"/>
                  </a:moveTo>
                  <a:cubicBezTo>
                    <a:pt x="64" y="90"/>
                    <a:pt x="65" y="90"/>
                    <a:pt x="65" y="90"/>
                  </a:cubicBezTo>
                  <a:cubicBezTo>
                    <a:pt x="65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lose/>
                  <a:moveTo>
                    <a:pt x="19" y="84"/>
                  </a:moveTo>
                  <a:cubicBezTo>
                    <a:pt x="18" y="84"/>
                    <a:pt x="18" y="84"/>
                    <a:pt x="17" y="83"/>
                  </a:cubicBezTo>
                  <a:cubicBezTo>
                    <a:pt x="17" y="84"/>
                    <a:pt x="17" y="84"/>
                    <a:pt x="18" y="84"/>
                  </a:cubicBezTo>
                  <a:cubicBezTo>
                    <a:pt x="18" y="84"/>
                    <a:pt x="18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lose/>
                  <a:moveTo>
                    <a:pt x="12" y="83"/>
                  </a:moveTo>
                  <a:cubicBezTo>
                    <a:pt x="10" y="83"/>
                    <a:pt x="10" y="83"/>
                    <a:pt x="9" y="83"/>
                  </a:cubicBezTo>
                  <a:cubicBezTo>
                    <a:pt x="10" y="83"/>
                    <a:pt x="11" y="83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lose/>
                  <a:moveTo>
                    <a:pt x="23" y="85"/>
                  </a:moveTo>
                  <a:cubicBezTo>
                    <a:pt x="23" y="85"/>
                    <a:pt x="22" y="85"/>
                    <a:pt x="22" y="85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2" y="86"/>
                    <a:pt x="23" y="86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lose/>
                  <a:moveTo>
                    <a:pt x="53" y="91"/>
                  </a:moveTo>
                  <a:cubicBezTo>
                    <a:pt x="54" y="91"/>
                    <a:pt x="54" y="92"/>
                    <a:pt x="54" y="92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35">
              <a:extLst>
                <a:ext uri="{FF2B5EF4-FFF2-40B4-BE49-F238E27FC236}">
                  <a16:creationId xmlns:a16="http://schemas.microsoft.com/office/drawing/2014/main" id="{6C655277-8964-D991-0FA3-F531C17737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6255" y="2275690"/>
              <a:ext cx="108195" cy="153892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9" y="31"/>
                </a:cxn>
                <a:cxn ang="0">
                  <a:pos x="16" y="27"/>
                </a:cxn>
                <a:cxn ang="0">
                  <a:pos x="24" y="19"/>
                </a:cxn>
                <a:cxn ang="0">
                  <a:pos x="28" y="11"/>
                </a:cxn>
                <a:cxn ang="0">
                  <a:pos x="34" y="2"/>
                </a:cxn>
                <a:cxn ang="0">
                  <a:pos x="50" y="9"/>
                </a:cxn>
                <a:cxn ang="0">
                  <a:pos x="51" y="17"/>
                </a:cxn>
                <a:cxn ang="0">
                  <a:pos x="47" y="24"/>
                </a:cxn>
                <a:cxn ang="0">
                  <a:pos x="56" y="27"/>
                </a:cxn>
                <a:cxn ang="0">
                  <a:pos x="61" y="35"/>
                </a:cxn>
                <a:cxn ang="0">
                  <a:pos x="57" y="46"/>
                </a:cxn>
                <a:cxn ang="0">
                  <a:pos x="37" y="50"/>
                </a:cxn>
                <a:cxn ang="0">
                  <a:pos x="41" y="6"/>
                </a:cxn>
                <a:cxn ang="0">
                  <a:pos x="41" y="7"/>
                </a:cxn>
                <a:cxn ang="0">
                  <a:pos x="35" y="10"/>
                </a:cxn>
                <a:cxn ang="0">
                  <a:pos x="35" y="11"/>
                </a:cxn>
                <a:cxn ang="0">
                  <a:pos x="35" y="12"/>
                </a:cxn>
                <a:cxn ang="0">
                  <a:pos x="30" y="12"/>
                </a:cxn>
                <a:cxn ang="0">
                  <a:pos x="35" y="14"/>
                </a:cxn>
                <a:cxn ang="0">
                  <a:pos x="29" y="15"/>
                </a:cxn>
                <a:cxn ang="0">
                  <a:pos x="33" y="17"/>
                </a:cxn>
                <a:cxn ang="0">
                  <a:pos x="31" y="17"/>
                </a:cxn>
                <a:cxn ang="0">
                  <a:pos x="46" y="22"/>
                </a:cxn>
                <a:cxn ang="0">
                  <a:pos x="30" y="19"/>
                </a:cxn>
                <a:cxn ang="0">
                  <a:pos x="34" y="22"/>
                </a:cxn>
                <a:cxn ang="0">
                  <a:pos x="18" y="20"/>
                </a:cxn>
                <a:cxn ang="0">
                  <a:pos x="17" y="20"/>
                </a:cxn>
                <a:cxn ang="0">
                  <a:pos x="48" y="28"/>
                </a:cxn>
                <a:cxn ang="0">
                  <a:pos x="46" y="28"/>
                </a:cxn>
                <a:cxn ang="0">
                  <a:pos x="32" y="27"/>
                </a:cxn>
                <a:cxn ang="0">
                  <a:pos x="25" y="26"/>
                </a:cxn>
                <a:cxn ang="0">
                  <a:pos x="28" y="27"/>
                </a:cxn>
                <a:cxn ang="0">
                  <a:pos x="55" y="33"/>
                </a:cxn>
                <a:cxn ang="0">
                  <a:pos x="29" y="28"/>
                </a:cxn>
                <a:cxn ang="0">
                  <a:pos x="24" y="27"/>
                </a:cxn>
                <a:cxn ang="0">
                  <a:pos x="22" y="28"/>
                </a:cxn>
                <a:cxn ang="0">
                  <a:pos x="56" y="38"/>
                </a:cxn>
                <a:cxn ang="0">
                  <a:pos x="56" y="37"/>
                </a:cxn>
                <a:cxn ang="0">
                  <a:pos x="44" y="38"/>
                </a:cxn>
                <a:cxn ang="0">
                  <a:pos x="51" y="36"/>
                </a:cxn>
                <a:cxn ang="0">
                  <a:pos x="29" y="31"/>
                </a:cxn>
                <a:cxn ang="0">
                  <a:pos x="20" y="30"/>
                </a:cxn>
                <a:cxn ang="0">
                  <a:pos x="22" y="32"/>
                </a:cxn>
                <a:cxn ang="0">
                  <a:pos x="62" y="41"/>
                </a:cxn>
                <a:cxn ang="0">
                  <a:pos x="55" y="41"/>
                </a:cxn>
                <a:cxn ang="0">
                  <a:pos x="42" y="38"/>
                </a:cxn>
                <a:cxn ang="0">
                  <a:pos x="52" y="42"/>
                </a:cxn>
                <a:cxn ang="0">
                  <a:pos x="12" y="33"/>
                </a:cxn>
                <a:cxn ang="0">
                  <a:pos x="53" y="43"/>
                </a:cxn>
                <a:cxn ang="0">
                  <a:pos x="38" y="40"/>
                </a:cxn>
                <a:cxn ang="0">
                  <a:pos x="47" y="42"/>
                </a:cxn>
                <a:cxn ang="0">
                  <a:pos x="12" y="35"/>
                </a:cxn>
                <a:cxn ang="0">
                  <a:pos x="16" y="36"/>
                </a:cxn>
                <a:cxn ang="0">
                  <a:pos x="11" y="35"/>
                </a:cxn>
                <a:cxn ang="0">
                  <a:pos x="12" y="36"/>
                </a:cxn>
                <a:cxn ang="0">
                  <a:pos x="16" y="38"/>
                </a:cxn>
                <a:cxn ang="0">
                  <a:pos x="17" y="38"/>
                </a:cxn>
                <a:cxn ang="0">
                  <a:pos x="48" y="45"/>
                </a:cxn>
                <a:cxn ang="0">
                  <a:pos x="40" y="44"/>
                </a:cxn>
                <a:cxn ang="0">
                  <a:pos x="37" y="44"/>
                </a:cxn>
                <a:cxn ang="0">
                  <a:pos x="51" y="49"/>
                </a:cxn>
                <a:cxn ang="0">
                  <a:pos x="38" y="47"/>
                </a:cxn>
              </a:cxnLst>
              <a:rect l="0" t="0" r="r" b="b"/>
              <a:pathLst>
                <a:path w="68" h="97">
                  <a:moveTo>
                    <a:pt x="18" y="95"/>
                  </a:moveTo>
                  <a:cubicBezTo>
                    <a:pt x="18" y="95"/>
                    <a:pt x="23" y="89"/>
                    <a:pt x="25" y="81"/>
                  </a:cubicBezTo>
                  <a:cubicBezTo>
                    <a:pt x="26" y="75"/>
                    <a:pt x="25" y="68"/>
                    <a:pt x="26" y="62"/>
                  </a:cubicBezTo>
                  <a:cubicBezTo>
                    <a:pt x="27" y="53"/>
                    <a:pt x="31" y="47"/>
                    <a:pt x="31" y="47"/>
                  </a:cubicBezTo>
                  <a:cubicBezTo>
                    <a:pt x="30" y="47"/>
                    <a:pt x="28" y="47"/>
                    <a:pt x="28" y="47"/>
                  </a:cubicBezTo>
                  <a:cubicBezTo>
                    <a:pt x="28" y="47"/>
                    <a:pt x="29" y="46"/>
                    <a:pt x="29" y="46"/>
                  </a:cubicBezTo>
                  <a:cubicBezTo>
                    <a:pt x="29" y="46"/>
                    <a:pt x="28" y="47"/>
                    <a:pt x="28" y="46"/>
                  </a:cubicBezTo>
                  <a:cubicBezTo>
                    <a:pt x="28" y="46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8" y="44"/>
                    <a:pt x="26" y="46"/>
                    <a:pt x="25" y="46"/>
                  </a:cubicBezTo>
                  <a:cubicBezTo>
                    <a:pt x="25" y="45"/>
                    <a:pt x="27" y="45"/>
                    <a:pt x="28" y="44"/>
                  </a:cubicBezTo>
                  <a:cubicBezTo>
                    <a:pt x="27" y="45"/>
                    <a:pt x="26" y="45"/>
                    <a:pt x="24" y="46"/>
                  </a:cubicBezTo>
                  <a:cubicBezTo>
                    <a:pt x="25" y="45"/>
                    <a:pt x="26" y="45"/>
                    <a:pt x="27" y="45"/>
                  </a:cubicBezTo>
                  <a:cubicBezTo>
                    <a:pt x="26" y="44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3" y="45"/>
                    <a:pt x="22" y="45"/>
                  </a:cubicBezTo>
                  <a:cubicBezTo>
                    <a:pt x="22" y="45"/>
                    <a:pt x="23" y="45"/>
                    <a:pt x="23" y="44"/>
                  </a:cubicBezTo>
                  <a:cubicBezTo>
                    <a:pt x="23" y="44"/>
                    <a:pt x="22" y="44"/>
                    <a:pt x="22" y="45"/>
                  </a:cubicBezTo>
                  <a:cubicBezTo>
                    <a:pt x="22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3"/>
                    <a:pt x="21" y="45"/>
                    <a:pt x="20" y="45"/>
                  </a:cubicBezTo>
                  <a:cubicBezTo>
                    <a:pt x="20" y="44"/>
                    <a:pt x="22" y="44"/>
                    <a:pt x="22" y="43"/>
                  </a:cubicBezTo>
                  <a:cubicBezTo>
                    <a:pt x="21" y="43"/>
                    <a:pt x="20" y="43"/>
                    <a:pt x="19" y="43"/>
                  </a:cubicBezTo>
                  <a:cubicBezTo>
                    <a:pt x="20" y="43"/>
                    <a:pt x="21" y="43"/>
                    <a:pt x="21" y="43"/>
                  </a:cubicBezTo>
                  <a:cubicBezTo>
                    <a:pt x="21" y="43"/>
                    <a:pt x="21" y="42"/>
                    <a:pt x="20" y="43"/>
                  </a:cubicBezTo>
                  <a:cubicBezTo>
                    <a:pt x="20" y="43"/>
                    <a:pt x="19" y="43"/>
                    <a:pt x="1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2"/>
                  </a:cubicBezTo>
                  <a:cubicBezTo>
                    <a:pt x="18" y="42"/>
                    <a:pt x="18" y="42"/>
                    <a:pt x="17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9" y="42"/>
                    <a:pt x="20" y="42"/>
                  </a:cubicBezTo>
                  <a:cubicBezTo>
                    <a:pt x="20" y="42"/>
                    <a:pt x="20" y="41"/>
                    <a:pt x="20" y="41"/>
                  </a:cubicBezTo>
                  <a:cubicBezTo>
                    <a:pt x="18" y="42"/>
                    <a:pt x="16" y="43"/>
                    <a:pt x="15" y="43"/>
                  </a:cubicBezTo>
                  <a:cubicBezTo>
                    <a:pt x="15" y="43"/>
                    <a:pt x="16" y="42"/>
                    <a:pt x="16" y="42"/>
                  </a:cubicBezTo>
                  <a:cubicBezTo>
                    <a:pt x="16" y="42"/>
                    <a:pt x="15" y="43"/>
                    <a:pt x="15" y="43"/>
                  </a:cubicBezTo>
                  <a:cubicBezTo>
                    <a:pt x="15" y="43"/>
                    <a:pt x="16" y="42"/>
                    <a:pt x="16" y="42"/>
                  </a:cubicBezTo>
                  <a:cubicBezTo>
                    <a:pt x="16" y="42"/>
                    <a:pt x="15" y="42"/>
                    <a:pt x="15" y="42"/>
                  </a:cubicBezTo>
                  <a:cubicBezTo>
                    <a:pt x="15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1"/>
                    <a:pt x="17" y="41"/>
                    <a:pt x="17" y="41"/>
                  </a:cubicBezTo>
                  <a:cubicBezTo>
                    <a:pt x="16" y="41"/>
                    <a:pt x="14" y="42"/>
                    <a:pt x="13" y="42"/>
                  </a:cubicBezTo>
                  <a:cubicBezTo>
                    <a:pt x="14" y="42"/>
                    <a:pt x="14" y="41"/>
                    <a:pt x="15" y="41"/>
                  </a:cubicBezTo>
                  <a:cubicBezTo>
                    <a:pt x="14" y="41"/>
                    <a:pt x="13" y="41"/>
                    <a:pt x="13" y="42"/>
                  </a:cubicBezTo>
                  <a:cubicBezTo>
                    <a:pt x="13" y="42"/>
                    <a:pt x="13" y="41"/>
                    <a:pt x="14" y="41"/>
                  </a:cubicBezTo>
                  <a:cubicBezTo>
                    <a:pt x="13" y="41"/>
                    <a:pt x="13" y="41"/>
                    <a:pt x="12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2" y="41"/>
                    <a:pt x="12" y="41"/>
                  </a:cubicBezTo>
                  <a:cubicBezTo>
                    <a:pt x="13" y="41"/>
                    <a:pt x="15" y="40"/>
                    <a:pt x="16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0"/>
                    <a:pt x="16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3" y="40"/>
                    <a:pt x="12" y="40"/>
                    <a:pt x="10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3" y="40"/>
                    <a:pt x="13" y="40"/>
                    <a:pt x="14" y="39"/>
                  </a:cubicBezTo>
                  <a:cubicBezTo>
                    <a:pt x="14" y="39"/>
                    <a:pt x="14" y="39"/>
                    <a:pt x="13" y="39"/>
                  </a:cubicBezTo>
                  <a:cubicBezTo>
                    <a:pt x="13" y="39"/>
                    <a:pt x="12" y="39"/>
                    <a:pt x="12" y="40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2" y="40"/>
                    <a:pt x="11" y="40"/>
                    <a:pt x="10" y="40"/>
                  </a:cubicBezTo>
                  <a:cubicBezTo>
                    <a:pt x="10" y="40"/>
                    <a:pt x="11" y="40"/>
                    <a:pt x="11" y="40"/>
                  </a:cubicBezTo>
                  <a:cubicBezTo>
                    <a:pt x="10" y="40"/>
                    <a:pt x="10" y="40"/>
                    <a:pt x="9" y="40"/>
                  </a:cubicBezTo>
                  <a:cubicBezTo>
                    <a:pt x="10" y="40"/>
                    <a:pt x="10" y="40"/>
                    <a:pt x="11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39"/>
                    <a:pt x="11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8"/>
                    <a:pt x="9" y="39"/>
                    <a:pt x="7" y="39"/>
                  </a:cubicBezTo>
                  <a:cubicBezTo>
                    <a:pt x="8" y="39"/>
                    <a:pt x="8" y="39"/>
                    <a:pt x="9" y="38"/>
                  </a:cubicBezTo>
                  <a:cubicBezTo>
                    <a:pt x="9" y="38"/>
                    <a:pt x="8" y="38"/>
                    <a:pt x="8" y="38"/>
                  </a:cubicBezTo>
                  <a:cubicBezTo>
                    <a:pt x="9" y="38"/>
                    <a:pt x="10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7" y="38"/>
                    <a:pt x="6" y="38"/>
                  </a:cubicBezTo>
                  <a:cubicBezTo>
                    <a:pt x="7" y="38"/>
                    <a:pt x="8" y="38"/>
                    <a:pt x="9" y="38"/>
                  </a:cubicBezTo>
                  <a:cubicBezTo>
                    <a:pt x="6" y="36"/>
                    <a:pt x="8" y="37"/>
                    <a:pt x="5" y="38"/>
                  </a:cubicBezTo>
                  <a:cubicBezTo>
                    <a:pt x="6" y="37"/>
                    <a:pt x="7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10" y="37"/>
                  </a:cubicBezTo>
                  <a:cubicBezTo>
                    <a:pt x="7" y="35"/>
                    <a:pt x="6" y="36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3" y="34"/>
                  </a:cubicBezTo>
                  <a:cubicBezTo>
                    <a:pt x="4" y="34"/>
                    <a:pt x="5" y="34"/>
                    <a:pt x="6" y="35"/>
                  </a:cubicBezTo>
                  <a:cubicBezTo>
                    <a:pt x="5" y="34"/>
                    <a:pt x="2" y="34"/>
                    <a:pt x="1" y="33"/>
                  </a:cubicBezTo>
                  <a:cubicBezTo>
                    <a:pt x="2" y="34"/>
                    <a:pt x="4" y="34"/>
                    <a:pt x="5" y="34"/>
                  </a:cubicBezTo>
                  <a:cubicBezTo>
                    <a:pt x="4" y="33"/>
                    <a:pt x="1" y="32"/>
                    <a:pt x="0" y="32"/>
                  </a:cubicBezTo>
                  <a:cubicBezTo>
                    <a:pt x="0" y="32"/>
                    <a:pt x="0" y="32"/>
                    <a:pt x="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1" y="32"/>
                    <a:pt x="0" y="31"/>
                    <a:pt x="0" y="31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1" y="31"/>
                    <a:pt x="1" y="31"/>
                    <a:pt x="0" y="30"/>
                  </a:cubicBezTo>
                  <a:cubicBezTo>
                    <a:pt x="1" y="30"/>
                    <a:pt x="1" y="31"/>
                    <a:pt x="2" y="31"/>
                  </a:cubicBezTo>
                  <a:cubicBezTo>
                    <a:pt x="2" y="31"/>
                    <a:pt x="2" y="30"/>
                    <a:pt x="2" y="30"/>
                  </a:cubicBezTo>
                  <a:cubicBezTo>
                    <a:pt x="2" y="30"/>
                    <a:pt x="2" y="30"/>
                    <a:pt x="2" y="31"/>
                  </a:cubicBezTo>
                  <a:cubicBezTo>
                    <a:pt x="2" y="30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6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2"/>
                    <a:pt x="6" y="31"/>
                  </a:cubicBezTo>
                  <a:cubicBezTo>
                    <a:pt x="7" y="32"/>
                    <a:pt x="7" y="33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2"/>
                    <a:pt x="7" y="32"/>
                    <a:pt x="7" y="32"/>
                  </a:cubicBezTo>
                  <a:cubicBezTo>
                    <a:pt x="8" y="32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29"/>
                    <a:pt x="5" y="30"/>
                    <a:pt x="3" y="29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5" y="29"/>
                  </a:cubicBezTo>
                  <a:cubicBezTo>
                    <a:pt x="5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4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7"/>
                    <a:pt x="5" y="27"/>
                    <a:pt x="4" y="26"/>
                  </a:cubicBezTo>
                  <a:cubicBezTo>
                    <a:pt x="5" y="26"/>
                    <a:pt x="7" y="29"/>
                    <a:pt x="7" y="30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9"/>
                    <a:pt x="8" y="29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2"/>
                    <a:pt x="10" y="32"/>
                    <a:pt x="11" y="32"/>
                  </a:cubicBezTo>
                  <a:cubicBezTo>
                    <a:pt x="11" y="32"/>
                    <a:pt x="11" y="32"/>
                    <a:pt x="10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2"/>
                    <a:pt x="12" y="33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32"/>
                    <a:pt x="13" y="33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3" y="31"/>
                    <a:pt x="13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3" y="32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2"/>
                    <a:pt x="14" y="33"/>
                  </a:cubicBezTo>
                  <a:cubicBezTo>
                    <a:pt x="14" y="32"/>
                    <a:pt x="14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2"/>
                    <a:pt x="14" y="32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4" y="32"/>
                    <a:pt x="14" y="31"/>
                    <a:pt x="14" y="31"/>
                  </a:cubicBezTo>
                  <a:cubicBezTo>
                    <a:pt x="15" y="32"/>
                    <a:pt x="15" y="33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5"/>
                    <a:pt x="16" y="34"/>
                    <a:pt x="16" y="33"/>
                  </a:cubicBezTo>
                  <a:cubicBezTo>
                    <a:pt x="16" y="33"/>
                    <a:pt x="16" y="33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5"/>
                    <a:pt x="18" y="35"/>
                  </a:cubicBezTo>
                  <a:cubicBezTo>
                    <a:pt x="18" y="35"/>
                    <a:pt x="18" y="35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9" y="33"/>
                    <a:pt x="19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3"/>
                  </a:cubicBezTo>
                  <a:cubicBezTo>
                    <a:pt x="20" y="33"/>
                    <a:pt x="20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2"/>
                    <a:pt x="19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0"/>
                  </a:cubicBezTo>
                  <a:cubicBezTo>
                    <a:pt x="18" y="31"/>
                    <a:pt x="17" y="30"/>
                    <a:pt x="16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18" y="30"/>
                    <a:pt x="17" y="30"/>
                    <a:pt x="17" y="29"/>
                  </a:cubicBezTo>
                  <a:cubicBezTo>
                    <a:pt x="18" y="29"/>
                    <a:pt x="18" y="29"/>
                    <a:pt x="19" y="30"/>
                  </a:cubicBezTo>
                  <a:cubicBezTo>
                    <a:pt x="18" y="29"/>
                    <a:pt x="19" y="29"/>
                    <a:pt x="17" y="29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7" y="28"/>
                    <a:pt x="17" y="28"/>
                  </a:cubicBezTo>
                  <a:cubicBezTo>
                    <a:pt x="16" y="28"/>
                    <a:pt x="16" y="28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7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5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4"/>
                    <a:pt x="15" y="24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15" y="23"/>
                    <a:pt x="14" y="23"/>
                    <a:pt x="14" y="23"/>
                  </a:cubicBezTo>
                  <a:cubicBezTo>
                    <a:pt x="15" y="23"/>
                    <a:pt x="16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4" y="23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2"/>
                    <a:pt x="16" y="23"/>
                    <a:pt x="17" y="23"/>
                  </a:cubicBezTo>
                  <a:cubicBezTo>
                    <a:pt x="17" y="22"/>
                    <a:pt x="14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5" y="20"/>
                    <a:pt x="15" y="20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8"/>
                  </a:cubicBezTo>
                  <a:cubicBezTo>
                    <a:pt x="17" y="19"/>
                    <a:pt x="17" y="19"/>
                    <a:pt x="17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1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19"/>
                  </a:cubicBezTo>
                  <a:cubicBezTo>
                    <a:pt x="19" y="20"/>
                    <a:pt x="19" y="21"/>
                    <a:pt x="20" y="22"/>
                  </a:cubicBezTo>
                  <a:cubicBezTo>
                    <a:pt x="20" y="22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1"/>
                  </a:cubicBezTo>
                  <a:cubicBezTo>
                    <a:pt x="20" y="22"/>
                    <a:pt x="21" y="22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2"/>
                    <a:pt x="23" y="22"/>
                  </a:cubicBezTo>
                  <a:cubicBezTo>
                    <a:pt x="23" y="22"/>
                    <a:pt x="21" y="21"/>
                    <a:pt x="21" y="19"/>
                  </a:cubicBezTo>
                  <a:cubicBezTo>
                    <a:pt x="22" y="19"/>
                    <a:pt x="22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1"/>
                    <a:pt x="23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3" y="19"/>
                    <a:pt x="24" y="19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6" y="19"/>
                    <a:pt x="27" y="19"/>
                    <a:pt x="28" y="19"/>
                  </a:cubicBezTo>
                  <a:cubicBezTo>
                    <a:pt x="27" y="19"/>
                    <a:pt x="26" y="19"/>
                    <a:pt x="24" y="19"/>
                  </a:cubicBezTo>
                  <a:cubicBezTo>
                    <a:pt x="24" y="20"/>
                    <a:pt x="24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0"/>
                  </a:cubicBezTo>
                  <a:cubicBezTo>
                    <a:pt x="25" y="21"/>
                    <a:pt x="25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9" y="21"/>
                  </a:cubicBezTo>
                  <a:cubicBezTo>
                    <a:pt x="29" y="21"/>
                    <a:pt x="28" y="20"/>
                    <a:pt x="28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9" y="20"/>
                  </a:cubicBezTo>
                  <a:cubicBezTo>
                    <a:pt x="29" y="19"/>
                    <a:pt x="29" y="20"/>
                    <a:pt x="28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8"/>
                    <a:pt x="25" y="18"/>
                    <a:pt x="24" y="17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4" y="17"/>
                    <a:pt x="24" y="16"/>
                    <a:pt x="23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2" y="14"/>
                    <a:pt x="20" y="14"/>
                  </a:cubicBezTo>
                  <a:cubicBezTo>
                    <a:pt x="21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4"/>
                    <a:pt x="23" y="14"/>
                  </a:cubicBezTo>
                  <a:cubicBezTo>
                    <a:pt x="23" y="14"/>
                    <a:pt x="23" y="14"/>
                    <a:pt x="23" y="13"/>
                  </a:cubicBezTo>
                  <a:cubicBezTo>
                    <a:pt x="22" y="13"/>
                    <a:pt x="20" y="12"/>
                    <a:pt x="20" y="11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0" y="11"/>
                    <a:pt x="20" y="10"/>
                  </a:cubicBezTo>
                  <a:cubicBezTo>
                    <a:pt x="21" y="11"/>
                    <a:pt x="22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4" y="13"/>
                    <a:pt x="24" y="14"/>
                  </a:cubicBezTo>
                  <a:cubicBezTo>
                    <a:pt x="23" y="12"/>
                    <a:pt x="24" y="12"/>
                    <a:pt x="23" y="10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5" y="12"/>
                    <a:pt x="26" y="14"/>
                    <a:pt x="26" y="14"/>
                  </a:cubicBezTo>
                  <a:cubicBezTo>
                    <a:pt x="26" y="14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3"/>
                    <a:pt x="26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3"/>
                  </a:cubicBezTo>
                  <a:cubicBezTo>
                    <a:pt x="28" y="13"/>
                    <a:pt x="28" y="14"/>
                    <a:pt x="28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0" y="10"/>
                    <a:pt x="31" y="10"/>
                  </a:cubicBezTo>
                  <a:cubicBezTo>
                    <a:pt x="30" y="9"/>
                    <a:pt x="29" y="10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8" y="9"/>
                    <a:pt x="30" y="9"/>
                  </a:cubicBezTo>
                  <a:cubicBezTo>
                    <a:pt x="28" y="8"/>
                    <a:pt x="27" y="8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28" y="7"/>
                    <a:pt x="28" y="7"/>
                    <a:pt x="28" y="6"/>
                  </a:cubicBezTo>
                  <a:cubicBezTo>
                    <a:pt x="28" y="6"/>
                    <a:pt x="28" y="7"/>
                    <a:pt x="28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6"/>
                    <a:pt x="29" y="6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30" y="9"/>
                    <a:pt x="31" y="9"/>
                  </a:cubicBezTo>
                  <a:cubicBezTo>
                    <a:pt x="30" y="8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2" y="10"/>
                    <a:pt x="32" y="10"/>
                  </a:cubicBezTo>
                  <a:cubicBezTo>
                    <a:pt x="32" y="9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9"/>
                    <a:pt x="33" y="10"/>
                  </a:cubicBezTo>
                  <a:cubicBezTo>
                    <a:pt x="34" y="9"/>
                    <a:pt x="34" y="9"/>
                    <a:pt x="34" y="8"/>
                  </a:cubicBezTo>
                  <a:cubicBezTo>
                    <a:pt x="34" y="9"/>
                    <a:pt x="34" y="11"/>
                    <a:pt x="34" y="11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5" y="9"/>
                    <a:pt x="34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5" y="8"/>
                    <a:pt x="35" y="8"/>
                    <a:pt x="36" y="8"/>
                  </a:cubicBezTo>
                  <a:cubicBezTo>
                    <a:pt x="35" y="8"/>
                    <a:pt x="35" y="8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4" y="6"/>
                    <a:pt x="34" y="6"/>
                  </a:cubicBezTo>
                  <a:cubicBezTo>
                    <a:pt x="34" y="6"/>
                    <a:pt x="35" y="6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7"/>
                    <a:pt x="36" y="7"/>
                  </a:cubicBezTo>
                  <a:cubicBezTo>
                    <a:pt x="36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4" y="5"/>
                    <a:pt x="33" y="5"/>
                    <a:pt x="33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3" y="4"/>
                    <a:pt x="33" y="4"/>
                  </a:cubicBezTo>
                  <a:cubicBezTo>
                    <a:pt x="34" y="4"/>
                    <a:pt x="34" y="5"/>
                    <a:pt x="35" y="5"/>
                  </a:cubicBezTo>
                  <a:cubicBezTo>
                    <a:pt x="34" y="5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4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4" y="3"/>
                    <a:pt x="34" y="3"/>
                    <a:pt x="34" y="2"/>
                  </a:cubicBezTo>
                  <a:cubicBezTo>
                    <a:pt x="34" y="2"/>
                    <a:pt x="34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6" y="2"/>
                    <a:pt x="37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1"/>
                    <a:pt x="37" y="1"/>
                  </a:cubicBezTo>
                  <a:cubicBezTo>
                    <a:pt x="38" y="2"/>
                    <a:pt x="39" y="2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1"/>
                    <a:pt x="40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9" y="0"/>
                    <a:pt x="39" y="1"/>
                    <a:pt x="40" y="1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1" y="1"/>
                    <a:pt x="42" y="2"/>
                  </a:cubicBezTo>
                  <a:cubicBezTo>
                    <a:pt x="42" y="2"/>
                    <a:pt x="42" y="2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3" y="1"/>
                    <a:pt x="44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43" y="4"/>
                    <a:pt x="43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2"/>
                    <a:pt x="45" y="2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2"/>
                    <a:pt x="45" y="2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4"/>
                  </a:cubicBezTo>
                  <a:cubicBezTo>
                    <a:pt x="46" y="3"/>
                    <a:pt x="47" y="3"/>
                    <a:pt x="47" y="3"/>
                  </a:cubicBezTo>
                  <a:cubicBezTo>
                    <a:pt x="47" y="4"/>
                    <a:pt x="47" y="5"/>
                    <a:pt x="47" y="6"/>
                  </a:cubicBezTo>
                  <a:cubicBezTo>
                    <a:pt x="47" y="6"/>
                    <a:pt x="48" y="6"/>
                    <a:pt x="48" y="6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8" y="6"/>
                    <a:pt x="48" y="6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8" y="6"/>
                  </a:cubicBezTo>
                  <a:cubicBezTo>
                    <a:pt x="48" y="6"/>
                    <a:pt x="47" y="7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8" y="6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8" y="7"/>
                  </a:cubicBezTo>
                  <a:cubicBezTo>
                    <a:pt x="48" y="7"/>
                    <a:pt x="47" y="8"/>
                    <a:pt x="47" y="8"/>
                  </a:cubicBezTo>
                  <a:cubicBezTo>
                    <a:pt x="48" y="8"/>
                    <a:pt x="48" y="7"/>
                    <a:pt x="49" y="6"/>
                  </a:cubicBezTo>
                  <a:cubicBezTo>
                    <a:pt x="48" y="7"/>
                    <a:pt x="48" y="7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9" y="8"/>
                  </a:cubicBezTo>
                  <a:cubicBezTo>
                    <a:pt x="49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9" y="8"/>
                    <a:pt x="49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1" y="8"/>
                  </a:cubicBezTo>
                  <a:cubicBezTo>
                    <a:pt x="50" y="8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1" y="9"/>
                    <a:pt x="52" y="9"/>
                  </a:cubicBezTo>
                  <a:cubicBezTo>
                    <a:pt x="52" y="9"/>
                    <a:pt x="52" y="10"/>
                    <a:pt x="51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0" y="10"/>
                    <a:pt x="50" y="10"/>
                    <a:pt x="48" y="10"/>
                  </a:cubicBezTo>
                  <a:cubicBezTo>
                    <a:pt x="48" y="10"/>
                    <a:pt x="48" y="10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10"/>
                    <a:pt x="50" y="11"/>
                    <a:pt x="51" y="11"/>
                  </a:cubicBezTo>
                  <a:cubicBezTo>
                    <a:pt x="51" y="11"/>
                    <a:pt x="51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49" y="11"/>
                    <a:pt x="48" y="11"/>
                  </a:cubicBezTo>
                  <a:cubicBezTo>
                    <a:pt x="48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50" y="12"/>
                  </a:cubicBezTo>
                  <a:cubicBezTo>
                    <a:pt x="48" y="12"/>
                    <a:pt x="47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8" y="13"/>
                    <a:pt x="49" y="13"/>
                  </a:cubicBezTo>
                  <a:cubicBezTo>
                    <a:pt x="48" y="13"/>
                    <a:pt x="47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4"/>
                    <a:pt x="46" y="14"/>
                    <a:pt x="47" y="14"/>
                  </a:cubicBezTo>
                  <a:cubicBezTo>
                    <a:pt x="45" y="14"/>
                    <a:pt x="45" y="13"/>
                    <a:pt x="45" y="15"/>
                  </a:cubicBezTo>
                  <a:cubicBezTo>
                    <a:pt x="45" y="15"/>
                    <a:pt x="45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5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5" y="15"/>
                    <a:pt x="45" y="16"/>
                  </a:cubicBezTo>
                  <a:cubicBezTo>
                    <a:pt x="45" y="16"/>
                    <a:pt x="46" y="16"/>
                    <a:pt x="46" y="16"/>
                  </a:cubicBezTo>
                  <a:cubicBezTo>
                    <a:pt x="46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7"/>
                    <a:pt x="46" y="17"/>
                  </a:cubicBezTo>
                  <a:cubicBezTo>
                    <a:pt x="45" y="17"/>
                    <a:pt x="45" y="17"/>
                    <a:pt x="44" y="17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7" y="17"/>
                  </a:cubicBezTo>
                  <a:cubicBezTo>
                    <a:pt x="47" y="18"/>
                    <a:pt x="46" y="18"/>
                    <a:pt x="46" y="18"/>
                  </a:cubicBezTo>
                  <a:cubicBezTo>
                    <a:pt x="46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7"/>
                    <a:pt x="47" y="17"/>
                  </a:cubicBezTo>
                  <a:cubicBezTo>
                    <a:pt x="47" y="17"/>
                    <a:pt x="47" y="17"/>
                    <a:pt x="47" y="18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9" y="17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0" y="17"/>
                    <a:pt x="50" y="16"/>
                    <a:pt x="50" y="16"/>
                  </a:cubicBezTo>
                  <a:cubicBezTo>
                    <a:pt x="50" y="17"/>
                    <a:pt x="50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51" y="17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5"/>
                    <a:pt x="53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5"/>
                    <a:pt x="54" y="15"/>
                  </a:cubicBezTo>
                  <a:cubicBezTo>
                    <a:pt x="54" y="15"/>
                    <a:pt x="54" y="15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6"/>
                    <a:pt x="54" y="15"/>
                    <a:pt x="54" y="15"/>
                  </a:cubicBezTo>
                  <a:cubicBezTo>
                    <a:pt x="54" y="15"/>
                    <a:pt x="54" y="15"/>
                    <a:pt x="54" y="16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15"/>
                    <a:pt x="54" y="15"/>
                    <a:pt x="54" y="16"/>
                  </a:cubicBezTo>
                  <a:cubicBezTo>
                    <a:pt x="55" y="16"/>
                    <a:pt x="56" y="15"/>
                    <a:pt x="57" y="15"/>
                  </a:cubicBezTo>
                  <a:cubicBezTo>
                    <a:pt x="56" y="15"/>
                    <a:pt x="56" y="15"/>
                    <a:pt x="56" y="16"/>
                  </a:cubicBezTo>
                  <a:cubicBezTo>
                    <a:pt x="56" y="15"/>
                    <a:pt x="57" y="15"/>
                    <a:pt x="57" y="15"/>
                  </a:cubicBezTo>
                  <a:cubicBezTo>
                    <a:pt x="57" y="15"/>
                    <a:pt x="57" y="16"/>
                    <a:pt x="56" y="16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6" y="16"/>
                    <a:pt x="56" y="16"/>
                  </a:cubicBezTo>
                  <a:cubicBezTo>
                    <a:pt x="57" y="16"/>
                    <a:pt x="58" y="16"/>
                    <a:pt x="59" y="16"/>
                  </a:cubicBezTo>
                  <a:cubicBezTo>
                    <a:pt x="58" y="16"/>
                    <a:pt x="58" y="16"/>
                    <a:pt x="57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7"/>
                    <a:pt x="57" y="17"/>
                    <a:pt x="56" y="17"/>
                  </a:cubicBezTo>
                  <a:cubicBezTo>
                    <a:pt x="57" y="17"/>
                    <a:pt x="57" y="17"/>
                    <a:pt x="58" y="17"/>
                  </a:cubicBezTo>
                  <a:cubicBezTo>
                    <a:pt x="57" y="18"/>
                    <a:pt x="57" y="18"/>
                    <a:pt x="56" y="18"/>
                  </a:cubicBezTo>
                  <a:cubicBezTo>
                    <a:pt x="57" y="18"/>
                    <a:pt x="57" y="18"/>
                    <a:pt x="58" y="18"/>
                  </a:cubicBezTo>
                  <a:cubicBezTo>
                    <a:pt x="57" y="18"/>
                    <a:pt x="56" y="18"/>
                    <a:pt x="56" y="18"/>
                  </a:cubicBezTo>
                  <a:cubicBezTo>
                    <a:pt x="56" y="18"/>
                    <a:pt x="57" y="18"/>
                    <a:pt x="58" y="18"/>
                  </a:cubicBezTo>
                  <a:cubicBezTo>
                    <a:pt x="57" y="18"/>
                    <a:pt x="57" y="18"/>
                    <a:pt x="56" y="18"/>
                  </a:cubicBezTo>
                  <a:cubicBezTo>
                    <a:pt x="56" y="18"/>
                    <a:pt x="57" y="19"/>
                    <a:pt x="57" y="19"/>
                  </a:cubicBezTo>
                  <a:cubicBezTo>
                    <a:pt x="57" y="19"/>
                    <a:pt x="56" y="19"/>
                    <a:pt x="55" y="19"/>
                  </a:cubicBezTo>
                  <a:cubicBezTo>
                    <a:pt x="55" y="19"/>
                    <a:pt x="56" y="19"/>
                    <a:pt x="56" y="19"/>
                  </a:cubicBezTo>
                  <a:cubicBezTo>
                    <a:pt x="55" y="19"/>
                    <a:pt x="53" y="18"/>
                    <a:pt x="52" y="19"/>
                  </a:cubicBezTo>
                  <a:cubicBezTo>
                    <a:pt x="54" y="19"/>
                    <a:pt x="55" y="20"/>
                    <a:pt x="56" y="20"/>
                  </a:cubicBezTo>
                  <a:cubicBezTo>
                    <a:pt x="55" y="20"/>
                    <a:pt x="52" y="18"/>
                    <a:pt x="51" y="19"/>
                  </a:cubicBezTo>
                  <a:cubicBezTo>
                    <a:pt x="51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9"/>
                    <a:pt x="54" y="19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3" y="20"/>
                    <a:pt x="53" y="20"/>
                  </a:cubicBezTo>
                  <a:cubicBezTo>
                    <a:pt x="54" y="21"/>
                    <a:pt x="54" y="21"/>
                    <a:pt x="55" y="21"/>
                  </a:cubicBezTo>
                  <a:cubicBezTo>
                    <a:pt x="54" y="21"/>
                    <a:pt x="54" y="21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1"/>
                    <a:pt x="53" y="21"/>
                    <a:pt x="53" y="21"/>
                  </a:cubicBezTo>
                  <a:cubicBezTo>
                    <a:pt x="52" y="21"/>
                    <a:pt x="52" y="21"/>
                    <a:pt x="51" y="21"/>
                  </a:cubicBezTo>
                  <a:cubicBezTo>
                    <a:pt x="51" y="21"/>
                    <a:pt x="52" y="22"/>
                    <a:pt x="52" y="22"/>
                  </a:cubicBezTo>
                  <a:cubicBezTo>
                    <a:pt x="51" y="22"/>
                    <a:pt x="51" y="21"/>
                    <a:pt x="50" y="21"/>
                  </a:cubicBezTo>
                  <a:cubicBezTo>
                    <a:pt x="50" y="21"/>
                    <a:pt x="49" y="21"/>
                    <a:pt x="49" y="21"/>
                  </a:cubicBezTo>
                  <a:cubicBezTo>
                    <a:pt x="50" y="21"/>
                    <a:pt x="51" y="21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48" y="21"/>
                    <a:pt x="47" y="21"/>
                  </a:cubicBezTo>
                  <a:cubicBezTo>
                    <a:pt x="47" y="21"/>
                    <a:pt x="47" y="21"/>
                    <a:pt x="48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9" y="23"/>
                    <a:pt x="49" y="23"/>
                  </a:cubicBezTo>
                  <a:cubicBezTo>
                    <a:pt x="49" y="23"/>
                    <a:pt x="48" y="22"/>
                    <a:pt x="47" y="22"/>
                  </a:cubicBezTo>
                  <a:cubicBezTo>
                    <a:pt x="47" y="23"/>
                    <a:pt x="48" y="23"/>
                    <a:pt x="49" y="23"/>
                  </a:cubicBezTo>
                  <a:cubicBezTo>
                    <a:pt x="48" y="23"/>
                    <a:pt x="47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7" y="23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4" y="23"/>
                    <a:pt x="43" y="22"/>
                    <a:pt x="42" y="23"/>
                  </a:cubicBezTo>
                  <a:cubicBezTo>
                    <a:pt x="43" y="23"/>
                    <a:pt x="44" y="24"/>
                    <a:pt x="46" y="24"/>
                  </a:cubicBezTo>
                  <a:cubicBezTo>
                    <a:pt x="45" y="24"/>
                    <a:pt x="44" y="24"/>
                    <a:pt x="43" y="24"/>
                  </a:cubicBezTo>
                  <a:cubicBezTo>
                    <a:pt x="44" y="24"/>
                    <a:pt x="44" y="25"/>
                    <a:pt x="45" y="25"/>
                  </a:cubicBezTo>
                  <a:cubicBezTo>
                    <a:pt x="44" y="25"/>
                    <a:pt x="43" y="24"/>
                    <a:pt x="42" y="24"/>
                  </a:cubicBezTo>
                  <a:cubicBezTo>
                    <a:pt x="43" y="24"/>
                    <a:pt x="43" y="25"/>
                    <a:pt x="44" y="25"/>
                  </a:cubicBezTo>
                  <a:cubicBezTo>
                    <a:pt x="43" y="25"/>
                    <a:pt x="42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42" y="25"/>
                    <a:pt x="41" y="25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7"/>
                  </a:cubicBezTo>
                  <a:cubicBezTo>
                    <a:pt x="40" y="27"/>
                    <a:pt x="40" y="27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2" y="25"/>
                  </a:cubicBezTo>
                  <a:cubicBezTo>
                    <a:pt x="42" y="26"/>
                    <a:pt x="41" y="26"/>
                    <a:pt x="41" y="26"/>
                  </a:cubicBezTo>
                  <a:cubicBezTo>
                    <a:pt x="41" y="26"/>
                    <a:pt x="41" y="26"/>
                    <a:pt x="42" y="26"/>
                  </a:cubicBezTo>
                  <a:cubicBezTo>
                    <a:pt x="41" y="26"/>
                    <a:pt x="41" y="26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6"/>
                    <a:pt x="42" y="26"/>
                  </a:cubicBezTo>
                  <a:cubicBezTo>
                    <a:pt x="42" y="26"/>
                    <a:pt x="42" y="26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7"/>
                    <a:pt x="44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6"/>
                  </a:cubicBezTo>
                  <a:cubicBezTo>
                    <a:pt x="46" y="26"/>
                    <a:pt x="46" y="27"/>
                    <a:pt x="46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8" y="26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5"/>
                    <a:pt x="48" y="24"/>
                  </a:cubicBezTo>
                  <a:cubicBezTo>
                    <a:pt x="49" y="25"/>
                    <a:pt x="49" y="25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0" y="26"/>
                    <a:pt x="50" y="27"/>
                  </a:cubicBezTo>
                  <a:cubicBezTo>
                    <a:pt x="51" y="27"/>
                    <a:pt x="52" y="27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2" y="26"/>
                  </a:cubicBezTo>
                  <a:cubicBezTo>
                    <a:pt x="52" y="25"/>
                    <a:pt x="52" y="24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4"/>
                    <a:pt x="53" y="25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4" y="25"/>
                  </a:cubicBezTo>
                  <a:cubicBezTo>
                    <a:pt x="54" y="25"/>
                    <a:pt x="54" y="25"/>
                    <a:pt x="55" y="24"/>
                  </a:cubicBezTo>
                  <a:cubicBezTo>
                    <a:pt x="54" y="24"/>
                    <a:pt x="54" y="25"/>
                    <a:pt x="54" y="25"/>
                  </a:cubicBezTo>
                  <a:cubicBezTo>
                    <a:pt x="55" y="24"/>
                    <a:pt x="56" y="24"/>
                    <a:pt x="57" y="23"/>
                  </a:cubicBezTo>
                  <a:cubicBezTo>
                    <a:pt x="56" y="24"/>
                    <a:pt x="55" y="25"/>
                    <a:pt x="54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6"/>
                  </a:cubicBezTo>
                  <a:cubicBezTo>
                    <a:pt x="55" y="26"/>
                    <a:pt x="55" y="26"/>
                    <a:pt x="56" y="27"/>
                  </a:cubicBezTo>
                  <a:cubicBezTo>
                    <a:pt x="56" y="27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4" y="26"/>
                    <a:pt x="54" y="27"/>
                  </a:cubicBezTo>
                  <a:cubicBezTo>
                    <a:pt x="54" y="27"/>
                    <a:pt x="53" y="26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4" y="27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4" y="28"/>
                    <a:pt x="54" y="27"/>
                  </a:cubicBezTo>
                  <a:cubicBezTo>
                    <a:pt x="54" y="28"/>
                    <a:pt x="54" y="28"/>
                    <a:pt x="53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3" y="29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4" y="30"/>
                    <a:pt x="55" y="29"/>
                    <a:pt x="56" y="29"/>
                  </a:cubicBezTo>
                  <a:cubicBezTo>
                    <a:pt x="55" y="29"/>
                    <a:pt x="55" y="29"/>
                    <a:pt x="54" y="30"/>
                  </a:cubicBezTo>
                  <a:cubicBezTo>
                    <a:pt x="55" y="30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6" y="30"/>
                    <a:pt x="56" y="29"/>
                    <a:pt x="57" y="29"/>
                  </a:cubicBezTo>
                  <a:cubicBezTo>
                    <a:pt x="56" y="29"/>
                    <a:pt x="56" y="30"/>
                    <a:pt x="56" y="30"/>
                  </a:cubicBezTo>
                  <a:cubicBezTo>
                    <a:pt x="57" y="30"/>
                    <a:pt x="57" y="30"/>
                    <a:pt x="59" y="29"/>
                  </a:cubicBezTo>
                  <a:cubicBezTo>
                    <a:pt x="58" y="30"/>
                    <a:pt x="58" y="30"/>
                    <a:pt x="57" y="30"/>
                  </a:cubicBezTo>
                  <a:cubicBezTo>
                    <a:pt x="58" y="30"/>
                    <a:pt x="58" y="30"/>
                    <a:pt x="59" y="30"/>
                  </a:cubicBezTo>
                  <a:cubicBezTo>
                    <a:pt x="59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1"/>
                    <a:pt x="58" y="31"/>
                  </a:cubicBezTo>
                  <a:cubicBezTo>
                    <a:pt x="58" y="31"/>
                    <a:pt x="60" y="29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59" y="30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8" y="31"/>
                    <a:pt x="61" y="30"/>
                    <a:pt x="62" y="29"/>
                  </a:cubicBezTo>
                  <a:cubicBezTo>
                    <a:pt x="61" y="30"/>
                    <a:pt x="60" y="31"/>
                    <a:pt x="59" y="31"/>
                  </a:cubicBezTo>
                  <a:cubicBezTo>
                    <a:pt x="59" y="31"/>
                    <a:pt x="60" y="31"/>
                    <a:pt x="60" y="30"/>
                  </a:cubicBezTo>
                  <a:cubicBezTo>
                    <a:pt x="59" y="31"/>
                    <a:pt x="58" y="31"/>
                    <a:pt x="58" y="31"/>
                  </a:cubicBezTo>
                  <a:cubicBezTo>
                    <a:pt x="60" y="31"/>
                    <a:pt x="61" y="32"/>
                    <a:pt x="62" y="31"/>
                  </a:cubicBezTo>
                  <a:cubicBezTo>
                    <a:pt x="62" y="31"/>
                    <a:pt x="62" y="32"/>
                    <a:pt x="61" y="32"/>
                  </a:cubicBezTo>
                  <a:cubicBezTo>
                    <a:pt x="62" y="32"/>
                    <a:pt x="62" y="32"/>
                    <a:pt x="63" y="33"/>
                  </a:cubicBezTo>
                  <a:cubicBezTo>
                    <a:pt x="62" y="32"/>
                    <a:pt x="62" y="32"/>
                    <a:pt x="61" y="32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3"/>
                    <a:pt x="62" y="33"/>
                    <a:pt x="63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4"/>
                    <a:pt x="63" y="34"/>
                    <a:pt x="62" y="34"/>
                  </a:cubicBezTo>
                  <a:cubicBezTo>
                    <a:pt x="62" y="34"/>
                    <a:pt x="63" y="34"/>
                    <a:pt x="63" y="34"/>
                  </a:cubicBezTo>
                  <a:cubicBezTo>
                    <a:pt x="62" y="34"/>
                    <a:pt x="61" y="34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5"/>
                    <a:pt x="58" y="35"/>
                    <a:pt x="57" y="34"/>
                  </a:cubicBezTo>
                  <a:cubicBezTo>
                    <a:pt x="57" y="35"/>
                    <a:pt x="58" y="35"/>
                    <a:pt x="59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6"/>
                    <a:pt x="61" y="35"/>
                    <a:pt x="61" y="34"/>
                  </a:cubicBezTo>
                  <a:cubicBezTo>
                    <a:pt x="61" y="35"/>
                    <a:pt x="61" y="35"/>
                    <a:pt x="60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6"/>
                    <a:pt x="60" y="36"/>
                  </a:cubicBezTo>
                  <a:cubicBezTo>
                    <a:pt x="61" y="36"/>
                    <a:pt x="61" y="36"/>
                    <a:pt x="62" y="36"/>
                  </a:cubicBezTo>
                  <a:cubicBezTo>
                    <a:pt x="61" y="36"/>
                    <a:pt x="61" y="37"/>
                    <a:pt x="60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0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7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2" y="40"/>
                    <a:pt x="62" y="40"/>
                    <a:pt x="62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3" y="40"/>
                    <a:pt x="64" y="40"/>
                    <a:pt x="65" y="39"/>
                  </a:cubicBez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4" y="40"/>
                    <a:pt x="65" y="40"/>
                  </a:cubicBezTo>
                  <a:cubicBezTo>
                    <a:pt x="65" y="40"/>
                    <a:pt x="65" y="39"/>
                    <a:pt x="66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39"/>
                    <a:pt x="66" y="40"/>
                    <a:pt x="65" y="40"/>
                  </a:cubicBezTo>
                  <a:cubicBezTo>
                    <a:pt x="66" y="40"/>
                    <a:pt x="67" y="40"/>
                    <a:pt x="67" y="40"/>
                  </a:cubicBezTo>
                  <a:cubicBezTo>
                    <a:pt x="67" y="40"/>
                    <a:pt x="66" y="40"/>
                    <a:pt x="66" y="41"/>
                  </a:cubicBezTo>
                  <a:cubicBezTo>
                    <a:pt x="67" y="41"/>
                    <a:pt x="67" y="41"/>
                    <a:pt x="68" y="41"/>
                  </a:cubicBezTo>
                  <a:cubicBezTo>
                    <a:pt x="65" y="42"/>
                    <a:pt x="65" y="42"/>
                    <a:pt x="64" y="42"/>
                  </a:cubicBezTo>
                  <a:cubicBezTo>
                    <a:pt x="65" y="42"/>
                    <a:pt x="66" y="42"/>
                    <a:pt x="67" y="42"/>
                  </a:cubicBezTo>
                  <a:cubicBezTo>
                    <a:pt x="66" y="42"/>
                    <a:pt x="65" y="43"/>
                    <a:pt x="63" y="43"/>
                  </a:cubicBezTo>
                  <a:cubicBezTo>
                    <a:pt x="63" y="43"/>
                    <a:pt x="62" y="43"/>
                    <a:pt x="62" y="43"/>
                  </a:cubicBezTo>
                  <a:cubicBezTo>
                    <a:pt x="63" y="43"/>
                    <a:pt x="64" y="43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5" y="44"/>
                    <a:pt x="64" y="44"/>
                    <a:pt x="64" y="43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4" y="44"/>
                    <a:pt x="64" y="44"/>
                    <a:pt x="65" y="45"/>
                  </a:cubicBezTo>
                  <a:cubicBezTo>
                    <a:pt x="64" y="45"/>
                    <a:pt x="63" y="44"/>
                    <a:pt x="62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2" y="44"/>
                    <a:pt x="62" y="44"/>
                  </a:cubicBezTo>
                  <a:cubicBezTo>
                    <a:pt x="62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4" y="45"/>
                    <a:pt x="64" y="45"/>
                  </a:cubicBezTo>
                  <a:cubicBezTo>
                    <a:pt x="64" y="46"/>
                    <a:pt x="64" y="46"/>
                    <a:pt x="63" y="46"/>
                  </a:cubicBezTo>
                  <a:cubicBezTo>
                    <a:pt x="64" y="47"/>
                    <a:pt x="64" y="47"/>
                    <a:pt x="64" y="48"/>
                  </a:cubicBezTo>
                  <a:cubicBezTo>
                    <a:pt x="64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8"/>
                    <a:pt x="62" y="48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6"/>
                    <a:pt x="59" y="46"/>
                    <a:pt x="58" y="46"/>
                  </a:cubicBezTo>
                  <a:cubicBezTo>
                    <a:pt x="58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8" y="46"/>
                    <a:pt x="58" y="47"/>
                  </a:cubicBezTo>
                  <a:cubicBezTo>
                    <a:pt x="58" y="47"/>
                    <a:pt x="57" y="47"/>
                    <a:pt x="56" y="47"/>
                  </a:cubicBezTo>
                  <a:cubicBezTo>
                    <a:pt x="56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8"/>
                    <a:pt x="58" y="48"/>
                    <a:pt x="58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6" y="48"/>
                  </a:cubicBezTo>
                  <a:cubicBezTo>
                    <a:pt x="57" y="48"/>
                    <a:pt x="57" y="48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7" y="48"/>
                    <a:pt x="55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8"/>
                    <a:pt x="55" y="48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9"/>
                    <a:pt x="56" y="49"/>
                  </a:cubicBezTo>
                  <a:cubicBezTo>
                    <a:pt x="54" y="48"/>
                    <a:pt x="53" y="48"/>
                    <a:pt x="51" y="48"/>
                  </a:cubicBezTo>
                  <a:cubicBezTo>
                    <a:pt x="52" y="48"/>
                    <a:pt x="53" y="49"/>
                    <a:pt x="53" y="50"/>
                  </a:cubicBezTo>
                  <a:cubicBezTo>
                    <a:pt x="52" y="50"/>
                    <a:pt x="52" y="49"/>
                    <a:pt x="51" y="49"/>
                  </a:cubicBezTo>
                  <a:cubicBezTo>
                    <a:pt x="51" y="49"/>
                    <a:pt x="51" y="49"/>
                    <a:pt x="52" y="49"/>
                  </a:cubicBezTo>
                  <a:cubicBezTo>
                    <a:pt x="51" y="49"/>
                    <a:pt x="50" y="49"/>
                    <a:pt x="49" y="48"/>
                  </a:cubicBezTo>
                  <a:cubicBezTo>
                    <a:pt x="50" y="49"/>
                    <a:pt x="50" y="49"/>
                    <a:pt x="51" y="50"/>
                  </a:cubicBezTo>
                  <a:cubicBezTo>
                    <a:pt x="49" y="50"/>
                    <a:pt x="49" y="48"/>
                    <a:pt x="47" y="48"/>
                  </a:cubicBezTo>
                  <a:cubicBezTo>
                    <a:pt x="48" y="49"/>
                    <a:pt x="49" y="49"/>
                    <a:pt x="49" y="50"/>
                  </a:cubicBezTo>
                  <a:cubicBezTo>
                    <a:pt x="49" y="50"/>
                    <a:pt x="48" y="49"/>
                    <a:pt x="48" y="49"/>
                  </a:cubicBezTo>
                  <a:cubicBezTo>
                    <a:pt x="48" y="49"/>
                    <a:pt x="48" y="49"/>
                    <a:pt x="48" y="50"/>
                  </a:cubicBezTo>
                  <a:cubicBezTo>
                    <a:pt x="48" y="50"/>
                    <a:pt x="48" y="49"/>
                    <a:pt x="47" y="49"/>
                  </a:cubicBezTo>
                  <a:cubicBezTo>
                    <a:pt x="47" y="50"/>
                    <a:pt x="48" y="50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0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50"/>
                    <a:pt x="47" y="50"/>
                  </a:cubicBezTo>
                  <a:cubicBezTo>
                    <a:pt x="46" y="49"/>
                    <a:pt x="46" y="49"/>
                    <a:pt x="45" y="48"/>
                  </a:cubicBezTo>
                  <a:cubicBezTo>
                    <a:pt x="46" y="49"/>
                    <a:pt x="46" y="49"/>
                    <a:pt x="47" y="50"/>
                  </a:cubicBezTo>
                  <a:cubicBezTo>
                    <a:pt x="47" y="50"/>
                    <a:pt x="46" y="50"/>
                    <a:pt x="46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49"/>
                    <a:pt x="46" y="49"/>
                  </a:cubicBezTo>
                  <a:cubicBezTo>
                    <a:pt x="46" y="50"/>
                    <a:pt x="46" y="50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50"/>
                    <a:pt x="46" y="49"/>
                    <a:pt x="45" y="49"/>
                  </a:cubicBezTo>
                  <a:cubicBezTo>
                    <a:pt x="45" y="50"/>
                    <a:pt x="46" y="50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0"/>
                    <a:pt x="44" y="49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9"/>
                    <a:pt x="44" y="50"/>
                    <a:pt x="45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5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48"/>
                    <a:pt x="41" y="48"/>
                  </a:cubicBezTo>
                  <a:cubicBezTo>
                    <a:pt x="42" y="49"/>
                    <a:pt x="42" y="50"/>
                    <a:pt x="42" y="51"/>
                  </a:cubicBezTo>
                  <a:cubicBezTo>
                    <a:pt x="41" y="49"/>
                    <a:pt x="41" y="47"/>
                    <a:pt x="39" y="47"/>
                  </a:cubicBezTo>
                  <a:cubicBezTo>
                    <a:pt x="39" y="47"/>
                    <a:pt x="39" y="47"/>
                    <a:pt x="40" y="48"/>
                  </a:cubicBezTo>
                  <a:cubicBezTo>
                    <a:pt x="40" y="47"/>
                    <a:pt x="39" y="47"/>
                    <a:pt x="39" y="47"/>
                  </a:cubicBezTo>
                  <a:cubicBezTo>
                    <a:pt x="40" y="48"/>
                    <a:pt x="41" y="49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0"/>
                    <a:pt x="41" y="50"/>
                    <a:pt x="40" y="49"/>
                  </a:cubicBezTo>
                  <a:cubicBezTo>
                    <a:pt x="40" y="49"/>
                    <a:pt x="40" y="50"/>
                    <a:pt x="40" y="50"/>
                  </a:cubicBezTo>
                  <a:cubicBezTo>
                    <a:pt x="40" y="49"/>
                    <a:pt x="38" y="47"/>
                    <a:pt x="36" y="47"/>
                  </a:cubicBezTo>
                  <a:cubicBezTo>
                    <a:pt x="37" y="47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8" y="49"/>
                    <a:pt x="38" y="49"/>
                  </a:cubicBezTo>
                  <a:cubicBezTo>
                    <a:pt x="38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6" y="49"/>
                    <a:pt x="35" y="48"/>
                    <a:pt x="35" y="48"/>
                  </a:cubicBezTo>
                  <a:cubicBezTo>
                    <a:pt x="35" y="48"/>
                    <a:pt x="35" y="49"/>
                    <a:pt x="35" y="49"/>
                  </a:cubicBezTo>
                  <a:cubicBezTo>
                    <a:pt x="35" y="49"/>
                    <a:pt x="34" y="48"/>
                    <a:pt x="34" y="48"/>
                  </a:cubicBezTo>
                  <a:cubicBezTo>
                    <a:pt x="34" y="48"/>
                    <a:pt x="30" y="53"/>
                    <a:pt x="29" y="63"/>
                  </a:cubicBezTo>
                  <a:cubicBezTo>
                    <a:pt x="28" y="69"/>
                    <a:pt x="30" y="77"/>
                    <a:pt x="29" y="82"/>
                  </a:cubicBezTo>
                  <a:cubicBezTo>
                    <a:pt x="27" y="91"/>
                    <a:pt x="24" y="96"/>
                    <a:pt x="24" y="97"/>
                  </a:cubicBezTo>
                  <a:cubicBezTo>
                    <a:pt x="23" y="96"/>
                    <a:pt x="20" y="96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lose/>
                  <a:moveTo>
                    <a:pt x="38" y="3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38" y="3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36" y="3"/>
                  </a:moveTo>
                  <a:cubicBezTo>
                    <a:pt x="36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2" y="5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lose/>
                  <a:moveTo>
                    <a:pt x="47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lose/>
                  <a:moveTo>
                    <a:pt x="41" y="5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1" y="6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lose/>
                  <a:moveTo>
                    <a:pt x="42" y="5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lose/>
                  <a:moveTo>
                    <a:pt x="47" y="7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40" y="5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lose/>
                  <a:moveTo>
                    <a:pt x="41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lose/>
                  <a:moveTo>
                    <a:pt x="41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lose/>
                  <a:moveTo>
                    <a:pt x="46" y="8"/>
                  </a:moveTo>
                  <a:cubicBezTo>
                    <a:pt x="46" y="7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lose/>
                  <a:moveTo>
                    <a:pt x="45" y="7"/>
                  </a:move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lose/>
                  <a:moveTo>
                    <a:pt x="40" y="6"/>
                  </a:moveTo>
                  <a:cubicBezTo>
                    <a:pt x="40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lose/>
                  <a:moveTo>
                    <a:pt x="42" y="7"/>
                  </a:move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lose/>
                  <a:moveTo>
                    <a:pt x="48" y="8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41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lose/>
                  <a:moveTo>
                    <a:pt x="46" y="8"/>
                  </a:move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lose/>
                  <a:moveTo>
                    <a:pt x="36" y="6"/>
                  </a:moveTo>
                  <a:cubicBezTo>
                    <a:pt x="36" y="6"/>
                    <a:pt x="36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lose/>
                  <a:moveTo>
                    <a:pt x="45" y="8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lose/>
                  <a:moveTo>
                    <a:pt x="45" y="8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lose/>
                  <a:moveTo>
                    <a:pt x="46" y="10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lose/>
                  <a:moveTo>
                    <a:pt x="46" y="10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5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lose/>
                  <a:moveTo>
                    <a:pt x="46" y="10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lose/>
                  <a:moveTo>
                    <a:pt x="38" y="9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lose/>
                  <a:moveTo>
                    <a:pt x="45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lose/>
                  <a:moveTo>
                    <a:pt x="37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lose/>
                  <a:moveTo>
                    <a:pt x="39" y="1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lose/>
                  <a:moveTo>
                    <a:pt x="39" y="1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lose/>
                  <a:moveTo>
                    <a:pt x="39" y="1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lose/>
                  <a:moveTo>
                    <a:pt x="31" y="9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lose/>
                  <a:moveTo>
                    <a:pt x="35" y="10"/>
                  </a:moveTo>
                  <a:cubicBezTo>
                    <a:pt x="35" y="10"/>
                    <a:pt x="35" y="9"/>
                    <a:pt x="34" y="9"/>
                  </a:cubicBezTo>
                  <a:cubicBezTo>
                    <a:pt x="34" y="10"/>
                    <a:pt x="35" y="11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46" y="12"/>
                  </a:moveTo>
                  <a:cubicBezTo>
                    <a:pt x="46" y="12"/>
                    <a:pt x="46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lose/>
                  <a:moveTo>
                    <a:pt x="35" y="10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3"/>
                  </a:cubicBezTo>
                  <a:cubicBezTo>
                    <a:pt x="45" y="13"/>
                    <a:pt x="45" y="12"/>
                    <a:pt x="46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46" y="12"/>
                  </a:move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lose/>
                  <a:moveTo>
                    <a:pt x="35" y="10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lose/>
                  <a:moveTo>
                    <a:pt x="36" y="10"/>
                  </a:move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lose/>
                  <a:moveTo>
                    <a:pt x="38" y="11"/>
                  </a:move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lose/>
                  <a:moveTo>
                    <a:pt x="36" y="11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lose/>
                  <a:moveTo>
                    <a:pt x="36" y="11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lose/>
                  <a:moveTo>
                    <a:pt x="38" y="12"/>
                  </a:moveTo>
                  <a:cubicBezTo>
                    <a:pt x="38" y="11"/>
                    <a:pt x="38" y="11"/>
                    <a:pt x="37" y="11"/>
                  </a:cubicBezTo>
                  <a:cubicBezTo>
                    <a:pt x="38" y="11"/>
                    <a:pt x="38" y="12"/>
                    <a:pt x="38" y="12"/>
                  </a:cubicBezTo>
                  <a:cubicBezTo>
                    <a:pt x="38" y="12"/>
                    <a:pt x="38" y="12"/>
                    <a:pt x="38" y="11"/>
                  </a:cubicBezTo>
                  <a:cubicBezTo>
                    <a:pt x="38" y="11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lose/>
                  <a:moveTo>
                    <a:pt x="33" y="10"/>
                  </a:moveTo>
                  <a:cubicBezTo>
                    <a:pt x="33" y="10"/>
                    <a:pt x="32" y="10"/>
                    <a:pt x="32" y="10"/>
                  </a:cubicBezTo>
                  <a:cubicBezTo>
                    <a:pt x="32" y="10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4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1"/>
                    <a:pt x="33" y="11"/>
                    <a:pt x="33" y="12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35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lose/>
                  <a:moveTo>
                    <a:pt x="38" y="12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lose/>
                  <a:moveTo>
                    <a:pt x="36" y="12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lose/>
                  <a:moveTo>
                    <a:pt x="31" y="11"/>
                  </a:moveTo>
                  <a:cubicBezTo>
                    <a:pt x="31" y="10"/>
                    <a:pt x="31" y="10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31" y="11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58" y="17"/>
                  </a:move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lose/>
                  <a:moveTo>
                    <a:pt x="32" y="11"/>
                  </a:moveTo>
                  <a:cubicBezTo>
                    <a:pt x="32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lose/>
                  <a:moveTo>
                    <a:pt x="31" y="11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35" y="12"/>
                  </a:move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lose/>
                  <a:moveTo>
                    <a:pt x="31" y="11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37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lose/>
                  <a:moveTo>
                    <a:pt x="32" y="11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lose/>
                  <a:moveTo>
                    <a:pt x="35" y="12"/>
                  </a:move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lose/>
                  <a:moveTo>
                    <a:pt x="35" y="12"/>
                  </a:move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lose/>
                  <a:moveTo>
                    <a:pt x="34" y="12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lose/>
                  <a:moveTo>
                    <a:pt x="37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lose/>
                  <a:moveTo>
                    <a:pt x="36" y="13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3"/>
                    <a:pt x="3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lose/>
                  <a:moveTo>
                    <a:pt x="30" y="11"/>
                  </a:moveTo>
                  <a:cubicBezTo>
                    <a:pt x="30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lose/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lose/>
                  <a:moveTo>
                    <a:pt x="28" y="11"/>
                  </a:moveTo>
                  <a:cubicBezTo>
                    <a:pt x="28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lose/>
                  <a:moveTo>
                    <a:pt x="44" y="1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lose/>
                  <a:moveTo>
                    <a:pt x="37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36" y="13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4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lose/>
                  <a:moveTo>
                    <a:pt x="55" y="18"/>
                  </a:moveTo>
                  <a:cubicBezTo>
                    <a:pt x="55" y="18"/>
                    <a:pt x="56" y="18"/>
                    <a:pt x="56" y="18"/>
                  </a:cubicBezTo>
                  <a:cubicBezTo>
                    <a:pt x="56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lose/>
                  <a:moveTo>
                    <a:pt x="44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lose/>
                  <a:moveTo>
                    <a:pt x="28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3"/>
                    <a:pt x="29" y="13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9" y="17"/>
                  </a:move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8" y="18"/>
                    <a:pt x="48" y="18"/>
                  </a:cubicBezTo>
                  <a:cubicBezTo>
                    <a:pt x="48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8" y="19"/>
                    <a:pt x="48" y="19"/>
                  </a:cubicBezTo>
                  <a:cubicBezTo>
                    <a:pt x="48" y="19"/>
                    <a:pt x="48" y="19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9"/>
                    <a:pt x="49" y="18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52" y="18"/>
                  </a:moveTo>
                  <a:cubicBezTo>
                    <a:pt x="52" y="18"/>
                    <a:pt x="53" y="18"/>
                    <a:pt x="53" y="18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lose/>
                  <a:moveTo>
                    <a:pt x="35" y="14"/>
                  </a:move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lose/>
                  <a:moveTo>
                    <a:pt x="35" y="15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lose/>
                  <a:moveTo>
                    <a:pt x="35" y="15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lose/>
                  <a:moveTo>
                    <a:pt x="51" y="18"/>
                  </a:move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0" y="18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lose/>
                  <a:moveTo>
                    <a:pt x="48" y="18"/>
                  </a:moveTo>
                  <a:cubicBezTo>
                    <a:pt x="48" y="17"/>
                    <a:pt x="48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7"/>
                    <a:pt x="48" y="18"/>
                    <a:pt x="47" y="18"/>
                  </a:cubicBezTo>
                  <a:cubicBezTo>
                    <a:pt x="47" y="18"/>
                    <a:pt x="47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lose/>
                  <a:moveTo>
                    <a:pt x="23" y="12"/>
                  </a:moveTo>
                  <a:cubicBezTo>
                    <a:pt x="22" y="11"/>
                    <a:pt x="22" y="10"/>
                    <a:pt x="21" y="8"/>
                  </a:cubicBezTo>
                  <a:cubicBezTo>
                    <a:pt x="22" y="9"/>
                    <a:pt x="23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lose/>
                  <a:moveTo>
                    <a:pt x="36" y="15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5" y="15"/>
                    <a:pt x="35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lose/>
                  <a:moveTo>
                    <a:pt x="23" y="12"/>
                  </a:moveTo>
                  <a:cubicBezTo>
                    <a:pt x="23" y="11"/>
                    <a:pt x="23" y="10"/>
                    <a:pt x="23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lose/>
                  <a:moveTo>
                    <a:pt x="47" y="18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lose/>
                  <a:moveTo>
                    <a:pt x="31" y="14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lose/>
                  <a:moveTo>
                    <a:pt x="31" y="15"/>
                  </a:moveTo>
                  <a:cubicBezTo>
                    <a:pt x="31" y="15"/>
                    <a:pt x="31" y="15"/>
                    <a:pt x="31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lose/>
                  <a:moveTo>
                    <a:pt x="31" y="15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2" y="15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46" y="18"/>
                  </a:moveTo>
                  <a:cubicBezTo>
                    <a:pt x="46" y="18"/>
                    <a:pt x="47" y="18"/>
                    <a:pt x="47" y="18"/>
                  </a:cubicBezTo>
                  <a:cubicBezTo>
                    <a:pt x="47" y="18"/>
                    <a:pt x="47" y="18"/>
                    <a:pt x="46" y="19"/>
                  </a:cubicBezTo>
                  <a:cubicBezTo>
                    <a:pt x="46" y="19"/>
                    <a:pt x="46" y="19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lose/>
                  <a:moveTo>
                    <a:pt x="29" y="15"/>
                  </a:moveTo>
                  <a:cubicBezTo>
                    <a:pt x="29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0" y="1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5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lose/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lose/>
                  <a:moveTo>
                    <a:pt x="49" y="20"/>
                  </a:moveTo>
                  <a:cubicBezTo>
                    <a:pt x="49" y="20"/>
                    <a:pt x="49" y="20"/>
                    <a:pt x="50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lose/>
                  <a:moveTo>
                    <a:pt x="33" y="17"/>
                  </a:moveTo>
                  <a:cubicBezTo>
                    <a:pt x="33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lose/>
                  <a:moveTo>
                    <a:pt x="28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lose/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6" y="20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lose/>
                  <a:moveTo>
                    <a:pt x="28" y="16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lose/>
                  <a:moveTo>
                    <a:pt x="34" y="17"/>
                  </a:moveTo>
                  <a:cubicBezTo>
                    <a:pt x="34" y="17"/>
                    <a:pt x="34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4" y="1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26" y="16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lose/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lose/>
                  <a:moveTo>
                    <a:pt x="43" y="20"/>
                  </a:moveTo>
                  <a:cubicBezTo>
                    <a:pt x="43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lose/>
                  <a:moveTo>
                    <a:pt x="31" y="17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lose/>
                  <a:moveTo>
                    <a:pt x="42" y="20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44" y="20"/>
                  </a:move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lose/>
                  <a:moveTo>
                    <a:pt x="26" y="17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lose/>
                  <a:moveTo>
                    <a:pt x="27" y="17"/>
                  </a:moveTo>
                  <a:cubicBezTo>
                    <a:pt x="27" y="17"/>
                    <a:pt x="27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lose/>
                  <a:moveTo>
                    <a:pt x="42" y="20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43" y="20"/>
                  </a:move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lose/>
                  <a:moveTo>
                    <a:pt x="27" y="17"/>
                  </a:moveTo>
                  <a:cubicBezTo>
                    <a:pt x="27" y="17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lose/>
                  <a:moveTo>
                    <a:pt x="42" y="20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1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42" y="20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26" y="17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lose/>
                  <a:moveTo>
                    <a:pt x="28" y="17"/>
                  </a:moveTo>
                  <a:cubicBezTo>
                    <a:pt x="28" y="17"/>
                    <a:pt x="28" y="17"/>
                    <a:pt x="27" y="17"/>
                  </a:cubicBezTo>
                  <a:cubicBezTo>
                    <a:pt x="28" y="18"/>
                    <a:pt x="28" y="18"/>
                    <a:pt x="28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32" y="18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lose/>
                  <a:moveTo>
                    <a:pt x="46" y="22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lose/>
                  <a:moveTo>
                    <a:pt x="46" y="22"/>
                  </a:moveTo>
                  <a:cubicBezTo>
                    <a:pt x="45" y="21"/>
                    <a:pt x="45" y="22"/>
                    <a:pt x="44" y="22"/>
                  </a:cubicBezTo>
                  <a:cubicBezTo>
                    <a:pt x="45" y="22"/>
                    <a:pt x="45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lose/>
                  <a:moveTo>
                    <a:pt x="43" y="21"/>
                  </a:move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lose/>
                  <a:moveTo>
                    <a:pt x="29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lose/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lose/>
                  <a:moveTo>
                    <a:pt x="43" y="21"/>
                  </a:move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lose/>
                  <a:moveTo>
                    <a:pt x="29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lose/>
                  <a:moveTo>
                    <a:pt x="46" y="22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lose/>
                  <a:moveTo>
                    <a:pt x="29" y="1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lose/>
                  <a:moveTo>
                    <a:pt x="28" y="19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2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lose/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lose/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lose/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lose/>
                  <a:moveTo>
                    <a:pt x="29" y="1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30" y="20"/>
                    <a:pt x="30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lose/>
                  <a:moveTo>
                    <a:pt x="33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lose/>
                  <a:moveTo>
                    <a:pt x="30" y="20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26" y="19"/>
                  </a:moveTo>
                  <a:cubicBezTo>
                    <a:pt x="25" y="19"/>
                    <a:pt x="25" y="19"/>
                    <a:pt x="24" y="19"/>
                  </a:cubicBezTo>
                  <a:cubicBezTo>
                    <a:pt x="26" y="19"/>
                    <a:pt x="27" y="19"/>
                    <a:pt x="28" y="19"/>
                  </a:cubicBezTo>
                  <a:cubicBezTo>
                    <a:pt x="27" y="19"/>
                    <a:pt x="27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2" y="21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lose/>
                  <a:moveTo>
                    <a:pt x="42" y="2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1" y="23"/>
                    <a:pt x="41" y="23"/>
                  </a:cubicBezTo>
                  <a:cubicBezTo>
                    <a:pt x="42" y="23"/>
                    <a:pt x="42" y="23"/>
                    <a:pt x="43" y="24"/>
                  </a:cubicBezTo>
                  <a:cubicBezTo>
                    <a:pt x="43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lose/>
                  <a:moveTo>
                    <a:pt x="54" y="26"/>
                  </a:moveTo>
                  <a:cubicBezTo>
                    <a:pt x="54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lose/>
                  <a:moveTo>
                    <a:pt x="34" y="21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lose/>
                  <a:moveTo>
                    <a:pt x="55" y="26"/>
                  </a:move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32" y="21"/>
                  </a:moveTo>
                  <a:cubicBezTo>
                    <a:pt x="32" y="21"/>
                    <a:pt x="33" y="21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2"/>
                    <a:pt x="32" y="22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56" y="27"/>
                  </a:moveTo>
                  <a:cubicBezTo>
                    <a:pt x="56" y="27"/>
                    <a:pt x="57" y="27"/>
                    <a:pt x="58" y="27"/>
                  </a:cubicBezTo>
                  <a:cubicBezTo>
                    <a:pt x="56" y="27"/>
                    <a:pt x="56" y="27"/>
                    <a:pt x="54" y="27"/>
                  </a:cubicBezTo>
                  <a:cubicBezTo>
                    <a:pt x="55" y="27"/>
                    <a:pt x="55" y="26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lose/>
                  <a:moveTo>
                    <a:pt x="27" y="21"/>
                  </a:moveTo>
                  <a:cubicBezTo>
                    <a:pt x="28" y="22"/>
                    <a:pt x="28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1"/>
                    <a:pt x="26" y="21"/>
                  </a:cubicBezTo>
                  <a:cubicBezTo>
                    <a:pt x="27" y="21"/>
                    <a:pt x="29" y="21"/>
                    <a:pt x="29" y="22"/>
                  </a:cubicBezTo>
                  <a:cubicBezTo>
                    <a:pt x="29" y="22"/>
                    <a:pt x="28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lose/>
                  <a:moveTo>
                    <a:pt x="33" y="23"/>
                  </a:moveTo>
                  <a:cubicBezTo>
                    <a:pt x="33" y="23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52" y="27"/>
                  </a:move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9"/>
                  </a:cubicBezTo>
                  <a:cubicBezTo>
                    <a:pt x="51" y="28"/>
                    <a:pt x="51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2" y="28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52" y="29"/>
                    <a:pt x="52" y="28"/>
                    <a:pt x="52" y="28"/>
                  </a:cubicBezTo>
                  <a:cubicBezTo>
                    <a:pt x="52" y="28"/>
                    <a:pt x="52" y="28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lose/>
                  <a:moveTo>
                    <a:pt x="33" y="23"/>
                  </a:moveTo>
                  <a:cubicBezTo>
                    <a:pt x="33" y="23"/>
                    <a:pt x="33" y="23"/>
                    <a:pt x="33" y="2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51" y="27"/>
                  </a:move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30" y="22"/>
                  </a:moveTo>
                  <a:cubicBezTo>
                    <a:pt x="30" y="22"/>
                    <a:pt x="30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lose/>
                  <a:moveTo>
                    <a:pt x="33" y="23"/>
                  </a:move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2"/>
                  </a:moveTo>
                  <a:cubicBezTo>
                    <a:pt x="31" y="23"/>
                    <a:pt x="31" y="23"/>
                    <a:pt x="32" y="23"/>
                  </a:cubicBezTo>
                  <a:cubicBezTo>
                    <a:pt x="31" y="23"/>
                    <a:pt x="31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29" y="23"/>
                  </a:cubicBezTo>
                  <a:cubicBezTo>
                    <a:pt x="29" y="23"/>
                    <a:pt x="29" y="23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0" y="23"/>
                    <a:pt x="30" y="23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lose/>
                  <a:moveTo>
                    <a:pt x="18" y="20"/>
                  </a:moveTo>
                  <a:cubicBezTo>
                    <a:pt x="18" y="20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1"/>
                    <a:pt x="19" y="22"/>
                  </a:cubicBezTo>
                  <a:cubicBezTo>
                    <a:pt x="19" y="22"/>
                    <a:pt x="19" y="21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lose/>
                  <a:moveTo>
                    <a:pt x="47" y="27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lose/>
                  <a:moveTo>
                    <a:pt x="54" y="28"/>
                  </a:moveTo>
                  <a:cubicBezTo>
                    <a:pt x="54" y="28"/>
                    <a:pt x="54" y="28"/>
                    <a:pt x="53" y="28"/>
                  </a:cubicBezTo>
                  <a:cubicBezTo>
                    <a:pt x="53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lose/>
                  <a:moveTo>
                    <a:pt x="50" y="28"/>
                  </a:moveTo>
                  <a:cubicBezTo>
                    <a:pt x="51" y="28"/>
                    <a:pt x="51" y="27"/>
                    <a:pt x="51" y="27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lose/>
                  <a:moveTo>
                    <a:pt x="54" y="28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53" y="29"/>
                    <a:pt x="53" y="29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30"/>
                  </a:cubicBezTo>
                  <a:cubicBezTo>
                    <a:pt x="52" y="30"/>
                    <a:pt x="52" y="30"/>
                    <a:pt x="52" y="29"/>
                  </a:cubicBezTo>
                  <a:cubicBezTo>
                    <a:pt x="52" y="29"/>
                    <a:pt x="52" y="29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3" y="29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lose/>
                  <a:moveTo>
                    <a:pt x="49" y="28"/>
                  </a:move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29" y="23"/>
                  </a:moveTo>
                  <a:cubicBezTo>
                    <a:pt x="29" y="23"/>
                    <a:pt x="29" y="23"/>
                    <a:pt x="30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lose/>
                  <a:moveTo>
                    <a:pt x="31" y="23"/>
                  </a:moveTo>
                  <a:cubicBezTo>
                    <a:pt x="31" y="24"/>
                    <a:pt x="31" y="24"/>
                    <a:pt x="32" y="24"/>
                  </a:cubicBezTo>
                  <a:cubicBezTo>
                    <a:pt x="31" y="24"/>
                    <a:pt x="30" y="24"/>
                    <a:pt x="30" y="24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0" y="23"/>
                    <a:pt x="30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54" y="29"/>
                  </a:moveTo>
                  <a:cubicBezTo>
                    <a:pt x="54" y="29"/>
                    <a:pt x="54" y="29"/>
                    <a:pt x="54" y="28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47" y="27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lose/>
                  <a:moveTo>
                    <a:pt x="50" y="28"/>
                  </a:move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lose/>
                  <a:moveTo>
                    <a:pt x="47" y="27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lose/>
                  <a:moveTo>
                    <a:pt x="49" y="28"/>
                  </a:moveTo>
                  <a:cubicBezTo>
                    <a:pt x="49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48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51" y="29"/>
                  </a:moveTo>
                  <a:cubicBezTo>
                    <a:pt x="51" y="29"/>
                    <a:pt x="51" y="28"/>
                    <a:pt x="51" y="28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45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lose/>
                  <a:moveTo>
                    <a:pt x="48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lose/>
                  <a:moveTo>
                    <a:pt x="48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lose/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44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  <a:moveTo>
                    <a:pt x="46" y="28"/>
                  </a:moveTo>
                  <a:cubicBezTo>
                    <a:pt x="46" y="28"/>
                    <a:pt x="46" y="28"/>
                    <a:pt x="46" y="27"/>
                  </a:cubicBezTo>
                  <a:cubicBezTo>
                    <a:pt x="46" y="28"/>
                    <a:pt x="46" y="28"/>
                    <a:pt x="47" y="28"/>
                  </a:cubicBezTo>
                  <a:cubicBezTo>
                    <a:pt x="47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lose/>
                  <a:moveTo>
                    <a:pt x="30" y="24"/>
                  </a:moveTo>
                  <a:cubicBezTo>
                    <a:pt x="30" y="24"/>
                    <a:pt x="31" y="24"/>
                    <a:pt x="31" y="24"/>
                  </a:cubicBezTo>
                  <a:cubicBezTo>
                    <a:pt x="31" y="24"/>
                    <a:pt x="31" y="25"/>
                    <a:pt x="31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3" y="25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0" y="26"/>
                    <a:pt x="30" y="25"/>
                    <a:pt x="30" y="25"/>
                  </a:cubicBezTo>
                  <a:cubicBezTo>
                    <a:pt x="30" y="25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lose/>
                  <a:moveTo>
                    <a:pt x="46" y="28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lose/>
                  <a:moveTo>
                    <a:pt x="41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47" y="28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lose/>
                  <a:moveTo>
                    <a:pt x="22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lose/>
                  <a:moveTo>
                    <a:pt x="46" y="28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5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9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lose/>
                  <a:moveTo>
                    <a:pt x="19" y="23"/>
                  </a:move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3"/>
                    <a:pt x="20" y="23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60" y="32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lose/>
                  <a:moveTo>
                    <a:pt x="31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26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lose/>
                  <a:moveTo>
                    <a:pt x="55" y="31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60" y="32"/>
                  </a:moveTo>
                  <a:cubicBezTo>
                    <a:pt x="59" y="32"/>
                    <a:pt x="58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8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3"/>
                    <a:pt x="59" y="32"/>
                  </a:cubicBezTo>
                  <a:cubicBezTo>
                    <a:pt x="59" y="32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0" y="33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lose/>
                  <a:moveTo>
                    <a:pt x="31" y="26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7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1" y="27"/>
                    <a:pt x="31" y="27"/>
                  </a:cubicBezTo>
                  <a:cubicBezTo>
                    <a:pt x="31" y="27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4"/>
                    <a:pt x="19" y="24"/>
                  </a:cubicBezTo>
                  <a:cubicBezTo>
                    <a:pt x="19" y="24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54" y="31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2" y="24"/>
                  </a:moveTo>
                  <a:cubicBezTo>
                    <a:pt x="22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lose/>
                  <a:moveTo>
                    <a:pt x="57" y="32"/>
                  </a:moveTo>
                  <a:cubicBezTo>
                    <a:pt x="56" y="32"/>
                    <a:pt x="56" y="32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2"/>
                    <a:pt x="56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lose/>
                  <a:moveTo>
                    <a:pt x="51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lose/>
                  <a:moveTo>
                    <a:pt x="25" y="25"/>
                  </a:moveTo>
                  <a:cubicBezTo>
                    <a:pt x="25" y="25"/>
                    <a:pt x="25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4" y="33"/>
                    <a:pt x="54" y="32"/>
                  </a:cubicBezTo>
                  <a:cubicBezTo>
                    <a:pt x="54" y="32"/>
                    <a:pt x="54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54" y="32"/>
                  </a:moveTo>
                  <a:cubicBezTo>
                    <a:pt x="54" y="32"/>
                    <a:pt x="54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4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2"/>
                    <a:pt x="54" y="32"/>
                    <a:pt x="54" y="32"/>
                  </a:cubicBezTo>
                  <a:close/>
                  <a:moveTo>
                    <a:pt x="58" y="33"/>
                  </a:moveTo>
                  <a:cubicBezTo>
                    <a:pt x="57" y="33"/>
                    <a:pt x="57" y="32"/>
                    <a:pt x="57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4"/>
                  </a:cubicBezTo>
                  <a:cubicBezTo>
                    <a:pt x="57" y="33"/>
                    <a:pt x="57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lose/>
                  <a:moveTo>
                    <a:pt x="25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lose/>
                  <a:moveTo>
                    <a:pt x="53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lose/>
                  <a:moveTo>
                    <a:pt x="60" y="33"/>
                  </a:moveTo>
                  <a:cubicBezTo>
                    <a:pt x="60" y="33"/>
                    <a:pt x="59" y="33"/>
                    <a:pt x="59" y="33"/>
                  </a:cubicBezTo>
                  <a:cubicBezTo>
                    <a:pt x="59" y="33"/>
                    <a:pt x="60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lose/>
                  <a:moveTo>
                    <a:pt x="21" y="25"/>
                  </a:moveTo>
                  <a:cubicBezTo>
                    <a:pt x="21" y="25"/>
                    <a:pt x="21" y="25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lose/>
                  <a:moveTo>
                    <a:pt x="28" y="26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7"/>
                    <a:pt x="28" y="27"/>
                  </a:cubicBezTo>
                  <a:cubicBezTo>
                    <a:pt x="28" y="27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8" y="27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53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lose/>
                  <a:moveTo>
                    <a:pt x="29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lose/>
                  <a:moveTo>
                    <a:pt x="28" y="27"/>
                  </a:moveTo>
                  <a:cubicBezTo>
                    <a:pt x="28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lose/>
                  <a:moveTo>
                    <a:pt x="52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lose/>
                  <a:moveTo>
                    <a:pt x="53" y="33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lose/>
                  <a:moveTo>
                    <a:pt x="53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3"/>
                    <a:pt x="52" y="33"/>
                  </a:cubicBezTo>
                  <a:cubicBezTo>
                    <a:pt x="52" y="33"/>
                    <a:pt x="53" y="33"/>
                    <a:pt x="53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lose/>
                  <a:moveTo>
                    <a:pt x="54" y="33"/>
                  </a:move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lose/>
                  <a:moveTo>
                    <a:pt x="56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lose/>
                  <a:moveTo>
                    <a:pt x="57" y="34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lose/>
                  <a:moveTo>
                    <a:pt x="28" y="27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52" y="33"/>
                  </a:moveTo>
                  <a:cubicBezTo>
                    <a:pt x="52" y="33"/>
                    <a:pt x="52" y="33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lose/>
                  <a:moveTo>
                    <a:pt x="20" y="25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5"/>
                  </a:cubicBezTo>
                  <a:cubicBezTo>
                    <a:pt x="19" y="25"/>
                    <a:pt x="19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5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5" y="34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1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54" y="33"/>
                  </a:moveTo>
                  <a:cubicBezTo>
                    <a:pt x="54" y="33"/>
                    <a:pt x="54" y="33"/>
                    <a:pt x="54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lose/>
                  <a:moveTo>
                    <a:pt x="51" y="34"/>
                  </a:moveTo>
                  <a:cubicBezTo>
                    <a:pt x="51" y="34"/>
                    <a:pt x="51" y="34"/>
                    <a:pt x="50" y="34"/>
                  </a:cubicBezTo>
                  <a:cubicBezTo>
                    <a:pt x="50" y="34"/>
                    <a:pt x="51" y="34"/>
                    <a:pt x="51" y="34"/>
                  </a:cubicBezTo>
                  <a:cubicBezTo>
                    <a:pt x="50" y="33"/>
                    <a:pt x="50" y="34"/>
                    <a:pt x="50" y="33"/>
                  </a:cubicBezTo>
                  <a:cubicBezTo>
                    <a:pt x="50" y="33"/>
                    <a:pt x="51" y="33"/>
                    <a:pt x="51" y="33"/>
                  </a:cubicBezTo>
                  <a:cubicBezTo>
                    <a:pt x="51" y="33"/>
                    <a:pt x="50" y="33"/>
                    <a:pt x="50" y="32"/>
                  </a:cubicBezTo>
                  <a:cubicBezTo>
                    <a:pt x="50" y="32"/>
                    <a:pt x="51" y="33"/>
                    <a:pt x="51" y="33"/>
                  </a:cubicBezTo>
                  <a:cubicBezTo>
                    <a:pt x="51" y="33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lose/>
                  <a:moveTo>
                    <a:pt x="38" y="30"/>
                  </a:move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1"/>
                    <a:pt x="38" y="31"/>
                  </a:cubicBezTo>
                  <a:cubicBezTo>
                    <a:pt x="38" y="31"/>
                    <a:pt x="39" y="31"/>
                    <a:pt x="39" y="31"/>
                  </a:cubicBezTo>
                  <a:cubicBezTo>
                    <a:pt x="39" y="30"/>
                    <a:pt x="39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lose/>
                  <a:moveTo>
                    <a:pt x="28" y="28"/>
                  </a:moveTo>
                  <a:cubicBezTo>
                    <a:pt x="28" y="28"/>
                    <a:pt x="28" y="27"/>
                    <a:pt x="28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8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7"/>
                  </a:cubicBezTo>
                  <a:cubicBezTo>
                    <a:pt x="21" y="27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lose/>
                  <a:moveTo>
                    <a:pt x="54" y="34"/>
                  </a:moveTo>
                  <a:cubicBezTo>
                    <a:pt x="54" y="34"/>
                    <a:pt x="54" y="33"/>
                    <a:pt x="54" y="3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5" y="34"/>
                  </a:move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lose/>
                  <a:moveTo>
                    <a:pt x="22" y="26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1" y="27"/>
                    <a:pt x="21" y="27"/>
                  </a:cubicBezTo>
                  <a:cubicBezTo>
                    <a:pt x="21" y="27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lose/>
                  <a:moveTo>
                    <a:pt x="29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lose/>
                  <a:moveTo>
                    <a:pt x="54" y="3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5" y="34"/>
                  </a:move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lose/>
                  <a:moveTo>
                    <a:pt x="22" y="26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lose/>
                  <a:moveTo>
                    <a:pt x="57" y="34"/>
                  </a:moveTo>
                  <a:cubicBezTo>
                    <a:pt x="57" y="34"/>
                    <a:pt x="56" y="34"/>
                    <a:pt x="56" y="34"/>
                  </a:cubicBezTo>
                  <a:cubicBezTo>
                    <a:pt x="56" y="34"/>
                    <a:pt x="57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lose/>
                  <a:moveTo>
                    <a:pt x="53" y="33"/>
                  </a:move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lose/>
                  <a:moveTo>
                    <a:pt x="29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lose/>
                  <a:moveTo>
                    <a:pt x="2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lose/>
                  <a:moveTo>
                    <a:pt x="46" y="33"/>
                  </a:moveTo>
                  <a:cubicBezTo>
                    <a:pt x="46" y="33"/>
                    <a:pt x="46" y="33"/>
                    <a:pt x="45" y="33"/>
                  </a:cubicBezTo>
                  <a:cubicBezTo>
                    <a:pt x="45" y="33"/>
                    <a:pt x="45" y="33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lose/>
                  <a:moveTo>
                    <a:pt x="57" y="35"/>
                  </a:moveTo>
                  <a:cubicBezTo>
                    <a:pt x="57" y="35"/>
                    <a:pt x="58" y="35"/>
                    <a:pt x="58" y="36"/>
                  </a:cubicBezTo>
                  <a:cubicBezTo>
                    <a:pt x="58" y="36"/>
                    <a:pt x="58" y="36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7" y="36"/>
                    <a:pt x="57" y="35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5"/>
                    <a:pt x="56" y="34"/>
                    <a:pt x="55" y="34"/>
                  </a:cubicBezTo>
                  <a:cubicBezTo>
                    <a:pt x="56" y="35"/>
                    <a:pt x="56" y="35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4"/>
                    <a:pt x="54" y="34"/>
                  </a:cubicBezTo>
                  <a:cubicBezTo>
                    <a:pt x="54" y="34"/>
                    <a:pt x="55" y="34"/>
                    <a:pt x="55" y="35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lose/>
                  <a:moveTo>
                    <a:pt x="2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lose/>
                  <a:moveTo>
                    <a:pt x="51" y="34"/>
                  </a:moveTo>
                  <a:cubicBezTo>
                    <a:pt x="51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3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lose/>
                  <a:moveTo>
                    <a:pt x="24" y="27"/>
                  </a:moveTo>
                  <a:cubicBezTo>
                    <a:pt x="24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4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lose/>
                  <a:moveTo>
                    <a:pt x="48" y="33"/>
                  </a:move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lose/>
                  <a:moveTo>
                    <a:pt x="24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lose/>
                  <a:moveTo>
                    <a:pt x="18" y="26"/>
                  </a:moveTo>
                  <a:cubicBezTo>
                    <a:pt x="18" y="26"/>
                    <a:pt x="18" y="27"/>
                    <a:pt x="19" y="27"/>
                  </a:cubicBezTo>
                  <a:cubicBezTo>
                    <a:pt x="18" y="27"/>
                    <a:pt x="18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lose/>
                  <a:moveTo>
                    <a:pt x="2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lose/>
                  <a:moveTo>
                    <a:pt x="38" y="31"/>
                  </a:moveTo>
                  <a:cubicBezTo>
                    <a:pt x="38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lose/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40" y="31"/>
                    <a:pt x="40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lose/>
                  <a:moveTo>
                    <a:pt x="47" y="33"/>
                  </a:move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lose/>
                  <a:moveTo>
                    <a:pt x="44" y="32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lose/>
                  <a:moveTo>
                    <a:pt x="23" y="28"/>
                  </a:moveTo>
                  <a:cubicBezTo>
                    <a:pt x="23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lose/>
                  <a:moveTo>
                    <a:pt x="41" y="32"/>
                  </a:moveTo>
                  <a:cubicBezTo>
                    <a:pt x="41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lose/>
                  <a:moveTo>
                    <a:pt x="30" y="29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1" y="30"/>
                  </a:cubicBezTo>
                  <a:cubicBezTo>
                    <a:pt x="30" y="30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lose/>
                  <a:moveTo>
                    <a:pt x="17" y="26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lose/>
                  <a:moveTo>
                    <a:pt x="49" y="34"/>
                  </a:moveTo>
                  <a:cubicBezTo>
                    <a:pt x="49" y="34"/>
                    <a:pt x="49" y="34"/>
                    <a:pt x="49" y="33"/>
                  </a:cubicBezTo>
                  <a:cubicBezTo>
                    <a:pt x="49" y="34"/>
                    <a:pt x="49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2"/>
                    <a:pt x="42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lose/>
                  <a:moveTo>
                    <a:pt x="48" y="34"/>
                  </a:move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lose/>
                  <a:moveTo>
                    <a:pt x="47" y="33"/>
                  </a:move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lose/>
                  <a:moveTo>
                    <a:pt x="52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lose/>
                  <a:moveTo>
                    <a:pt x="45" y="33"/>
                  </a:move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lose/>
                  <a:moveTo>
                    <a:pt x="59" y="36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8" y="37"/>
                    <a:pt x="57" y="38"/>
                    <a:pt x="56" y="38"/>
                  </a:cubicBezTo>
                  <a:cubicBezTo>
                    <a:pt x="58" y="38"/>
                    <a:pt x="58" y="37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lose/>
                  <a:moveTo>
                    <a:pt x="43" y="33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lose/>
                  <a:moveTo>
                    <a:pt x="51" y="35"/>
                  </a:move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lose/>
                  <a:moveTo>
                    <a:pt x="42" y="33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3" y="33"/>
                  </a:cubicBezTo>
                  <a:cubicBezTo>
                    <a:pt x="43" y="33"/>
                    <a:pt x="43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56" y="36"/>
                  </a:move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7" y="36"/>
                    <a:pt x="57" y="36"/>
                  </a:cubicBezTo>
                  <a:cubicBezTo>
                    <a:pt x="56" y="36"/>
                    <a:pt x="56" y="36"/>
                    <a:pt x="56" y="37"/>
                  </a:cubicBezTo>
                  <a:cubicBezTo>
                    <a:pt x="56" y="37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lose/>
                  <a:moveTo>
                    <a:pt x="22" y="28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lose/>
                  <a:moveTo>
                    <a:pt x="53" y="35"/>
                  </a:moveTo>
                  <a:cubicBezTo>
                    <a:pt x="54" y="35"/>
                    <a:pt x="55" y="36"/>
                    <a:pt x="56" y="36"/>
                  </a:cubicBezTo>
                  <a:cubicBezTo>
                    <a:pt x="55" y="37"/>
                    <a:pt x="54" y="38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8"/>
                    <a:pt x="54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4" y="36"/>
                    <a:pt x="54" y="37"/>
                    <a:pt x="53" y="37"/>
                  </a:cubicBezTo>
                  <a:cubicBezTo>
                    <a:pt x="53" y="37"/>
                    <a:pt x="53" y="37"/>
                    <a:pt x="54" y="36"/>
                  </a:cubicBezTo>
                  <a:cubicBezTo>
                    <a:pt x="53" y="37"/>
                    <a:pt x="53" y="38"/>
                    <a:pt x="52" y="38"/>
                  </a:cubicBezTo>
                  <a:cubicBezTo>
                    <a:pt x="53" y="37"/>
                    <a:pt x="53" y="37"/>
                    <a:pt x="53" y="36"/>
                  </a:cubicBezTo>
                  <a:cubicBezTo>
                    <a:pt x="53" y="37"/>
                    <a:pt x="52" y="37"/>
                    <a:pt x="52" y="38"/>
                  </a:cubicBezTo>
                  <a:cubicBezTo>
                    <a:pt x="52" y="38"/>
                    <a:pt x="51" y="38"/>
                    <a:pt x="51" y="38"/>
                  </a:cubicBezTo>
                  <a:cubicBezTo>
                    <a:pt x="52" y="38"/>
                    <a:pt x="52" y="37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6"/>
                    <a:pt x="51" y="36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2" y="35"/>
                  </a:cubicBezTo>
                  <a:cubicBezTo>
                    <a:pt x="52" y="35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lose/>
                  <a:moveTo>
                    <a:pt x="41" y="32"/>
                  </a:moveTo>
                  <a:cubicBezTo>
                    <a:pt x="41" y="32"/>
                    <a:pt x="41" y="32"/>
                    <a:pt x="40" y="32"/>
                  </a:cubicBezTo>
                  <a:cubicBezTo>
                    <a:pt x="40" y="32"/>
                    <a:pt x="40" y="32"/>
                    <a:pt x="40" y="33"/>
                  </a:cubicBezTo>
                  <a:cubicBezTo>
                    <a:pt x="40" y="33"/>
                    <a:pt x="40" y="33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lose/>
                  <a:moveTo>
                    <a:pt x="20" y="28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  <a:moveTo>
                    <a:pt x="57" y="36"/>
                  </a:move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5" y="38"/>
                    <a:pt x="55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7" y="38"/>
                    <a:pt x="55" y="38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lose/>
                  <a:moveTo>
                    <a:pt x="48" y="35"/>
                  </a:moveTo>
                  <a:cubicBezTo>
                    <a:pt x="48" y="35"/>
                    <a:pt x="48" y="34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lose/>
                  <a:moveTo>
                    <a:pt x="50" y="35"/>
                  </a:move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lose/>
                  <a:moveTo>
                    <a:pt x="46" y="34"/>
                  </a:moveTo>
                  <a:cubicBezTo>
                    <a:pt x="47" y="34"/>
                    <a:pt x="47" y="34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6" y="35"/>
                    <a:pt x="46" y="34"/>
                  </a:cubicBezTo>
                  <a:cubicBezTo>
                    <a:pt x="46" y="35"/>
                    <a:pt x="47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5"/>
                    <a:pt x="46" y="35"/>
                    <a:pt x="45" y="34"/>
                  </a:cubicBezTo>
                  <a:cubicBezTo>
                    <a:pt x="45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lose/>
                  <a:moveTo>
                    <a:pt x="48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lose/>
                  <a:moveTo>
                    <a:pt x="45" y="34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lose/>
                  <a:moveTo>
                    <a:pt x="56" y="37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lose/>
                  <a:moveTo>
                    <a:pt x="44" y="34"/>
                  </a:moveTo>
                  <a:cubicBezTo>
                    <a:pt x="46" y="34"/>
                    <a:pt x="45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7"/>
                    <a:pt x="47" y="37"/>
                    <a:pt x="47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8"/>
                    <a:pt x="46" y="40"/>
                    <a:pt x="44" y="40"/>
                  </a:cubicBezTo>
                  <a:cubicBezTo>
                    <a:pt x="45" y="40"/>
                    <a:pt x="45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6" y="38"/>
                    <a:pt x="46" y="38"/>
                  </a:cubicBezTo>
                  <a:cubicBezTo>
                    <a:pt x="46" y="38"/>
                    <a:pt x="45" y="38"/>
                    <a:pt x="45" y="38"/>
                  </a:cubicBezTo>
                  <a:cubicBezTo>
                    <a:pt x="46" y="38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8"/>
                    <a:pt x="45" y="38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8"/>
                    <a:pt x="44" y="38"/>
                  </a:cubicBezTo>
                  <a:cubicBezTo>
                    <a:pt x="44" y="38"/>
                    <a:pt x="44" y="39"/>
                    <a:pt x="44" y="39"/>
                  </a:cubicBezTo>
                  <a:cubicBezTo>
                    <a:pt x="43" y="39"/>
                    <a:pt x="42" y="40"/>
                    <a:pt x="42" y="40"/>
                  </a:cubicBezTo>
                  <a:cubicBezTo>
                    <a:pt x="43" y="39"/>
                    <a:pt x="44" y="38"/>
                    <a:pt x="45" y="37"/>
                  </a:cubicBezTo>
                  <a:cubicBezTo>
                    <a:pt x="44" y="38"/>
                    <a:pt x="43" y="39"/>
                    <a:pt x="42" y="39"/>
                  </a:cubicBezTo>
                  <a:cubicBezTo>
                    <a:pt x="42" y="39"/>
                    <a:pt x="42" y="39"/>
                    <a:pt x="42" y="38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7"/>
                    <a:pt x="43" y="37"/>
                  </a:cubicBezTo>
                  <a:cubicBezTo>
                    <a:pt x="43" y="37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3" y="37"/>
                    <a:pt x="43" y="37"/>
                  </a:cubicBezTo>
                  <a:cubicBezTo>
                    <a:pt x="43" y="37"/>
                    <a:pt x="43" y="37"/>
                    <a:pt x="42" y="37"/>
                  </a:cubicBezTo>
                  <a:cubicBezTo>
                    <a:pt x="42" y="37"/>
                    <a:pt x="43" y="37"/>
                    <a:pt x="43" y="37"/>
                  </a:cubicBezTo>
                  <a:cubicBezTo>
                    <a:pt x="42" y="38"/>
                    <a:pt x="41" y="38"/>
                    <a:pt x="40" y="39"/>
                  </a:cubicBezTo>
                  <a:cubicBezTo>
                    <a:pt x="40" y="39"/>
                    <a:pt x="40" y="40"/>
                    <a:pt x="39" y="39"/>
                  </a:cubicBezTo>
                  <a:cubicBezTo>
                    <a:pt x="40" y="39"/>
                    <a:pt x="41" y="38"/>
                    <a:pt x="42" y="37"/>
                  </a:cubicBezTo>
                  <a:cubicBezTo>
                    <a:pt x="42" y="37"/>
                    <a:pt x="42" y="37"/>
                    <a:pt x="41" y="37"/>
                  </a:cubicBezTo>
                  <a:cubicBezTo>
                    <a:pt x="41" y="38"/>
                    <a:pt x="41" y="38"/>
                    <a:pt x="40" y="38"/>
                  </a:cubicBezTo>
                  <a:cubicBezTo>
                    <a:pt x="40" y="38"/>
                    <a:pt x="41" y="38"/>
                    <a:pt x="41" y="37"/>
                  </a:cubicBezTo>
                  <a:cubicBezTo>
                    <a:pt x="40" y="38"/>
                    <a:pt x="39" y="39"/>
                    <a:pt x="39" y="40"/>
                  </a:cubicBezTo>
                  <a:cubicBezTo>
                    <a:pt x="39" y="39"/>
                    <a:pt x="40" y="39"/>
                    <a:pt x="40" y="38"/>
                  </a:cubicBezTo>
                  <a:cubicBezTo>
                    <a:pt x="40" y="39"/>
                    <a:pt x="39" y="39"/>
                    <a:pt x="39" y="40"/>
                  </a:cubicBezTo>
                  <a:cubicBezTo>
                    <a:pt x="39" y="40"/>
                    <a:pt x="39" y="40"/>
                    <a:pt x="39" y="39"/>
                  </a:cubicBezTo>
                  <a:cubicBezTo>
                    <a:pt x="39" y="40"/>
                    <a:pt x="39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9" y="39"/>
                    <a:pt x="39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9"/>
                    <a:pt x="38" y="39"/>
                    <a:pt x="38" y="40"/>
                  </a:cubicBezTo>
                  <a:cubicBezTo>
                    <a:pt x="37" y="40"/>
                    <a:pt x="36" y="40"/>
                    <a:pt x="36" y="40"/>
                  </a:cubicBezTo>
                  <a:cubicBezTo>
                    <a:pt x="37" y="39"/>
                    <a:pt x="38" y="38"/>
                    <a:pt x="39" y="37"/>
                  </a:cubicBezTo>
                  <a:cubicBezTo>
                    <a:pt x="38" y="37"/>
                    <a:pt x="38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7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5"/>
                    <a:pt x="38" y="34"/>
                  </a:cubicBezTo>
                  <a:cubicBezTo>
                    <a:pt x="38" y="34"/>
                    <a:pt x="38" y="34"/>
                    <a:pt x="39" y="35"/>
                  </a:cubicBezTo>
                  <a:cubicBezTo>
                    <a:pt x="39" y="34"/>
                    <a:pt x="38" y="34"/>
                    <a:pt x="38" y="34"/>
                  </a:cubicBezTo>
                  <a:cubicBezTo>
                    <a:pt x="38" y="33"/>
                    <a:pt x="39" y="33"/>
                    <a:pt x="39" y="33"/>
                  </a:cubicBezTo>
                  <a:cubicBezTo>
                    <a:pt x="40" y="34"/>
                    <a:pt x="40" y="35"/>
                    <a:pt x="41" y="36"/>
                  </a:cubicBezTo>
                  <a:cubicBezTo>
                    <a:pt x="41" y="35"/>
                    <a:pt x="40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3" y="35"/>
                    <a:pt x="44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5"/>
                    <a:pt x="43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3" y="34"/>
                    <a:pt x="43" y="34"/>
                  </a:cubicBezTo>
                  <a:cubicBezTo>
                    <a:pt x="43" y="34"/>
                    <a:pt x="43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29" y="31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8" y="31"/>
                    <a:pt x="28" y="31"/>
                  </a:cubicBezTo>
                  <a:cubicBezTo>
                    <a:pt x="28" y="31"/>
                    <a:pt x="29" y="31"/>
                    <a:pt x="29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50" y="35"/>
                  </a:moveTo>
                  <a:cubicBezTo>
                    <a:pt x="50" y="35"/>
                    <a:pt x="50" y="35"/>
                    <a:pt x="50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7"/>
                    <a:pt x="52" y="37"/>
                    <a:pt x="52" y="37"/>
                  </a:cubicBezTo>
                  <a:cubicBezTo>
                    <a:pt x="52" y="37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6"/>
                    <a:pt x="50" y="36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28" y="32"/>
                    <a:pt x="28" y="31"/>
                    <a:pt x="27" y="33"/>
                  </a:cubicBezTo>
                  <a:cubicBezTo>
                    <a:pt x="27" y="33"/>
                    <a:pt x="28" y="33"/>
                    <a:pt x="28" y="33"/>
                  </a:cubicBezTo>
                  <a:cubicBezTo>
                    <a:pt x="28" y="33"/>
                    <a:pt x="27" y="34"/>
                    <a:pt x="27" y="34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5"/>
                    <a:pt x="29" y="35"/>
                  </a:cubicBezTo>
                  <a:cubicBezTo>
                    <a:pt x="29" y="35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5"/>
                  </a:cubicBezTo>
                  <a:cubicBezTo>
                    <a:pt x="31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1" y="33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3"/>
                    <a:pt x="30" y="33"/>
                  </a:cubicBezTo>
                  <a:cubicBezTo>
                    <a:pt x="30" y="33"/>
                    <a:pt x="31" y="33"/>
                    <a:pt x="3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2"/>
                    <a:pt x="30" y="32"/>
                    <a:pt x="30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2"/>
                    <a:pt x="29" y="32"/>
                  </a:cubicBezTo>
                  <a:cubicBezTo>
                    <a:pt x="30" y="32"/>
                    <a:pt x="30" y="32"/>
                    <a:pt x="31" y="32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lose/>
                  <a:moveTo>
                    <a:pt x="48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8" y="36"/>
                    <a:pt x="48" y="36"/>
                  </a:cubicBezTo>
                  <a:cubicBezTo>
                    <a:pt x="48" y="36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lose/>
                  <a:moveTo>
                    <a:pt x="29" y="31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21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1" y="30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lose/>
                  <a:moveTo>
                    <a:pt x="61" y="38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0" y="38"/>
                    <a:pt x="60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1" y="39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lose/>
                  <a:moveTo>
                    <a:pt x="50" y="36"/>
                  </a:moveTo>
                  <a:cubicBezTo>
                    <a:pt x="50" y="36"/>
                    <a:pt x="50" y="36"/>
                    <a:pt x="50" y="36"/>
                  </a:cubicBezTo>
                  <a:cubicBezTo>
                    <a:pt x="50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0" y="37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lose/>
                  <a:moveTo>
                    <a:pt x="47" y="36"/>
                  </a:move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lose/>
                  <a:moveTo>
                    <a:pt x="49" y="36"/>
                  </a:moveTo>
                  <a:cubicBezTo>
                    <a:pt x="50" y="36"/>
                    <a:pt x="50" y="36"/>
                    <a:pt x="50" y="37"/>
                  </a:cubicBezTo>
                  <a:cubicBezTo>
                    <a:pt x="50" y="38"/>
                    <a:pt x="50" y="38"/>
                    <a:pt x="49" y="38"/>
                  </a:cubicBezTo>
                  <a:cubicBezTo>
                    <a:pt x="49" y="38"/>
                    <a:pt x="50" y="37"/>
                    <a:pt x="50" y="37"/>
                  </a:cubicBezTo>
                  <a:cubicBezTo>
                    <a:pt x="50" y="37"/>
                    <a:pt x="49" y="38"/>
                    <a:pt x="49" y="38"/>
                  </a:cubicBezTo>
                  <a:cubicBezTo>
                    <a:pt x="49" y="38"/>
                    <a:pt x="49" y="37"/>
                    <a:pt x="49" y="36"/>
                  </a:cubicBezTo>
                  <a:cubicBezTo>
                    <a:pt x="49" y="36"/>
                    <a:pt x="49" y="36"/>
                    <a:pt x="49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lose/>
                  <a:moveTo>
                    <a:pt x="21" y="30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lose/>
                  <a:moveTo>
                    <a:pt x="65" y="39"/>
                  </a:moveTo>
                  <a:cubicBezTo>
                    <a:pt x="66" y="38"/>
                    <a:pt x="66" y="38"/>
                    <a:pt x="67" y="38"/>
                  </a:cubicBezTo>
                  <a:cubicBezTo>
                    <a:pt x="66" y="38"/>
                    <a:pt x="64" y="39"/>
                    <a:pt x="63" y="40"/>
                  </a:cubicBezTo>
                  <a:cubicBezTo>
                    <a:pt x="64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59" y="39"/>
                  </a:cubicBezTo>
                  <a:cubicBezTo>
                    <a:pt x="59" y="39"/>
                    <a:pt x="59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7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55" y="38"/>
                  </a:moveTo>
                  <a:cubicBezTo>
                    <a:pt x="55" y="38"/>
                    <a:pt x="56" y="38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19" y="30"/>
                  </a:cubicBezTo>
                  <a:cubicBezTo>
                    <a:pt x="19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21" y="30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lose/>
                  <a:moveTo>
                    <a:pt x="21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lose/>
                  <a:moveTo>
                    <a:pt x="56" y="38"/>
                  </a:move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lose/>
                  <a:moveTo>
                    <a:pt x="21" y="31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lose/>
                  <a:moveTo>
                    <a:pt x="44" y="34"/>
                  </a:moveTo>
                  <a:cubicBezTo>
                    <a:pt x="45" y="35"/>
                    <a:pt x="45" y="35"/>
                    <a:pt x="46" y="36"/>
                  </a:cubicBezTo>
                  <a:cubicBezTo>
                    <a:pt x="45" y="36"/>
                    <a:pt x="44" y="35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lose/>
                  <a:moveTo>
                    <a:pt x="59" y="39"/>
                  </a:move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lose/>
                  <a:moveTo>
                    <a:pt x="65" y="4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4" y="41"/>
                    <a:pt x="64" y="41"/>
                  </a:cubicBezTo>
                  <a:cubicBezTo>
                    <a:pt x="64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lose/>
                  <a:moveTo>
                    <a:pt x="23" y="31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lose/>
                  <a:moveTo>
                    <a:pt x="51" y="38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lose/>
                  <a:moveTo>
                    <a:pt x="62" y="40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1"/>
                    <a:pt x="61" y="40"/>
                  </a:cubicBezTo>
                  <a:cubicBezTo>
                    <a:pt x="61" y="40"/>
                    <a:pt x="61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lose/>
                  <a:moveTo>
                    <a:pt x="62" y="40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lose/>
                  <a:moveTo>
                    <a:pt x="22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60" y="40"/>
                  </a:moveTo>
                  <a:cubicBezTo>
                    <a:pt x="60" y="40"/>
                    <a:pt x="61" y="40"/>
                    <a:pt x="61" y="40"/>
                  </a:cubicBezTo>
                  <a:cubicBezTo>
                    <a:pt x="61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lose/>
                  <a:moveTo>
                    <a:pt x="31" y="34"/>
                  </a:move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  <a:moveTo>
                    <a:pt x="41" y="35"/>
                  </a:moveTo>
                  <a:cubicBezTo>
                    <a:pt x="41" y="35"/>
                    <a:pt x="41" y="36"/>
                    <a:pt x="42" y="36"/>
                  </a:cubicBezTo>
                  <a:cubicBezTo>
                    <a:pt x="41" y="35"/>
                    <a:pt x="40" y="35"/>
                    <a:pt x="40" y="34"/>
                  </a:cubicBezTo>
                  <a:cubicBezTo>
                    <a:pt x="40" y="34"/>
                    <a:pt x="40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lose/>
                  <a:moveTo>
                    <a:pt x="65" y="4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4" y="42"/>
                    <a:pt x="64" y="42"/>
                    <a:pt x="63" y="42"/>
                  </a:cubicBezTo>
                  <a:cubicBezTo>
                    <a:pt x="63" y="42"/>
                    <a:pt x="63" y="41"/>
                    <a:pt x="63" y="41"/>
                  </a:cubicBezTo>
                  <a:cubicBezTo>
                    <a:pt x="63" y="41"/>
                    <a:pt x="63" y="42"/>
                    <a:pt x="63" y="42"/>
                  </a:cubicBezTo>
                  <a:cubicBezTo>
                    <a:pt x="64" y="41"/>
                    <a:pt x="64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lose/>
                  <a:moveTo>
                    <a:pt x="58" y="40"/>
                  </a:move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0"/>
                    <a:pt x="57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lose/>
                  <a:moveTo>
                    <a:pt x="51" y="38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lose/>
                  <a:moveTo>
                    <a:pt x="63" y="41"/>
                  </a:move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1" y="41"/>
                    <a:pt x="61" y="41"/>
                  </a:cubicBezTo>
                  <a:cubicBezTo>
                    <a:pt x="61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2"/>
                    <a:pt x="18" y="32"/>
                  </a:cubicBezTo>
                  <a:cubicBezTo>
                    <a:pt x="19" y="32"/>
                    <a:pt x="19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39" y="34"/>
                  </a:moveTo>
                  <a:cubicBezTo>
                    <a:pt x="39" y="34"/>
                    <a:pt x="40" y="35"/>
                    <a:pt x="40" y="36"/>
                  </a:cubicBezTo>
                  <a:cubicBezTo>
                    <a:pt x="40" y="35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lose/>
                  <a:moveTo>
                    <a:pt x="53" y="39"/>
                  </a:move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lose/>
                  <a:moveTo>
                    <a:pt x="63" y="41"/>
                  </a:move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2"/>
                    <a:pt x="63" y="42"/>
                  </a:cubicBezTo>
                  <a:cubicBezTo>
                    <a:pt x="63" y="42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lose/>
                  <a:moveTo>
                    <a:pt x="53" y="39"/>
                  </a:moveTo>
                  <a:cubicBezTo>
                    <a:pt x="53" y="39"/>
                    <a:pt x="53" y="39"/>
                    <a:pt x="53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1"/>
                    <a:pt x="62" y="4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lose/>
                  <a:moveTo>
                    <a:pt x="61" y="41"/>
                  </a:moveTo>
                  <a:cubicBezTo>
                    <a:pt x="61" y="41"/>
                    <a:pt x="62" y="41"/>
                    <a:pt x="62" y="41"/>
                  </a:cubicBezTo>
                  <a:cubicBezTo>
                    <a:pt x="62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lose/>
                  <a:moveTo>
                    <a:pt x="48" y="38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7" y="39"/>
                    <a:pt x="47" y="39"/>
                  </a:cubicBezTo>
                  <a:cubicBezTo>
                    <a:pt x="47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2"/>
                    <a:pt x="61" y="42"/>
                  </a:cubicBezTo>
                  <a:cubicBezTo>
                    <a:pt x="60" y="42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lose/>
                  <a:moveTo>
                    <a:pt x="60" y="41"/>
                  </a:moveTo>
                  <a:cubicBezTo>
                    <a:pt x="60" y="41"/>
                    <a:pt x="59" y="41"/>
                    <a:pt x="59" y="41"/>
                  </a:cubicBezTo>
                  <a:cubicBezTo>
                    <a:pt x="59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55" y="40"/>
                  </a:move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1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lose/>
                  <a:moveTo>
                    <a:pt x="58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8" y="41"/>
                    <a:pt x="58" y="41"/>
                  </a:cubicBezTo>
                  <a:cubicBezTo>
                    <a:pt x="57" y="41"/>
                    <a:pt x="57" y="41"/>
                    <a:pt x="57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lose/>
                  <a:moveTo>
                    <a:pt x="55" y="40"/>
                  </a:move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54" y="41"/>
                    <a:pt x="54" y="41"/>
                  </a:cubicBezTo>
                  <a:cubicBezTo>
                    <a:pt x="54" y="41"/>
                    <a:pt x="54" y="41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lose/>
                  <a:moveTo>
                    <a:pt x="55" y="41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lose/>
                  <a:moveTo>
                    <a:pt x="58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7" y="42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lose/>
                  <a:moveTo>
                    <a:pt x="55" y="41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lose/>
                  <a:moveTo>
                    <a:pt x="59" y="42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lose/>
                  <a:moveTo>
                    <a:pt x="59" y="42"/>
                  </a:move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lose/>
                  <a:moveTo>
                    <a:pt x="56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lose/>
                  <a:moveTo>
                    <a:pt x="32" y="36"/>
                  </a:move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lose/>
                  <a:moveTo>
                    <a:pt x="49" y="39"/>
                  </a:move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lose/>
                  <a:moveTo>
                    <a:pt x="59" y="42"/>
                  </a:move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8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42"/>
                    <a:pt x="60" y="42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lose/>
                  <a:moveTo>
                    <a:pt x="59" y="42"/>
                  </a:move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9" y="43"/>
                    <a:pt x="59" y="43"/>
                  </a:cubicBezTo>
                  <a:cubicBezTo>
                    <a:pt x="59" y="43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lose/>
                  <a:moveTo>
                    <a:pt x="3" y="30"/>
                  </a:moveTo>
                  <a:cubicBezTo>
                    <a:pt x="4" y="30"/>
                    <a:pt x="6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4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50" y="40"/>
                  </a:moveTo>
                  <a:cubicBezTo>
                    <a:pt x="50" y="40"/>
                    <a:pt x="50" y="40"/>
                    <a:pt x="5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7" y="42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lose/>
                  <a:moveTo>
                    <a:pt x="9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lose/>
                  <a:moveTo>
                    <a:pt x="42" y="38"/>
                  </a:move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9"/>
                    <a:pt x="42" y="39"/>
                  </a:cubicBezTo>
                  <a:cubicBezTo>
                    <a:pt x="42" y="39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lose/>
                  <a:moveTo>
                    <a:pt x="10" y="32"/>
                  </a:moveTo>
                  <a:cubicBezTo>
                    <a:pt x="9" y="30"/>
                    <a:pt x="9" y="30"/>
                    <a:pt x="9" y="28"/>
                  </a:cubicBezTo>
                  <a:cubicBezTo>
                    <a:pt x="10" y="29"/>
                    <a:pt x="10" y="31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20" y="34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lose/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lose/>
                  <a:moveTo>
                    <a:pt x="54" y="42"/>
                  </a:move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lose/>
                  <a:moveTo>
                    <a:pt x="52" y="42"/>
                  </a:moveTo>
                  <a:cubicBezTo>
                    <a:pt x="52" y="42"/>
                    <a:pt x="52" y="42"/>
                    <a:pt x="52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lose/>
                  <a:moveTo>
                    <a:pt x="21" y="35"/>
                  </a:moveTo>
                  <a:cubicBezTo>
                    <a:pt x="22" y="35"/>
                    <a:pt x="22" y="35"/>
                    <a:pt x="22" y="35"/>
                  </a:cubicBezTo>
                  <a:cubicBezTo>
                    <a:pt x="22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56" y="42"/>
                  </a:move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5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lose/>
                  <a:moveTo>
                    <a:pt x="55" y="42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4" y="42"/>
                    <a:pt x="54" y="42"/>
                  </a:cubicBezTo>
                  <a:cubicBezTo>
                    <a:pt x="54" y="42"/>
                    <a:pt x="54" y="42"/>
                    <a:pt x="55" y="42"/>
                  </a:cubicBezTo>
                  <a:cubicBezTo>
                    <a:pt x="54" y="42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lose/>
                  <a:moveTo>
                    <a:pt x="61" y="44"/>
                  </a:move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lose/>
                  <a:moveTo>
                    <a:pt x="55" y="42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lose/>
                  <a:moveTo>
                    <a:pt x="53" y="42"/>
                  </a:moveTo>
                  <a:cubicBezTo>
                    <a:pt x="53" y="42"/>
                    <a:pt x="53" y="42"/>
                    <a:pt x="53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lose/>
                  <a:moveTo>
                    <a:pt x="53" y="42"/>
                  </a:move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lose/>
                  <a:moveTo>
                    <a:pt x="50" y="41"/>
                  </a:moveTo>
                  <a:cubicBezTo>
                    <a:pt x="50" y="41"/>
                    <a:pt x="51" y="41"/>
                    <a:pt x="51" y="41"/>
                  </a:cubicBezTo>
                  <a:cubicBezTo>
                    <a:pt x="51" y="41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lose/>
                  <a:moveTo>
                    <a:pt x="50" y="41"/>
                  </a:moveTo>
                  <a:cubicBezTo>
                    <a:pt x="50" y="41"/>
                    <a:pt x="49" y="41"/>
                    <a:pt x="49" y="41"/>
                  </a:cubicBezTo>
                  <a:cubicBezTo>
                    <a:pt x="49" y="42"/>
                    <a:pt x="50" y="42"/>
                    <a:pt x="50" y="43"/>
                  </a:cubicBezTo>
                  <a:cubicBezTo>
                    <a:pt x="50" y="42"/>
                    <a:pt x="50" y="42"/>
                    <a:pt x="51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lose/>
                  <a:moveTo>
                    <a:pt x="21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55" y="42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4" y="43"/>
                    <a:pt x="54" y="43"/>
                  </a:cubicBezTo>
                  <a:cubicBezTo>
                    <a:pt x="54" y="43"/>
                    <a:pt x="54" y="43"/>
                    <a:pt x="55" y="43"/>
                  </a:cubicBezTo>
                  <a:cubicBezTo>
                    <a:pt x="55" y="43"/>
                    <a:pt x="55" y="43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lose/>
                  <a:moveTo>
                    <a:pt x="55" y="43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lose/>
                  <a:moveTo>
                    <a:pt x="21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49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3" y="42"/>
                  </a:move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lose/>
                  <a:moveTo>
                    <a:pt x="54" y="43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3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lose/>
                  <a:moveTo>
                    <a:pt x="21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12" y="33"/>
                  </a:move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lose/>
                  <a:moveTo>
                    <a:pt x="9" y="34"/>
                  </a:moveTo>
                  <a:cubicBezTo>
                    <a:pt x="9" y="35"/>
                    <a:pt x="9" y="35"/>
                    <a:pt x="11" y="35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0" y="34"/>
                    <a:pt x="10" y="34"/>
                  </a:cubicBezTo>
                  <a:cubicBezTo>
                    <a:pt x="11" y="34"/>
                    <a:pt x="11" y="33"/>
                    <a:pt x="12" y="34"/>
                  </a:cubicBezTo>
                  <a:cubicBezTo>
                    <a:pt x="10" y="32"/>
                    <a:pt x="10" y="33"/>
                    <a:pt x="8" y="33"/>
                  </a:cubicBezTo>
                  <a:cubicBezTo>
                    <a:pt x="8" y="33"/>
                    <a:pt x="9" y="33"/>
                    <a:pt x="9" y="34"/>
                  </a:cubicBezTo>
                  <a:cubicBezTo>
                    <a:pt x="9" y="33"/>
                    <a:pt x="10" y="33"/>
                    <a:pt x="11" y="33"/>
                  </a:cubicBezTo>
                  <a:cubicBezTo>
                    <a:pt x="10" y="33"/>
                    <a:pt x="10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lose/>
                  <a:moveTo>
                    <a:pt x="54" y="43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lose/>
                  <a:moveTo>
                    <a:pt x="54" y="43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lose/>
                  <a:moveTo>
                    <a:pt x="8" y="33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lose/>
                  <a:moveTo>
                    <a:pt x="53" y="43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lose/>
                  <a:moveTo>
                    <a:pt x="52" y="43"/>
                  </a:moveTo>
                  <a:cubicBezTo>
                    <a:pt x="52" y="43"/>
                    <a:pt x="52" y="43"/>
                    <a:pt x="52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0" y="43"/>
                  </a:cubicBezTo>
                  <a:cubicBezTo>
                    <a:pt x="51" y="43"/>
                    <a:pt x="51" y="43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lose/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1"/>
                    <a:pt x="46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54" y="43"/>
                  </a:moveTo>
                  <a:cubicBezTo>
                    <a:pt x="54" y="43"/>
                    <a:pt x="54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lose/>
                  <a:moveTo>
                    <a:pt x="46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lose/>
                  <a:moveTo>
                    <a:pt x="46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lose/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lose/>
                  <a:moveTo>
                    <a:pt x="8" y="33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lose/>
                  <a:moveTo>
                    <a:pt x="24" y="38"/>
                  </a:moveTo>
                  <a:cubicBezTo>
                    <a:pt x="24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3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2" y="36"/>
                    <a:pt x="2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2" y="37"/>
                  </a:cubicBezTo>
                  <a:cubicBezTo>
                    <a:pt x="23" y="37"/>
                    <a:pt x="23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48" y="42"/>
                  </a:moveTo>
                  <a:cubicBezTo>
                    <a:pt x="49" y="42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lose/>
                  <a:moveTo>
                    <a:pt x="53" y="43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lose/>
                  <a:moveTo>
                    <a:pt x="44" y="41"/>
                  </a:moveTo>
                  <a:cubicBezTo>
                    <a:pt x="44" y="41"/>
                    <a:pt x="44" y="41"/>
                    <a:pt x="45" y="41"/>
                  </a:cubicBezTo>
                  <a:cubicBezTo>
                    <a:pt x="45" y="41"/>
                    <a:pt x="45" y="41"/>
                    <a:pt x="45" y="42"/>
                  </a:cubicBezTo>
                  <a:cubicBezTo>
                    <a:pt x="45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lose/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lose/>
                  <a:moveTo>
                    <a:pt x="52" y="43"/>
                  </a:move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52" y="43"/>
                  </a:move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lose/>
                  <a:moveTo>
                    <a:pt x="43" y="41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lose/>
                  <a:moveTo>
                    <a:pt x="36" y="39"/>
                  </a:move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40"/>
                  </a:cubicBezTo>
                  <a:cubicBezTo>
                    <a:pt x="36" y="40"/>
                    <a:pt x="36" y="40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lose/>
                  <a:moveTo>
                    <a:pt x="53" y="43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lose/>
                  <a:moveTo>
                    <a:pt x="53" y="43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lose/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6"/>
                    <a:pt x="15" y="36"/>
                  </a:cubicBezTo>
                  <a:cubicBezTo>
                    <a:pt x="14" y="36"/>
                    <a:pt x="14" y="36"/>
                    <a:pt x="13" y="36"/>
                  </a:cubicBezTo>
                  <a:cubicBezTo>
                    <a:pt x="13" y="36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2" y="36"/>
                    <a:pt x="12" y="35"/>
                    <a:pt x="12" y="35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3" y="34"/>
                    <a:pt x="14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lose/>
                  <a:moveTo>
                    <a:pt x="36" y="40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lose/>
                  <a:moveTo>
                    <a:pt x="52" y="43"/>
                  </a:move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1" y="43"/>
                    <a:pt x="51" y="43"/>
                  </a:cubicBezTo>
                  <a:cubicBezTo>
                    <a:pt x="51" y="43"/>
                    <a:pt x="51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lose/>
                  <a:moveTo>
                    <a:pt x="46" y="42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47" y="42"/>
                  </a:moveTo>
                  <a:cubicBezTo>
                    <a:pt x="48" y="42"/>
                    <a:pt x="48" y="43"/>
                    <a:pt x="48" y="43"/>
                  </a:cubicBezTo>
                  <a:cubicBezTo>
                    <a:pt x="48" y="43"/>
                    <a:pt x="48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52" y="43"/>
                  </a:move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4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lose/>
                  <a:moveTo>
                    <a:pt x="12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lose/>
                  <a:moveTo>
                    <a:pt x="53" y="43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lose/>
                  <a:moveTo>
                    <a:pt x="55" y="4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lose/>
                  <a:moveTo>
                    <a:pt x="51" y="43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lose/>
                  <a:moveTo>
                    <a:pt x="37" y="40"/>
                  </a:moveTo>
                  <a:cubicBezTo>
                    <a:pt x="38" y="39"/>
                    <a:pt x="39" y="38"/>
                    <a:pt x="40" y="37"/>
                  </a:cubicBezTo>
                  <a:cubicBezTo>
                    <a:pt x="39" y="38"/>
                    <a:pt x="38" y="39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53" y="44"/>
                  </a:moveTo>
                  <a:cubicBezTo>
                    <a:pt x="53" y="44"/>
                    <a:pt x="53" y="44"/>
                    <a:pt x="53" y="43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lose/>
                  <a:moveTo>
                    <a:pt x="46" y="42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52" y="44"/>
                  </a:moveTo>
                  <a:cubicBezTo>
                    <a:pt x="52" y="43"/>
                    <a:pt x="52" y="43"/>
                    <a:pt x="52" y="4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lose/>
                  <a:moveTo>
                    <a:pt x="42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lose/>
                  <a:moveTo>
                    <a:pt x="52" y="44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lose/>
                  <a:moveTo>
                    <a:pt x="50" y="43"/>
                  </a:move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lose/>
                  <a:moveTo>
                    <a:pt x="12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49" y="43"/>
                  </a:moveTo>
                  <a:cubicBezTo>
                    <a:pt x="49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lose/>
                  <a:moveTo>
                    <a:pt x="25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lose/>
                  <a:moveTo>
                    <a:pt x="12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50" y="43"/>
                  </a:move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lose/>
                  <a:moveTo>
                    <a:pt x="19" y="36"/>
                  </a:move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19" y="37"/>
                  </a:cubicBezTo>
                  <a:cubicBezTo>
                    <a:pt x="19" y="37"/>
                    <a:pt x="19" y="37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lose/>
                  <a:moveTo>
                    <a:pt x="43" y="42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lose/>
                  <a:moveTo>
                    <a:pt x="52" y="44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lose/>
                  <a:moveTo>
                    <a:pt x="49" y="43"/>
                  </a:move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4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lose/>
                  <a:moveTo>
                    <a:pt x="50" y="44"/>
                  </a:moveTo>
                  <a:cubicBezTo>
                    <a:pt x="50" y="44"/>
                    <a:pt x="50" y="43"/>
                    <a:pt x="50" y="4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0" y="44"/>
                    <a:pt x="50" y="44"/>
                  </a:cubicBezTo>
                  <a:cubicBezTo>
                    <a:pt x="50" y="44"/>
                    <a:pt x="50" y="44"/>
                    <a:pt x="49" y="44"/>
                  </a:cubicBezTo>
                  <a:cubicBezTo>
                    <a:pt x="49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lose/>
                  <a:moveTo>
                    <a:pt x="47" y="43"/>
                  </a:move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lose/>
                  <a:moveTo>
                    <a:pt x="55" y="45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lose/>
                  <a:moveTo>
                    <a:pt x="50" y="44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lose/>
                  <a:moveTo>
                    <a:pt x="17" y="36"/>
                  </a:moveTo>
                  <a:cubicBezTo>
                    <a:pt x="17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7" y="38"/>
                  </a:cubicBezTo>
                  <a:cubicBezTo>
                    <a:pt x="17" y="38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8" y="37"/>
                    <a:pt x="17" y="37"/>
                  </a:cubicBezTo>
                  <a:cubicBezTo>
                    <a:pt x="17" y="37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lose/>
                  <a:moveTo>
                    <a:pt x="45" y="43"/>
                  </a:moveTo>
                  <a:cubicBezTo>
                    <a:pt x="45" y="43"/>
                    <a:pt x="45" y="43"/>
                    <a:pt x="45" y="42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lose/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4"/>
                    <a:pt x="6" y="34"/>
                  </a:cubicBezTo>
                  <a:cubicBezTo>
                    <a:pt x="7" y="33"/>
                    <a:pt x="6" y="31"/>
                    <a:pt x="6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1"/>
                    <a:pt x="5" y="30"/>
                    <a:pt x="5" y="30"/>
                  </a:cubicBezTo>
                  <a:cubicBezTo>
                    <a:pt x="5" y="31"/>
                    <a:pt x="6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lose/>
                  <a:moveTo>
                    <a:pt x="48" y="43"/>
                  </a:moveTo>
                  <a:cubicBezTo>
                    <a:pt x="49" y="43"/>
                    <a:pt x="49" y="43"/>
                    <a:pt x="49" y="4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5"/>
                    <a:pt x="47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5" y="45"/>
                    <a:pt x="43" y="44"/>
                    <a:pt x="42" y="44"/>
                  </a:cubicBezTo>
                  <a:cubicBezTo>
                    <a:pt x="43" y="44"/>
                    <a:pt x="44" y="44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4" y="44"/>
                    <a:pt x="43" y="44"/>
                  </a:cubicBezTo>
                  <a:cubicBezTo>
                    <a:pt x="44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6" y="44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3"/>
                  </a:cubicBezTo>
                  <a:cubicBezTo>
                    <a:pt x="46" y="43"/>
                    <a:pt x="47" y="44"/>
                    <a:pt x="47" y="44"/>
                  </a:cubicBezTo>
                  <a:cubicBezTo>
                    <a:pt x="47" y="44"/>
                    <a:pt x="47" y="44"/>
                    <a:pt x="47" y="43"/>
                  </a:cubicBezTo>
                  <a:cubicBezTo>
                    <a:pt x="47" y="43"/>
                    <a:pt x="47" y="44"/>
                    <a:pt x="48" y="44"/>
                  </a:cubicBezTo>
                  <a:cubicBezTo>
                    <a:pt x="48" y="44"/>
                    <a:pt x="47" y="44"/>
                    <a:pt x="47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lose/>
                  <a:moveTo>
                    <a:pt x="15" y="36"/>
                  </a:move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4" y="36"/>
                    <a:pt x="13" y="36"/>
                  </a:cubicBezTo>
                  <a:cubicBezTo>
                    <a:pt x="13" y="36"/>
                    <a:pt x="13" y="36"/>
                    <a:pt x="13" y="37"/>
                  </a:cubicBezTo>
                  <a:cubicBezTo>
                    <a:pt x="13" y="37"/>
                    <a:pt x="14" y="37"/>
                    <a:pt x="14" y="37"/>
                  </a:cubicBezTo>
                  <a:cubicBezTo>
                    <a:pt x="14" y="36"/>
                    <a:pt x="14" y="36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lose/>
                  <a:moveTo>
                    <a:pt x="10" y="35"/>
                  </a:moveTo>
                  <a:cubicBezTo>
                    <a:pt x="10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8" y="35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lose/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lose/>
                  <a:moveTo>
                    <a:pt x="43" y="42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lose/>
                  <a:moveTo>
                    <a:pt x="10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1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7"/>
                    <a:pt x="11" y="37"/>
                    <a:pt x="10" y="36"/>
                  </a:cubicBezTo>
                  <a:cubicBezTo>
                    <a:pt x="11" y="36"/>
                    <a:pt x="11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1" y="36"/>
                    <a:pt x="11" y="36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0" y="35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61" y="46"/>
                  </a:move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7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46" y="43"/>
                  </a:move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4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lose/>
                  <a:moveTo>
                    <a:pt x="20" y="38"/>
                  </a:moveTo>
                  <a:cubicBezTo>
                    <a:pt x="19" y="37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lose/>
                  <a:moveTo>
                    <a:pt x="46" y="44"/>
                  </a:moveTo>
                  <a:cubicBezTo>
                    <a:pt x="46" y="44"/>
                    <a:pt x="46" y="43"/>
                    <a:pt x="46" y="43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lose/>
                  <a:moveTo>
                    <a:pt x="12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53" y="45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  <a:moveTo>
                    <a:pt x="44" y="43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lose/>
                  <a:moveTo>
                    <a:pt x="45" y="44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lose/>
                  <a:moveTo>
                    <a:pt x="42" y="43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lose/>
                  <a:moveTo>
                    <a:pt x="44" y="43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lose/>
                  <a:moveTo>
                    <a:pt x="51" y="45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lose/>
                  <a:moveTo>
                    <a:pt x="42" y="43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lose/>
                  <a:moveTo>
                    <a:pt x="22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9"/>
                    <a:pt x="21" y="39"/>
                  </a:cubicBezTo>
                  <a:cubicBezTo>
                    <a:pt x="21" y="39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lose/>
                  <a:moveTo>
                    <a:pt x="44" y="43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4"/>
                    <a:pt x="44" y="44"/>
                  </a:cubicBezTo>
                  <a:cubicBezTo>
                    <a:pt x="44" y="44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lose/>
                  <a:moveTo>
                    <a:pt x="37" y="42"/>
                  </a:move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lose/>
                  <a:moveTo>
                    <a:pt x="25" y="39"/>
                  </a:moveTo>
                  <a:cubicBezTo>
                    <a:pt x="21" y="38"/>
                    <a:pt x="23" y="39"/>
                    <a:pt x="21" y="39"/>
                  </a:cubicBezTo>
                  <a:cubicBezTo>
                    <a:pt x="21" y="40"/>
                    <a:pt x="22" y="40"/>
                    <a:pt x="22" y="40"/>
                  </a:cubicBezTo>
                  <a:cubicBezTo>
                    <a:pt x="23" y="40"/>
                    <a:pt x="23" y="40"/>
                    <a:pt x="24" y="39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22" y="41"/>
                    <a:pt x="23" y="41"/>
                    <a:pt x="23" y="41"/>
                  </a:cubicBezTo>
                  <a:cubicBezTo>
                    <a:pt x="24" y="41"/>
                    <a:pt x="24" y="41"/>
                    <a:pt x="24" y="40"/>
                  </a:cubicBezTo>
                  <a:cubicBezTo>
                    <a:pt x="24" y="40"/>
                    <a:pt x="24" y="40"/>
                    <a:pt x="24" y="39"/>
                  </a:cubicBezTo>
                  <a:cubicBezTo>
                    <a:pt x="24" y="40"/>
                    <a:pt x="24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lose/>
                  <a:moveTo>
                    <a:pt x="14" y="37"/>
                  </a:moveTo>
                  <a:cubicBezTo>
                    <a:pt x="15" y="37"/>
                    <a:pt x="15" y="37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6" y="39"/>
                    <a:pt x="16" y="38"/>
                    <a:pt x="17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6" y="39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6" y="40"/>
                  </a:moveTo>
                  <a:cubicBezTo>
                    <a:pt x="26" y="40"/>
                    <a:pt x="25" y="39"/>
                    <a:pt x="25" y="39"/>
                  </a:cubicBezTo>
                  <a:cubicBezTo>
                    <a:pt x="25" y="40"/>
                    <a:pt x="25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lose/>
                  <a:moveTo>
                    <a:pt x="13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18" y="38"/>
                  </a:moveTo>
                  <a:cubicBezTo>
                    <a:pt x="18" y="38"/>
                    <a:pt x="18" y="38"/>
                    <a:pt x="17" y="38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lose/>
                  <a:moveTo>
                    <a:pt x="23" y="42"/>
                  </a:moveTo>
                  <a:cubicBezTo>
                    <a:pt x="23" y="42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1" y="39"/>
                  </a:cubicBezTo>
                  <a:cubicBezTo>
                    <a:pt x="21" y="39"/>
                    <a:pt x="21" y="39"/>
                    <a:pt x="20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8"/>
                    <a:pt x="21" y="38"/>
                  </a:cubicBezTo>
                  <a:cubicBezTo>
                    <a:pt x="20" y="39"/>
                    <a:pt x="20" y="39"/>
                    <a:pt x="19" y="39"/>
                  </a:cubicBezTo>
                  <a:cubicBezTo>
                    <a:pt x="21" y="41"/>
                    <a:pt x="19" y="41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lose/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lose/>
                  <a:moveTo>
                    <a:pt x="27" y="40"/>
                  </a:moveTo>
                  <a:cubicBezTo>
                    <a:pt x="27" y="40"/>
                    <a:pt x="27" y="40"/>
                    <a:pt x="28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29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8" y="41"/>
                  </a:cubicBezTo>
                  <a:cubicBezTo>
                    <a:pt x="29" y="41"/>
                    <a:pt x="29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9" y="41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8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4" y="39"/>
                  </a:cubicBezTo>
                  <a:cubicBezTo>
                    <a:pt x="13" y="38"/>
                    <a:pt x="12" y="38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8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lose/>
                  <a:moveTo>
                    <a:pt x="50" y="45"/>
                  </a:moveTo>
                  <a:cubicBezTo>
                    <a:pt x="50" y="45"/>
                    <a:pt x="50" y="46"/>
                    <a:pt x="51" y="46"/>
                  </a:cubicBezTo>
                  <a:cubicBezTo>
                    <a:pt x="51" y="46"/>
                    <a:pt x="50" y="46"/>
                    <a:pt x="50" y="46"/>
                  </a:cubicBezTo>
                  <a:cubicBezTo>
                    <a:pt x="50" y="46"/>
                    <a:pt x="50" y="46"/>
                    <a:pt x="49" y="46"/>
                  </a:cubicBezTo>
                  <a:cubicBezTo>
                    <a:pt x="50" y="46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lose/>
                  <a:moveTo>
                    <a:pt x="18" y="38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lose/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8"/>
                    <a:pt x="14" y="38"/>
                  </a:cubicBezTo>
                  <a:cubicBezTo>
                    <a:pt x="14" y="38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37" y="42"/>
                  </a:moveTo>
                  <a:cubicBezTo>
                    <a:pt x="37" y="42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6" y="43"/>
                  </a:cubicBezTo>
                  <a:cubicBezTo>
                    <a:pt x="36" y="43"/>
                    <a:pt x="36" y="43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lose/>
                  <a:moveTo>
                    <a:pt x="27" y="40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1"/>
                    <a:pt x="27" y="41"/>
                  </a:cubicBezTo>
                  <a:cubicBezTo>
                    <a:pt x="27" y="41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27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37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lose/>
                  <a:moveTo>
                    <a:pt x="25" y="40"/>
                  </a:move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1"/>
                  </a:cubicBezTo>
                  <a:cubicBezTo>
                    <a:pt x="25" y="41"/>
                    <a:pt x="25" y="42"/>
                    <a:pt x="26" y="42"/>
                  </a:cubicBezTo>
                  <a:cubicBezTo>
                    <a:pt x="25" y="41"/>
                    <a:pt x="25" y="40"/>
                    <a:pt x="23" y="41"/>
                  </a:cubicBezTo>
                  <a:cubicBezTo>
                    <a:pt x="24" y="42"/>
                    <a:pt x="26" y="44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2"/>
                    <a:pt x="27" y="42"/>
                  </a:cubicBezTo>
                  <a:cubicBezTo>
                    <a:pt x="27" y="42"/>
                    <a:pt x="28" y="42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2"/>
                    <a:pt x="27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7" y="43"/>
                  </a:cubicBezTo>
                  <a:cubicBezTo>
                    <a:pt x="27" y="42"/>
                    <a:pt x="26" y="41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lose/>
                  <a:moveTo>
                    <a:pt x="27" y="41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27" y="41"/>
                  </a:moveTo>
                  <a:cubicBezTo>
                    <a:pt x="27" y="41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8" y="40"/>
                    <a:pt x="18" y="40"/>
                    <a:pt x="19" y="40"/>
                  </a:cubicBezTo>
                  <a:cubicBezTo>
                    <a:pt x="17" y="39"/>
                    <a:pt x="17" y="40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lose/>
                  <a:moveTo>
                    <a:pt x="6" y="36"/>
                  </a:moveTo>
                  <a:cubicBezTo>
                    <a:pt x="7" y="36"/>
                    <a:pt x="8" y="36"/>
                    <a:pt x="8" y="36"/>
                  </a:cubicBezTo>
                  <a:cubicBezTo>
                    <a:pt x="8" y="36"/>
                    <a:pt x="7" y="36"/>
                    <a:pt x="7" y="36"/>
                  </a:cubicBezTo>
                  <a:cubicBezTo>
                    <a:pt x="7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7"/>
                    <a:pt x="6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4" y="37"/>
                    <a:pt x="4" y="37"/>
                  </a:cubicBezTo>
                  <a:cubicBezTo>
                    <a:pt x="4" y="37"/>
                    <a:pt x="4" y="36"/>
                    <a:pt x="5" y="36"/>
                  </a:cubicBezTo>
                  <a:cubicBezTo>
                    <a:pt x="4" y="36"/>
                    <a:pt x="4" y="36"/>
                    <a:pt x="3" y="36"/>
                  </a:cubicBezTo>
                  <a:cubicBezTo>
                    <a:pt x="5" y="36"/>
                    <a:pt x="5" y="36"/>
                    <a:pt x="7" y="36"/>
                  </a:cubicBezTo>
                  <a:cubicBezTo>
                    <a:pt x="7" y="36"/>
                    <a:pt x="7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lose/>
                  <a:moveTo>
                    <a:pt x="49" y="46"/>
                  </a:move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lose/>
                  <a:moveTo>
                    <a:pt x="39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0" y="44"/>
                  </a:move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40" y="44"/>
                  </a:cubicBezTo>
                  <a:cubicBezTo>
                    <a:pt x="40" y="44"/>
                    <a:pt x="39" y="44"/>
                    <a:pt x="39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36" y="43"/>
                  </a:move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lose/>
                  <a:moveTo>
                    <a:pt x="28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2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lose/>
                  <a:moveTo>
                    <a:pt x="14" y="38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39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8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6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27" y="41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3"/>
                    <a:pt x="28" y="43"/>
                    <a:pt x="2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2"/>
                    <a:pt x="27" y="42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50" y="46"/>
                  </a:moveTo>
                  <a:cubicBezTo>
                    <a:pt x="50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lose/>
                  <a:moveTo>
                    <a:pt x="37" y="43"/>
                  </a:moveTo>
                  <a:cubicBezTo>
                    <a:pt x="37" y="43"/>
                    <a:pt x="37" y="43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38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7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lose/>
                  <a:moveTo>
                    <a:pt x="39" y="44"/>
                  </a:moveTo>
                  <a:cubicBezTo>
                    <a:pt x="39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37" y="44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6" y="44"/>
                    <a:pt x="36" y="44"/>
                  </a:cubicBezTo>
                  <a:cubicBezTo>
                    <a:pt x="36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lose/>
                  <a:moveTo>
                    <a:pt x="15" y="39"/>
                  </a:moveTo>
                  <a:cubicBezTo>
                    <a:pt x="15" y="39"/>
                    <a:pt x="15" y="38"/>
                    <a:pt x="14" y="38"/>
                  </a:cubicBezTo>
                  <a:cubicBezTo>
                    <a:pt x="14" y="38"/>
                    <a:pt x="14" y="39"/>
                    <a:pt x="14" y="39"/>
                  </a:cubicBezTo>
                  <a:cubicBezTo>
                    <a:pt x="15" y="39"/>
                    <a:pt x="16" y="39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lose/>
                  <a:moveTo>
                    <a:pt x="49" y="47"/>
                  </a:move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8" y="46"/>
                    <a:pt x="48" y="47"/>
                  </a:cubicBezTo>
                  <a:cubicBezTo>
                    <a:pt x="48" y="47"/>
                    <a:pt x="49" y="47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lose/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lose/>
                  <a:moveTo>
                    <a:pt x="36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lose/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lose/>
                  <a:moveTo>
                    <a:pt x="12" y="38"/>
                  </a:moveTo>
                  <a:cubicBezTo>
                    <a:pt x="12" y="38"/>
                    <a:pt x="11" y="38"/>
                    <a:pt x="11" y="38"/>
                  </a:cubicBezTo>
                  <a:cubicBezTo>
                    <a:pt x="11" y="38"/>
                    <a:pt x="10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lose/>
                  <a:moveTo>
                    <a:pt x="43" y="45"/>
                  </a:moveTo>
                  <a:cubicBezTo>
                    <a:pt x="43" y="45"/>
                    <a:pt x="44" y="45"/>
                    <a:pt x="44" y="46"/>
                  </a:cubicBezTo>
                  <a:cubicBezTo>
                    <a:pt x="43" y="46"/>
                    <a:pt x="43" y="46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lose/>
                  <a:moveTo>
                    <a:pt x="43" y="45"/>
                  </a:moveTo>
                  <a:cubicBezTo>
                    <a:pt x="42" y="45"/>
                    <a:pt x="42" y="46"/>
                    <a:pt x="42" y="46"/>
                  </a:cubicBezTo>
                  <a:cubicBezTo>
                    <a:pt x="42" y="46"/>
                    <a:pt x="43" y="46"/>
                    <a:pt x="43" y="46"/>
                  </a:cubicBezTo>
                  <a:cubicBezTo>
                    <a:pt x="43" y="46"/>
                    <a:pt x="43" y="46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lose/>
                  <a:moveTo>
                    <a:pt x="28" y="42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lose/>
                  <a:moveTo>
                    <a:pt x="29" y="42"/>
                  </a:move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3"/>
                    <a:pt x="29" y="43"/>
                  </a:cubicBezTo>
                  <a:cubicBezTo>
                    <a:pt x="29" y="43"/>
                    <a:pt x="29" y="43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lose/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6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lose/>
                  <a:moveTo>
                    <a:pt x="28" y="42"/>
                  </a:moveTo>
                  <a:cubicBezTo>
                    <a:pt x="28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lose/>
                  <a:moveTo>
                    <a:pt x="14" y="40"/>
                  </a:moveTo>
                  <a:cubicBezTo>
                    <a:pt x="14" y="40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lose/>
                  <a:moveTo>
                    <a:pt x="51" y="48"/>
                  </a:move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0" y="48"/>
                    <a:pt x="50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17" y="41"/>
                  </a:moveTo>
                  <a:cubicBezTo>
                    <a:pt x="17" y="40"/>
                    <a:pt x="17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6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lose/>
                  <a:moveTo>
                    <a:pt x="18" y="41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  <a:moveTo>
                    <a:pt x="23" y="42"/>
                  </a:moveTo>
                  <a:cubicBezTo>
                    <a:pt x="23" y="42"/>
                    <a:pt x="23" y="42"/>
                    <a:pt x="23" y="41"/>
                  </a:cubicBezTo>
                  <a:cubicBezTo>
                    <a:pt x="23" y="42"/>
                    <a:pt x="24" y="42"/>
                    <a:pt x="24" y="42"/>
                  </a:cubicBezTo>
                  <a:cubicBezTo>
                    <a:pt x="24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lose/>
                  <a:moveTo>
                    <a:pt x="20" y="42"/>
                  </a:moveTo>
                  <a:cubicBezTo>
                    <a:pt x="20" y="42"/>
                    <a:pt x="21" y="42"/>
                    <a:pt x="21" y="42"/>
                  </a:cubicBezTo>
                  <a:cubicBezTo>
                    <a:pt x="21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  <a:moveTo>
                    <a:pt x="17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6" y="41"/>
                  </a:cubicBezTo>
                  <a:cubicBezTo>
                    <a:pt x="16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lose/>
                  <a:moveTo>
                    <a:pt x="45" y="47"/>
                  </a:moveTo>
                  <a:cubicBezTo>
                    <a:pt x="45" y="47"/>
                    <a:pt x="45" y="47"/>
                    <a:pt x="45" y="48"/>
                  </a:cubicBezTo>
                  <a:cubicBezTo>
                    <a:pt x="45" y="48"/>
                    <a:pt x="45" y="48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lose/>
                  <a:moveTo>
                    <a:pt x="43" y="47"/>
                  </a:moveTo>
                  <a:cubicBezTo>
                    <a:pt x="44" y="47"/>
                    <a:pt x="45" y="47"/>
                    <a:pt x="45" y="48"/>
                  </a:cubicBezTo>
                  <a:cubicBezTo>
                    <a:pt x="45" y="48"/>
                    <a:pt x="45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3" y="48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lose/>
                  <a:moveTo>
                    <a:pt x="26" y="44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5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lose/>
                  <a:moveTo>
                    <a:pt x="26" y="44"/>
                  </a:move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lose/>
                  <a:moveTo>
                    <a:pt x="17" y="42"/>
                  </a:move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lose/>
                  <a:moveTo>
                    <a:pt x="38" y="47"/>
                  </a:moveTo>
                  <a:cubicBezTo>
                    <a:pt x="39" y="47"/>
                    <a:pt x="39" y="48"/>
                    <a:pt x="40" y="48"/>
                  </a:cubicBezTo>
                  <a:cubicBezTo>
                    <a:pt x="39" y="48"/>
                    <a:pt x="39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lose/>
                  <a:moveTo>
                    <a:pt x="43" y="48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9"/>
                    <a:pt x="44" y="49"/>
                  </a:cubicBezTo>
                  <a:cubicBezTo>
                    <a:pt x="43" y="49"/>
                    <a:pt x="43" y="48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lose/>
                  <a:moveTo>
                    <a:pt x="38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lose/>
                  <a:moveTo>
                    <a:pt x="16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36" y="47"/>
                  </a:moveTo>
                  <a:cubicBezTo>
                    <a:pt x="36" y="47"/>
                    <a:pt x="35" y="47"/>
                    <a:pt x="35" y="47"/>
                  </a:cubicBezTo>
                  <a:cubicBezTo>
                    <a:pt x="35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lose/>
                  <a:moveTo>
                    <a:pt x="36" y="47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lose/>
                  <a:moveTo>
                    <a:pt x="44" y="49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lose/>
                  <a:moveTo>
                    <a:pt x="37" y="48"/>
                  </a:move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36">
              <a:extLst>
                <a:ext uri="{FF2B5EF4-FFF2-40B4-BE49-F238E27FC236}">
                  <a16:creationId xmlns:a16="http://schemas.microsoft.com/office/drawing/2014/main" id="{95F5B915-7607-540B-1DCB-F2F592366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9543" y="2246793"/>
              <a:ext cx="134404" cy="195557"/>
            </a:xfrm>
            <a:custGeom>
              <a:avLst/>
              <a:gdLst/>
              <a:ahLst/>
              <a:cxnLst>
                <a:cxn ang="0">
                  <a:pos x="18" y="55"/>
                </a:cxn>
                <a:cxn ang="0">
                  <a:pos x="11" y="47"/>
                </a:cxn>
                <a:cxn ang="0">
                  <a:pos x="19" y="40"/>
                </a:cxn>
                <a:cxn ang="0">
                  <a:pos x="26" y="29"/>
                </a:cxn>
                <a:cxn ang="0">
                  <a:pos x="28" y="17"/>
                </a:cxn>
                <a:cxn ang="0">
                  <a:pos x="33" y="5"/>
                </a:cxn>
                <a:cxn ang="0">
                  <a:pos x="55" y="9"/>
                </a:cxn>
                <a:cxn ang="0">
                  <a:pos x="58" y="18"/>
                </a:cxn>
                <a:cxn ang="0">
                  <a:pos x="56" y="28"/>
                </a:cxn>
                <a:cxn ang="0">
                  <a:pos x="67" y="29"/>
                </a:cxn>
                <a:cxn ang="0">
                  <a:pos x="75" y="38"/>
                </a:cxn>
                <a:cxn ang="0">
                  <a:pos x="74" y="52"/>
                </a:cxn>
                <a:cxn ang="0">
                  <a:pos x="50" y="62"/>
                </a:cxn>
                <a:cxn ang="0">
                  <a:pos x="43" y="8"/>
                </a:cxn>
                <a:cxn ang="0">
                  <a:pos x="43" y="9"/>
                </a:cxn>
                <a:cxn ang="0">
                  <a:pos x="37" y="14"/>
                </a:cxn>
                <a:cxn ang="0">
                  <a:pos x="37" y="16"/>
                </a:cxn>
                <a:cxn ang="0">
                  <a:pos x="37" y="17"/>
                </a:cxn>
                <a:cxn ang="0">
                  <a:pos x="31" y="18"/>
                </a:cxn>
                <a:cxn ang="0">
                  <a:pos x="38" y="20"/>
                </a:cxn>
                <a:cxn ang="0">
                  <a:pos x="31" y="21"/>
                </a:cxn>
                <a:cxn ang="0">
                  <a:pos x="36" y="23"/>
                </a:cxn>
                <a:cxn ang="0">
                  <a:pos x="34" y="24"/>
                </a:cxn>
                <a:cxn ang="0">
                  <a:pos x="54" y="25"/>
                </a:cxn>
                <a:cxn ang="0">
                  <a:pos x="33" y="27"/>
                </a:cxn>
                <a:cxn ang="0">
                  <a:pos x="39" y="29"/>
                </a:cxn>
                <a:cxn ang="0">
                  <a:pos x="19" y="31"/>
                </a:cxn>
                <a:cxn ang="0">
                  <a:pos x="17" y="32"/>
                </a:cxn>
                <a:cxn ang="0">
                  <a:pos x="57" y="32"/>
                </a:cxn>
                <a:cxn ang="0">
                  <a:pos x="55" y="33"/>
                </a:cxn>
                <a:cxn ang="0">
                  <a:pos x="37" y="36"/>
                </a:cxn>
                <a:cxn ang="0">
                  <a:pos x="29" y="36"/>
                </a:cxn>
                <a:cxn ang="0">
                  <a:pos x="33" y="36"/>
                </a:cxn>
                <a:cxn ang="0">
                  <a:pos x="68" y="37"/>
                </a:cxn>
                <a:cxn ang="0">
                  <a:pos x="35" y="38"/>
                </a:cxn>
                <a:cxn ang="0">
                  <a:pos x="28" y="38"/>
                </a:cxn>
                <a:cxn ang="0">
                  <a:pos x="26" y="40"/>
                </a:cxn>
                <a:cxn ang="0">
                  <a:pos x="70" y="43"/>
                </a:cxn>
                <a:cxn ang="0">
                  <a:pos x="70" y="41"/>
                </a:cxn>
                <a:cxn ang="0">
                  <a:pos x="56" y="46"/>
                </a:cxn>
                <a:cxn ang="0">
                  <a:pos x="64" y="42"/>
                </a:cxn>
                <a:cxn ang="0">
                  <a:pos x="35" y="42"/>
                </a:cxn>
                <a:cxn ang="0">
                  <a:pos x="24" y="43"/>
                </a:cxn>
                <a:cxn ang="0">
                  <a:pos x="27" y="44"/>
                </a:cxn>
                <a:cxn ang="0">
                  <a:pos x="78" y="45"/>
                </a:cxn>
                <a:cxn ang="0">
                  <a:pos x="70" y="46"/>
                </a:cxn>
                <a:cxn ang="0">
                  <a:pos x="53" y="47"/>
                </a:cxn>
                <a:cxn ang="0">
                  <a:pos x="67" y="49"/>
                </a:cxn>
                <a:cxn ang="0">
                  <a:pos x="15" y="49"/>
                </a:cxn>
                <a:cxn ang="0">
                  <a:pos x="68" y="49"/>
                </a:cxn>
                <a:cxn ang="0">
                  <a:pos x="49" y="50"/>
                </a:cxn>
                <a:cxn ang="0">
                  <a:pos x="61" y="50"/>
                </a:cxn>
                <a:cxn ang="0">
                  <a:pos x="15" y="51"/>
                </a:cxn>
                <a:cxn ang="0">
                  <a:pos x="21" y="52"/>
                </a:cxn>
                <a:cxn ang="0">
                  <a:pos x="14" y="51"/>
                </a:cxn>
                <a:cxn ang="0">
                  <a:pos x="15" y="52"/>
                </a:cxn>
                <a:cxn ang="0">
                  <a:pos x="21" y="54"/>
                </a:cxn>
                <a:cxn ang="0">
                  <a:pos x="22" y="54"/>
                </a:cxn>
                <a:cxn ang="0">
                  <a:pos x="63" y="54"/>
                </a:cxn>
                <a:cxn ang="0">
                  <a:pos x="52" y="55"/>
                </a:cxn>
                <a:cxn ang="0">
                  <a:pos x="48" y="55"/>
                </a:cxn>
                <a:cxn ang="0">
                  <a:pos x="67" y="57"/>
                </a:cxn>
                <a:cxn ang="0">
                  <a:pos x="51" y="59"/>
                </a:cxn>
              </a:cxnLst>
              <a:rect l="0" t="0" r="r" b="b"/>
              <a:pathLst>
                <a:path w="85" h="123">
                  <a:moveTo>
                    <a:pt x="40" y="123"/>
                  </a:moveTo>
                  <a:cubicBezTo>
                    <a:pt x="40" y="123"/>
                    <a:pt x="44" y="114"/>
                    <a:pt x="44" y="104"/>
                  </a:cubicBezTo>
                  <a:cubicBezTo>
                    <a:pt x="44" y="96"/>
                    <a:pt x="40" y="87"/>
                    <a:pt x="39" y="80"/>
                  </a:cubicBezTo>
                  <a:cubicBezTo>
                    <a:pt x="38" y="69"/>
                    <a:pt x="42" y="60"/>
                    <a:pt x="41" y="60"/>
                  </a:cubicBezTo>
                  <a:cubicBezTo>
                    <a:pt x="41" y="60"/>
                    <a:pt x="39" y="61"/>
                    <a:pt x="38" y="61"/>
                  </a:cubicBezTo>
                  <a:cubicBezTo>
                    <a:pt x="38" y="61"/>
                    <a:pt x="39" y="61"/>
                    <a:pt x="39" y="60"/>
                  </a:cubicBezTo>
                  <a:cubicBezTo>
                    <a:pt x="39" y="60"/>
                    <a:pt x="38" y="61"/>
                    <a:pt x="38" y="61"/>
                  </a:cubicBezTo>
                  <a:cubicBezTo>
                    <a:pt x="38" y="60"/>
                    <a:pt x="39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9"/>
                    <a:pt x="37" y="59"/>
                  </a:cubicBezTo>
                  <a:cubicBezTo>
                    <a:pt x="38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7" y="58"/>
                    <a:pt x="35" y="61"/>
                    <a:pt x="34" y="61"/>
                  </a:cubicBezTo>
                  <a:cubicBezTo>
                    <a:pt x="34" y="60"/>
                    <a:pt x="37" y="59"/>
                    <a:pt x="38" y="58"/>
                  </a:cubicBezTo>
                  <a:cubicBezTo>
                    <a:pt x="36" y="59"/>
                    <a:pt x="35" y="60"/>
                    <a:pt x="34" y="61"/>
                  </a:cubicBezTo>
                  <a:cubicBezTo>
                    <a:pt x="35" y="60"/>
                    <a:pt x="36" y="59"/>
                    <a:pt x="37" y="59"/>
                  </a:cubicBezTo>
                  <a:cubicBezTo>
                    <a:pt x="35" y="59"/>
                    <a:pt x="33" y="60"/>
                    <a:pt x="32" y="60"/>
                  </a:cubicBezTo>
                  <a:cubicBezTo>
                    <a:pt x="33" y="60"/>
                    <a:pt x="33" y="60"/>
                    <a:pt x="33" y="59"/>
                  </a:cubicBezTo>
                  <a:cubicBezTo>
                    <a:pt x="32" y="60"/>
                    <a:pt x="31" y="60"/>
                    <a:pt x="30" y="60"/>
                  </a:cubicBezTo>
                  <a:cubicBezTo>
                    <a:pt x="31" y="60"/>
                    <a:pt x="31" y="60"/>
                    <a:pt x="32" y="59"/>
                  </a:cubicBezTo>
                  <a:cubicBezTo>
                    <a:pt x="31" y="60"/>
                    <a:pt x="30" y="60"/>
                    <a:pt x="30" y="60"/>
                  </a:cubicBezTo>
                  <a:cubicBezTo>
                    <a:pt x="30" y="60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8"/>
                  </a:cubicBezTo>
                  <a:cubicBezTo>
                    <a:pt x="30" y="58"/>
                    <a:pt x="29" y="60"/>
                    <a:pt x="28" y="61"/>
                  </a:cubicBezTo>
                  <a:cubicBezTo>
                    <a:pt x="28" y="60"/>
                    <a:pt x="30" y="59"/>
                    <a:pt x="30" y="59"/>
                  </a:cubicBezTo>
                  <a:cubicBezTo>
                    <a:pt x="29" y="59"/>
                    <a:pt x="28" y="59"/>
                    <a:pt x="27" y="59"/>
                  </a:cubicBezTo>
                  <a:cubicBezTo>
                    <a:pt x="28" y="59"/>
                    <a:pt x="28" y="58"/>
                    <a:pt x="29" y="58"/>
                  </a:cubicBezTo>
                  <a:cubicBezTo>
                    <a:pt x="29" y="58"/>
                    <a:pt x="28" y="58"/>
                    <a:pt x="28" y="58"/>
                  </a:cubicBezTo>
                  <a:cubicBezTo>
                    <a:pt x="27" y="58"/>
                    <a:pt x="26" y="60"/>
                    <a:pt x="24" y="6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4" y="59"/>
                    <a:pt x="24" y="60"/>
                  </a:cubicBezTo>
                  <a:cubicBezTo>
                    <a:pt x="24" y="59"/>
                    <a:pt x="24" y="59"/>
                    <a:pt x="25" y="59"/>
                  </a:cubicBezTo>
                  <a:cubicBezTo>
                    <a:pt x="25" y="59"/>
                    <a:pt x="24" y="59"/>
                    <a:pt x="24" y="59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6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5" y="58"/>
                    <a:pt x="23" y="59"/>
                    <a:pt x="21" y="60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2" y="59"/>
                    <a:pt x="21" y="59"/>
                    <a:pt x="21" y="60"/>
                  </a:cubicBezTo>
                  <a:cubicBezTo>
                    <a:pt x="21" y="59"/>
                    <a:pt x="22" y="59"/>
                    <a:pt x="22" y="59"/>
                  </a:cubicBezTo>
                  <a:cubicBezTo>
                    <a:pt x="22" y="59"/>
                    <a:pt x="21" y="59"/>
                    <a:pt x="21" y="59"/>
                  </a:cubicBezTo>
                  <a:cubicBezTo>
                    <a:pt x="22" y="59"/>
                    <a:pt x="22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7"/>
                    <a:pt x="20" y="58"/>
                    <a:pt x="19" y="59"/>
                  </a:cubicBezTo>
                  <a:cubicBezTo>
                    <a:pt x="19" y="59"/>
                    <a:pt x="20" y="58"/>
                    <a:pt x="20" y="58"/>
                  </a:cubicBezTo>
                  <a:cubicBezTo>
                    <a:pt x="20" y="58"/>
                    <a:pt x="19" y="59"/>
                    <a:pt x="18" y="59"/>
                  </a:cubicBezTo>
                  <a:cubicBezTo>
                    <a:pt x="19" y="59"/>
                    <a:pt x="19" y="58"/>
                    <a:pt x="19" y="58"/>
                  </a:cubicBezTo>
                  <a:cubicBezTo>
                    <a:pt x="19" y="58"/>
                    <a:pt x="18" y="59"/>
                    <a:pt x="18" y="59"/>
                  </a:cubicBezTo>
                  <a:cubicBezTo>
                    <a:pt x="18" y="59"/>
                    <a:pt x="18" y="59"/>
                    <a:pt x="18" y="58"/>
                  </a:cubicBezTo>
                  <a:cubicBezTo>
                    <a:pt x="18" y="58"/>
                    <a:pt x="18" y="59"/>
                    <a:pt x="17" y="59"/>
                  </a:cubicBezTo>
                  <a:cubicBezTo>
                    <a:pt x="18" y="58"/>
                    <a:pt x="20" y="57"/>
                    <a:pt x="21" y="56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2" y="56"/>
                    <a:pt x="22" y="57"/>
                    <a:pt x="21" y="57"/>
                  </a:cubicBezTo>
                  <a:cubicBezTo>
                    <a:pt x="22" y="57"/>
                    <a:pt x="22" y="56"/>
                    <a:pt x="22" y="56"/>
                  </a:cubicBezTo>
                  <a:cubicBezTo>
                    <a:pt x="21" y="56"/>
                    <a:pt x="21" y="56"/>
                    <a:pt x="20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8" y="57"/>
                    <a:pt x="17" y="58"/>
                    <a:pt x="15" y="59"/>
                  </a:cubicBezTo>
                  <a:cubicBezTo>
                    <a:pt x="16" y="59"/>
                    <a:pt x="16" y="58"/>
                    <a:pt x="16" y="58"/>
                  </a:cubicBezTo>
                  <a:cubicBezTo>
                    <a:pt x="16" y="58"/>
                    <a:pt x="16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8" y="57"/>
                    <a:pt x="18" y="57"/>
                    <a:pt x="19" y="56"/>
                  </a:cubicBezTo>
                  <a:cubicBezTo>
                    <a:pt x="19" y="56"/>
                    <a:pt x="19" y="56"/>
                    <a:pt x="18" y="56"/>
                  </a:cubicBezTo>
                  <a:cubicBezTo>
                    <a:pt x="18" y="56"/>
                    <a:pt x="17" y="56"/>
                    <a:pt x="16" y="57"/>
                  </a:cubicBezTo>
                  <a:cubicBezTo>
                    <a:pt x="17" y="56"/>
                    <a:pt x="18" y="56"/>
                    <a:pt x="19" y="56"/>
                  </a:cubicBezTo>
                  <a:cubicBezTo>
                    <a:pt x="17" y="57"/>
                    <a:pt x="16" y="58"/>
                    <a:pt x="14" y="58"/>
                  </a:cubicBezTo>
                  <a:cubicBezTo>
                    <a:pt x="15" y="58"/>
                    <a:pt x="15" y="58"/>
                    <a:pt x="16" y="57"/>
                  </a:cubicBezTo>
                  <a:cubicBezTo>
                    <a:pt x="15" y="58"/>
                    <a:pt x="14" y="58"/>
                    <a:pt x="13" y="58"/>
                  </a:cubicBezTo>
                  <a:cubicBezTo>
                    <a:pt x="14" y="58"/>
                    <a:pt x="14" y="58"/>
                    <a:pt x="15" y="57"/>
                  </a:cubicBezTo>
                  <a:cubicBezTo>
                    <a:pt x="15" y="57"/>
                    <a:pt x="14" y="57"/>
                    <a:pt x="14" y="58"/>
                  </a:cubicBezTo>
                  <a:cubicBezTo>
                    <a:pt x="16" y="56"/>
                    <a:pt x="16" y="56"/>
                    <a:pt x="18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6" y="55"/>
                    <a:pt x="13" y="57"/>
                    <a:pt x="11" y="57"/>
                  </a:cubicBezTo>
                  <a:cubicBezTo>
                    <a:pt x="11" y="57"/>
                    <a:pt x="12" y="57"/>
                    <a:pt x="13" y="56"/>
                  </a:cubicBezTo>
                  <a:cubicBezTo>
                    <a:pt x="12" y="56"/>
                    <a:pt x="12" y="56"/>
                    <a:pt x="11" y="56"/>
                  </a:cubicBezTo>
                  <a:cubicBezTo>
                    <a:pt x="12" y="56"/>
                    <a:pt x="14" y="55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4"/>
                    <a:pt x="11" y="56"/>
                    <a:pt x="9" y="57"/>
                  </a:cubicBezTo>
                  <a:cubicBezTo>
                    <a:pt x="10" y="56"/>
                    <a:pt x="11" y="56"/>
                    <a:pt x="13" y="55"/>
                  </a:cubicBezTo>
                  <a:cubicBezTo>
                    <a:pt x="9" y="54"/>
                    <a:pt x="11" y="55"/>
                    <a:pt x="7" y="56"/>
                  </a:cubicBezTo>
                  <a:cubicBezTo>
                    <a:pt x="9" y="55"/>
                    <a:pt x="10" y="55"/>
                    <a:pt x="12" y="54"/>
                  </a:cubicBezTo>
                  <a:cubicBezTo>
                    <a:pt x="12" y="54"/>
                    <a:pt x="11" y="54"/>
                    <a:pt x="11" y="55"/>
                  </a:cubicBezTo>
                  <a:cubicBezTo>
                    <a:pt x="13" y="54"/>
                    <a:pt x="13" y="54"/>
                    <a:pt x="14" y="54"/>
                  </a:cubicBezTo>
                  <a:cubicBezTo>
                    <a:pt x="9" y="53"/>
                    <a:pt x="9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6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2"/>
                    <a:pt x="7" y="52"/>
                    <a:pt x="8" y="52"/>
                  </a:cubicBezTo>
                  <a:cubicBezTo>
                    <a:pt x="7" y="51"/>
                    <a:pt x="3" y="52"/>
                    <a:pt x="2" y="52"/>
                  </a:cubicBezTo>
                  <a:cubicBezTo>
                    <a:pt x="3" y="52"/>
                    <a:pt x="5" y="52"/>
                    <a:pt x="6" y="52"/>
                  </a:cubicBezTo>
                  <a:cubicBezTo>
                    <a:pt x="6" y="51"/>
                    <a:pt x="1" y="51"/>
                    <a:pt x="0" y="51"/>
                  </a:cubicBezTo>
                  <a:cubicBezTo>
                    <a:pt x="0" y="51"/>
                    <a:pt x="1" y="51"/>
                    <a:pt x="1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1" y="50"/>
                    <a:pt x="1" y="50"/>
                  </a:cubicBezTo>
                  <a:cubicBezTo>
                    <a:pt x="1" y="49"/>
                    <a:pt x="0" y="49"/>
                    <a:pt x="0" y="48"/>
                  </a:cubicBezTo>
                  <a:cubicBezTo>
                    <a:pt x="1" y="48"/>
                    <a:pt x="1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1" y="4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47"/>
                    <a:pt x="8" y="52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8" y="50"/>
                    <a:pt x="8" y="49"/>
                    <a:pt x="7" y="48"/>
                  </a:cubicBezTo>
                  <a:cubicBezTo>
                    <a:pt x="8" y="49"/>
                    <a:pt x="9" y="50"/>
                    <a:pt x="9" y="51"/>
                  </a:cubicBezTo>
                  <a:cubicBezTo>
                    <a:pt x="9" y="51"/>
                    <a:pt x="10" y="51"/>
                    <a:pt x="10" y="51"/>
                  </a:cubicBezTo>
                  <a:cubicBezTo>
                    <a:pt x="10" y="51"/>
                    <a:pt x="10" y="51"/>
                    <a:pt x="9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49"/>
                  </a:cubicBezTo>
                  <a:cubicBezTo>
                    <a:pt x="9" y="49"/>
                    <a:pt x="9" y="49"/>
                    <a:pt x="9" y="48"/>
                  </a:cubicBezTo>
                  <a:cubicBezTo>
                    <a:pt x="9" y="49"/>
                    <a:pt x="9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9" y="49"/>
                    <a:pt x="9" y="48"/>
                  </a:cubicBezTo>
                  <a:cubicBezTo>
                    <a:pt x="9" y="49"/>
                    <a:pt x="9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0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8" y="46"/>
                    <a:pt x="6" y="47"/>
                    <a:pt x="3" y="46"/>
                  </a:cubicBezTo>
                  <a:cubicBezTo>
                    <a:pt x="3" y="46"/>
                    <a:pt x="4" y="46"/>
                    <a:pt x="4" y="46"/>
                  </a:cubicBezTo>
                  <a:cubicBezTo>
                    <a:pt x="4" y="46"/>
                    <a:pt x="4" y="46"/>
                    <a:pt x="3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3" y="46"/>
                    <a:pt x="2" y="46"/>
                  </a:cubicBezTo>
                  <a:cubicBezTo>
                    <a:pt x="3" y="46"/>
                    <a:pt x="3" y="46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4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4" y="44"/>
                    <a:pt x="4" y="44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3"/>
                    <a:pt x="4" y="43"/>
                    <a:pt x="4" y="42"/>
                  </a:cubicBezTo>
                  <a:cubicBezTo>
                    <a:pt x="5" y="42"/>
                    <a:pt x="8" y="45"/>
                    <a:pt x="8" y="46"/>
                  </a:cubicBezTo>
                  <a:cubicBezTo>
                    <a:pt x="8" y="45"/>
                    <a:pt x="8" y="45"/>
                    <a:pt x="8" y="44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5"/>
                    <a:pt x="9" y="45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4" y="48"/>
                  </a:cubicBezTo>
                  <a:cubicBezTo>
                    <a:pt x="13" y="47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7"/>
                    <a:pt x="16" y="49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5" y="48"/>
                    <a:pt x="16" y="49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7"/>
                    <a:pt x="15" y="47"/>
                  </a:cubicBezTo>
                  <a:cubicBezTo>
                    <a:pt x="15" y="46"/>
                    <a:pt x="15" y="46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6" y="47"/>
                    <a:pt x="16" y="47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6"/>
                    <a:pt x="16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6"/>
                    <a:pt x="16" y="47"/>
                    <a:pt x="17" y="48"/>
                  </a:cubicBezTo>
                  <a:cubicBezTo>
                    <a:pt x="17" y="47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6"/>
                    <a:pt x="17" y="47"/>
                    <a:pt x="17" y="48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7" y="47"/>
                    <a:pt x="17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6"/>
                    <a:pt x="17" y="47"/>
                    <a:pt x="17" y="47"/>
                  </a:cubicBezTo>
                  <a:cubicBezTo>
                    <a:pt x="17" y="47"/>
                    <a:pt x="17" y="46"/>
                    <a:pt x="17" y="46"/>
                  </a:cubicBezTo>
                  <a:cubicBezTo>
                    <a:pt x="18" y="47"/>
                    <a:pt x="18" y="48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0"/>
                    <a:pt x="21" y="51"/>
                    <a:pt x="22" y="51"/>
                  </a:cubicBezTo>
                  <a:cubicBezTo>
                    <a:pt x="22" y="51"/>
                    <a:pt x="22" y="50"/>
                    <a:pt x="22" y="50"/>
                  </a:cubicBezTo>
                  <a:cubicBezTo>
                    <a:pt x="21" y="50"/>
                    <a:pt x="20" y="49"/>
                    <a:pt x="19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19" y="47"/>
                  </a:cubicBezTo>
                  <a:cubicBezTo>
                    <a:pt x="20" y="47"/>
                    <a:pt x="22" y="49"/>
                    <a:pt x="22" y="50"/>
                  </a:cubicBezTo>
                  <a:cubicBezTo>
                    <a:pt x="22" y="49"/>
                    <a:pt x="23" y="49"/>
                    <a:pt x="22" y="49"/>
                  </a:cubicBezTo>
                  <a:cubicBezTo>
                    <a:pt x="22" y="49"/>
                    <a:pt x="22" y="49"/>
                    <a:pt x="23" y="49"/>
                  </a:cubicBezTo>
                  <a:cubicBezTo>
                    <a:pt x="23" y="48"/>
                    <a:pt x="23" y="47"/>
                    <a:pt x="23" y="47"/>
                  </a:cubicBezTo>
                  <a:cubicBezTo>
                    <a:pt x="24" y="47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5" y="48"/>
                    <a:pt x="25" y="48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5" y="47"/>
                  </a:cubicBezTo>
                  <a:cubicBezTo>
                    <a:pt x="25" y="47"/>
                    <a:pt x="25" y="46"/>
                    <a:pt x="25" y="46"/>
                  </a:cubicBezTo>
                  <a:cubicBezTo>
                    <a:pt x="24" y="46"/>
                    <a:pt x="23" y="46"/>
                    <a:pt x="23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4" y="46"/>
                    <a:pt x="23" y="46"/>
                    <a:pt x="2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5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4"/>
                    <a:pt x="20" y="44"/>
                    <a:pt x="19" y="44"/>
                  </a:cubicBezTo>
                  <a:cubicBezTo>
                    <a:pt x="20" y="43"/>
                    <a:pt x="21" y="43"/>
                    <a:pt x="21" y="43"/>
                  </a:cubicBezTo>
                  <a:cubicBezTo>
                    <a:pt x="21" y="43"/>
                    <a:pt x="20" y="43"/>
                    <a:pt x="20" y="43"/>
                  </a:cubicBezTo>
                  <a:cubicBezTo>
                    <a:pt x="21" y="43"/>
                    <a:pt x="22" y="43"/>
                    <a:pt x="23" y="43"/>
                  </a:cubicBezTo>
                  <a:cubicBezTo>
                    <a:pt x="21" y="42"/>
                    <a:pt x="22" y="42"/>
                    <a:pt x="20" y="42"/>
                  </a:cubicBezTo>
                  <a:cubicBezTo>
                    <a:pt x="20" y="42"/>
                    <a:pt x="21" y="42"/>
                    <a:pt x="21" y="42"/>
                  </a:cubicBezTo>
                  <a:cubicBezTo>
                    <a:pt x="21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2"/>
                    <a:pt x="19" y="42"/>
                    <a:pt x="18" y="41"/>
                  </a:cubicBezTo>
                  <a:cubicBezTo>
                    <a:pt x="18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19" y="40"/>
                    <a:pt x="17" y="40"/>
                    <a:pt x="17" y="39"/>
                  </a:cubicBezTo>
                  <a:cubicBezTo>
                    <a:pt x="18" y="39"/>
                    <a:pt x="18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8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8"/>
                    <a:pt x="19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8"/>
                    <a:pt x="19" y="38"/>
                    <a:pt x="18" y="38"/>
                  </a:cubicBezTo>
                  <a:cubicBezTo>
                    <a:pt x="18" y="38"/>
                    <a:pt x="17" y="37"/>
                    <a:pt x="17" y="37"/>
                  </a:cubicBezTo>
                  <a:cubicBezTo>
                    <a:pt x="17" y="37"/>
                    <a:pt x="18" y="37"/>
                    <a:pt x="18" y="37"/>
                  </a:cubicBezTo>
                  <a:cubicBezTo>
                    <a:pt x="18" y="37"/>
                    <a:pt x="18" y="36"/>
                    <a:pt x="17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6" y="36"/>
                    <a:pt x="15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4" y="36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7" y="34"/>
                    <a:pt x="17" y="35"/>
                    <a:pt x="18" y="35"/>
                  </a:cubicBezTo>
                  <a:cubicBezTo>
                    <a:pt x="18" y="34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7" y="33"/>
                    <a:pt x="16" y="33"/>
                    <a:pt x="16" y="33"/>
                  </a:cubicBezTo>
                  <a:cubicBezTo>
                    <a:pt x="15" y="33"/>
                    <a:pt x="15" y="32"/>
                    <a:pt x="14" y="32"/>
                  </a:cubicBezTo>
                  <a:cubicBezTo>
                    <a:pt x="14" y="32"/>
                    <a:pt x="15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6" y="31"/>
                    <a:pt x="16" y="31"/>
                  </a:cubicBezTo>
                  <a:cubicBezTo>
                    <a:pt x="16" y="31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ubicBezTo>
                    <a:pt x="16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29"/>
                  </a:cubicBezTo>
                  <a:cubicBezTo>
                    <a:pt x="17" y="30"/>
                    <a:pt x="17" y="31"/>
                    <a:pt x="18" y="31"/>
                  </a:cubicBezTo>
                  <a:cubicBezTo>
                    <a:pt x="18" y="31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31"/>
                    <a:pt x="18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31"/>
                    <a:pt x="20" y="33"/>
                    <a:pt x="21" y="33"/>
                  </a:cubicBezTo>
                  <a:cubicBezTo>
                    <a:pt x="21" y="33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2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3"/>
                    <a:pt x="22" y="32"/>
                    <a:pt x="22" y="32"/>
                  </a:cubicBezTo>
                  <a:cubicBezTo>
                    <a:pt x="22" y="33"/>
                    <a:pt x="23" y="33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3" y="33"/>
                    <a:pt x="23" y="32"/>
                  </a:cubicBezTo>
                  <a:cubicBezTo>
                    <a:pt x="23" y="32"/>
                    <a:pt x="22" y="32"/>
                    <a:pt x="22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1"/>
                  </a:cubicBezTo>
                  <a:cubicBezTo>
                    <a:pt x="24" y="32"/>
                    <a:pt x="24" y="32"/>
                    <a:pt x="26" y="32"/>
                  </a:cubicBezTo>
                  <a:cubicBezTo>
                    <a:pt x="26" y="32"/>
                    <a:pt x="23" y="31"/>
                    <a:pt x="22" y="29"/>
                  </a:cubicBezTo>
                  <a:cubicBezTo>
                    <a:pt x="23" y="29"/>
                    <a:pt x="24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1"/>
                  </a:cubicBezTo>
                  <a:cubicBezTo>
                    <a:pt x="25" y="30"/>
                    <a:pt x="25" y="29"/>
                    <a:pt x="24" y="28"/>
                  </a:cubicBezTo>
                  <a:cubicBezTo>
                    <a:pt x="25" y="28"/>
                    <a:pt x="25" y="29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8" y="28"/>
                    <a:pt x="29" y="28"/>
                    <a:pt x="31" y="27"/>
                  </a:cubicBezTo>
                  <a:cubicBezTo>
                    <a:pt x="29" y="28"/>
                    <a:pt x="28" y="28"/>
                    <a:pt x="26" y="29"/>
                  </a:cubicBezTo>
                  <a:cubicBezTo>
                    <a:pt x="26" y="29"/>
                    <a:pt x="26" y="29"/>
                    <a:pt x="27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7" y="29"/>
                    <a:pt x="27" y="30"/>
                    <a:pt x="28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8" y="31"/>
                    <a:pt x="28" y="30"/>
                  </a:cubicBezTo>
                  <a:cubicBezTo>
                    <a:pt x="29" y="30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2" y="29"/>
                    <a:pt x="32" y="28"/>
                    <a:pt x="33" y="28"/>
                  </a:cubicBezTo>
                  <a:cubicBezTo>
                    <a:pt x="33" y="28"/>
                    <a:pt x="33" y="28"/>
                    <a:pt x="32" y="28"/>
                  </a:cubicBezTo>
                  <a:cubicBezTo>
                    <a:pt x="32" y="28"/>
                    <a:pt x="31" y="29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0" y="28"/>
                  </a:cubicBezTo>
                  <a:cubicBezTo>
                    <a:pt x="31" y="28"/>
                    <a:pt x="31" y="28"/>
                    <a:pt x="32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8" y="27"/>
                    <a:pt x="27" y="27"/>
                    <a:pt x="25" y="26"/>
                  </a:cubicBezTo>
                  <a:cubicBezTo>
                    <a:pt x="25" y="26"/>
                    <a:pt x="26" y="26"/>
                    <a:pt x="26" y="26"/>
                  </a:cubicBezTo>
                  <a:cubicBezTo>
                    <a:pt x="25" y="26"/>
                    <a:pt x="25" y="25"/>
                    <a:pt x="24" y="25"/>
                  </a:cubicBezTo>
                  <a:cubicBezTo>
                    <a:pt x="24" y="25"/>
                    <a:pt x="25" y="25"/>
                    <a:pt x="25" y="25"/>
                  </a:cubicBezTo>
                  <a:cubicBezTo>
                    <a:pt x="25" y="24"/>
                    <a:pt x="24" y="24"/>
                    <a:pt x="24" y="23"/>
                  </a:cubicBezTo>
                  <a:cubicBezTo>
                    <a:pt x="24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3" y="23"/>
                    <a:pt x="22" y="23"/>
                    <a:pt x="19" y="23"/>
                  </a:cubicBezTo>
                  <a:cubicBezTo>
                    <a:pt x="20" y="23"/>
                    <a:pt x="21" y="23"/>
                    <a:pt x="22" y="23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22" y="22"/>
                    <a:pt x="22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19" y="21"/>
                    <a:pt x="18" y="20"/>
                  </a:cubicBezTo>
                  <a:cubicBezTo>
                    <a:pt x="19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19" y="19"/>
                    <a:pt x="19" y="19"/>
                  </a:cubicBezTo>
                  <a:cubicBezTo>
                    <a:pt x="20" y="19"/>
                    <a:pt x="21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3" y="19"/>
                    <a:pt x="23" y="20"/>
                    <a:pt x="22" y="18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8"/>
                    <a:pt x="24" y="20"/>
                    <a:pt x="25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5" y="20"/>
                    <a:pt x="26" y="21"/>
                    <a:pt x="26" y="22"/>
                  </a:cubicBezTo>
                  <a:cubicBezTo>
                    <a:pt x="27" y="22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20"/>
                    <a:pt x="26" y="20"/>
                  </a:cubicBezTo>
                  <a:cubicBezTo>
                    <a:pt x="26" y="20"/>
                    <a:pt x="26" y="20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0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28" y="22"/>
                    <a:pt x="28" y="21"/>
                    <a:pt x="28" y="21"/>
                  </a:cubicBezTo>
                  <a:cubicBezTo>
                    <a:pt x="28" y="21"/>
                    <a:pt x="28" y="21"/>
                    <a:pt x="28" y="22"/>
                  </a:cubicBezTo>
                  <a:cubicBezTo>
                    <a:pt x="29" y="22"/>
                    <a:pt x="29" y="22"/>
                    <a:pt x="30" y="22"/>
                  </a:cubicBezTo>
                  <a:cubicBezTo>
                    <a:pt x="29" y="22"/>
                    <a:pt x="29" y="21"/>
                    <a:pt x="29" y="20"/>
                  </a:cubicBezTo>
                  <a:cubicBezTo>
                    <a:pt x="29" y="20"/>
                    <a:pt x="29" y="21"/>
                    <a:pt x="30" y="21"/>
                  </a:cubicBezTo>
                  <a:cubicBezTo>
                    <a:pt x="29" y="20"/>
                    <a:pt x="28" y="19"/>
                    <a:pt x="28" y="17"/>
                  </a:cubicBezTo>
                  <a:cubicBezTo>
                    <a:pt x="28" y="17"/>
                    <a:pt x="27" y="18"/>
                    <a:pt x="27" y="18"/>
                  </a:cubicBezTo>
                  <a:cubicBezTo>
                    <a:pt x="27" y="17"/>
                    <a:pt x="28" y="17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1" y="16"/>
                    <a:pt x="32" y="16"/>
                  </a:cubicBezTo>
                  <a:cubicBezTo>
                    <a:pt x="30" y="14"/>
                    <a:pt x="29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7" y="14"/>
                    <a:pt x="28" y="14"/>
                    <a:pt x="30" y="15"/>
                  </a:cubicBezTo>
                  <a:cubicBezTo>
                    <a:pt x="27" y="14"/>
                    <a:pt x="26" y="14"/>
                    <a:pt x="24" y="12"/>
                  </a:cubicBezTo>
                  <a:cubicBezTo>
                    <a:pt x="25" y="12"/>
                    <a:pt x="27" y="12"/>
                    <a:pt x="28" y="13"/>
                  </a:cubicBezTo>
                  <a:cubicBezTo>
                    <a:pt x="28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1"/>
                    <a:pt x="30" y="14"/>
                    <a:pt x="31" y="14"/>
                  </a:cubicBezTo>
                  <a:cubicBezTo>
                    <a:pt x="30" y="13"/>
                    <a:pt x="30" y="12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0"/>
                  </a:cubicBezTo>
                  <a:cubicBezTo>
                    <a:pt x="30" y="11"/>
                    <a:pt x="33" y="15"/>
                    <a:pt x="33" y="15"/>
                  </a:cubicBezTo>
                  <a:cubicBezTo>
                    <a:pt x="33" y="14"/>
                    <a:pt x="33" y="13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3" y="12"/>
                    <a:pt x="33" y="12"/>
                  </a:cubicBezTo>
                  <a:cubicBezTo>
                    <a:pt x="33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4" y="13"/>
                    <a:pt x="34" y="14"/>
                    <a:pt x="35" y="15"/>
                  </a:cubicBezTo>
                  <a:cubicBezTo>
                    <a:pt x="35" y="14"/>
                    <a:pt x="34" y="13"/>
                    <a:pt x="34" y="12"/>
                  </a:cubicBezTo>
                  <a:cubicBezTo>
                    <a:pt x="35" y="13"/>
                    <a:pt x="35" y="16"/>
                    <a:pt x="36" y="16"/>
                  </a:cubicBezTo>
                  <a:cubicBezTo>
                    <a:pt x="36" y="15"/>
                    <a:pt x="36" y="14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3"/>
                    <a:pt x="36" y="13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7" y="12"/>
                    <a:pt x="37" y="12"/>
                  </a:cubicBezTo>
                  <a:cubicBezTo>
                    <a:pt x="37" y="12"/>
                    <a:pt x="36" y="11"/>
                    <a:pt x="35" y="11"/>
                  </a:cubicBezTo>
                  <a:cubicBezTo>
                    <a:pt x="35" y="11"/>
                    <a:pt x="36" y="11"/>
                    <a:pt x="36" y="11"/>
                  </a:cubicBezTo>
                  <a:cubicBezTo>
                    <a:pt x="36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0"/>
                    <a:pt x="35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35" y="10"/>
                    <a:pt x="35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7" y="10"/>
                  </a:cubicBezTo>
                  <a:cubicBezTo>
                    <a:pt x="36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3" y="8"/>
                    <a:pt x="33" y="8"/>
                  </a:cubicBezTo>
                  <a:cubicBezTo>
                    <a:pt x="33" y="8"/>
                    <a:pt x="34" y="8"/>
                    <a:pt x="34" y="8"/>
                  </a:cubicBezTo>
                  <a:cubicBezTo>
                    <a:pt x="34" y="8"/>
                    <a:pt x="33" y="8"/>
                    <a:pt x="33" y="8"/>
                  </a:cubicBezTo>
                  <a:cubicBezTo>
                    <a:pt x="33" y="8"/>
                    <a:pt x="34" y="8"/>
                    <a:pt x="35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4" y="7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7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8" y="4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4"/>
                    <a:pt x="37" y="3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0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2"/>
                    <a:pt x="40" y="2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39" y="1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2"/>
                    <a:pt x="42" y="2"/>
                    <a:pt x="43" y="2"/>
                  </a:cubicBezTo>
                  <a:cubicBezTo>
                    <a:pt x="43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5" y="0"/>
                  </a:cubicBezTo>
                  <a:cubicBezTo>
                    <a:pt x="45" y="2"/>
                    <a:pt x="45" y="3"/>
                    <a:pt x="45" y="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4"/>
                    <a:pt x="45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2"/>
                    <a:pt x="47" y="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2"/>
                    <a:pt x="49" y="2"/>
                  </a:cubicBezTo>
                  <a:cubicBezTo>
                    <a:pt x="50" y="3"/>
                    <a:pt x="50" y="5"/>
                    <a:pt x="50" y="6"/>
                  </a:cubicBezTo>
                  <a:cubicBezTo>
                    <a:pt x="51" y="6"/>
                    <a:pt x="51" y="6"/>
                    <a:pt x="52" y="6"/>
                  </a:cubicBezTo>
                  <a:cubicBezTo>
                    <a:pt x="51" y="6"/>
                    <a:pt x="51" y="6"/>
                    <a:pt x="50" y="6"/>
                  </a:cubicBezTo>
                  <a:cubicBezTo>
                    <a:pt x="51" y="6"/>
                    <a:pt x="51" y="6"/>
                    <a:pt x="52" y="6"/>
                  </a:cubicBezTo>
                  <a:cubicBezTo>
                    <a:pt x="51" y="6"/>
                    <a:pt x="51" y="6"/>
                    <a:pt x="50" y="6"/>
                  </a:cubicBezTo>
                  <a:cubicBezTo>
                    <a:pt x="50" y="6"/>
                    <a:pt x="50" y="6"/>
                    <a:pt x="50" y="7"/>
                  </a:cubicBezTo>
                  <a:cubicBezTo>
                    <a:pt x="50" y="6"/>
                    <a:pt x="51" y="6"/>
                    <a:pt x="51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51" y="6"/>
                    <a:pt x="51" y="6"/>
                  </a:cubicBezTo>
                  <a:cubicBezTo>
                    <a:pt x="51" y="7"/>
                    <a:pt x="51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8"/>
                    <a:pt x="51" y="8"/>
                  </a:cubicBezTo>
                  <a:cubicBezTo>
                    <a:pt x="52" y="8"/>
                    <a:pt x="52" y="6"/>
                    <a:pt x="52" y="6"/>
                  </a:cubicBezTo>
                  <a:cubicBezTo>
                    <a:pt x="52" y="7"/>
                    <a:pt x="52" y="7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3" y="8"/>
                  </a:cubicBezTo>
                  <a:cubicBezTo>
                    <a:pt x="53" y="8"/>
                    <a:pt x="52" y="8"/>
                    <a:pt x="52" y="8"/>
                  </a:cubicBezTo>
                  <a:cubicBezTo>
                    <a:pt x="52" y="8"/>
                    <a:pt x="5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4" y="8"/>
                  </a:cubicBezTo>
                  <a:cubicBezTo>
                    <a:pt x="54" y="8"/>
                    <a:pt x="53" y="8"/>
                    <a:pt x="53" y="8"/>
                  </a:cubicBezTo>
                  <a:cubicBezTo>
                    <a:pt x="54" y="8"/>
                    <a:pt x="55" y="8"/>
                    <a:pt x="55" y="7"/>
                  </a:cubicBezTo>
                  <a:cubicBezTo>
                    <a:pt x="55" y="8"/>
                    <a:pt x="55" y="8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6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5" y="11"/>
                    <a:pt x="55" y="10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4" y="11"/>
                    <a:pt x="55" y="11"/>
                    <a:pt x="57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5" y="11"/>
                    <a:pt x="54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3" y="12"/>
                    <a:pt x="53" y="12"/>
                    <a:pt x="52" y="13"/>
                  </a:cubicBezTo>
                  <a:cubicBezTo>
                    <a:pt x="53" y="13"/>
                    <a:pt x="54" y="13"/>
                    <a:pt x="55" y="13"/>
                  </a:cubicBezTo>
                  <a:cubicBezTo>
                    <a:pt x="53" y="13"/>
                    <a:pt x="52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3" y="14"/>
                    <a:pt x="54" y="14"/>
                  </a:cubicBezTo>
                  <a:cubicBezTo>
                    <a:pt x="53" y="14"/>
                    <a:pt x="52" y="14"/>
                    <a:pt x="51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5"/>
                    <a:pt x="52" y="15"/>
                    <a:pt x="52" y="15"/>
                  </a:cubicBezTo>
                  <a:cubicBezTo>
                    <a:pt x="52" y="15"/>
                    <a:pt x="51" y="15"/>
                    <a:pt x="50" y="15"/>
                  </a:cubicBezTo>
                  <a:cubicBezTo>
                    <a:pt x="51" y="16"/>
                    <a:pt x="51" y="16"/>
                    <a:pt x="52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50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8"/>
                    <a:pt x="50" y="18"/>
                  </a:cubicBezTo>
                  <a:cubicBezTo>
                    <a:pt x="51" y="18"/>
                    <a:pt x="52" y="19"/>
                    <a:pt x="52" y="19"/>
                  </a:cubicBezTo>
                  <a:cubicBezTo>
                    <a:pt x="51" y="19"/>
                    <a:pt x="51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49" y="19"/>
                    <a:pt x="49" y="20"/>
                  </a:cubicBezTo>
                  <a:cubicBezTo>
                    <a:pt x="50" y="19"/>
                    <a:pt x="51" y="20"/>
                    <a:pt x="52" y="20"/>
                  </a:cubicBezTo>
                  <a:cubicBezTo>
                    <a:pt x="51" y="20"/>
                    <a:pt x="51" y="20"/>
                    <a:pt x="50" y="20"/>
                  </a:cubicBezTo>
                  <a:cubicBezTo>
                    <a:pt x="51" y="20"/>
                    <a:pt x="51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0"/>
                    <a:pt x="52" y="20"/>
                  </a:cubicBezTo>
                  <a:cubicBezTo>
                    <a:pt x="52" y="20"/>
                    <a:pt x="52" y="21"/>
                    <a:pt x="52" y="21"/>
                  </a:cubicBezTo>
                  <a:cubicBezTo>
                    <a:pt x="52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1"/>
                  </a:cubicBezTo>
                  <a:cubicBezTo>
                    <a:pt x="53" y="21"/>
                    <a:pt x="53" y="20"/>
                    <a:pt x="53" y="20"/>
                  </a:cubicBezTo>
                  <a:cubicBezTo>
                    <a:pt x="53" y="20"/>
                    <a:pt x="53" y="21"/>
                    <a:pt x="53" y="21"/>
                  </a:cubicBezTo>
                  <a:cubicBezTo>
                    <a:pt x="53" y="20"/>
                    <a:pt x="53" y="20"/>
                    <a:pt x="54" y="19"/>
                  </a:cubicBezTo>
                  <a:cubicBezTo>
                    <a:pt x="54" y="19"/>
                    <a:pt x="54" y="20"/>
                    <a:pt x="54" y="20"/>
                  </a:cubicBezTo>
                  <a:cubicBezTo>
                    <a:pt x="54" y="20"/>
                    <a:pt x="54" y="20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8"/>
                    <a:pt x="56" y="18"/>
                    <a:pt x="57" y="17"/>
                  </a:cubicBezTo>
                  <a:cubicBezTo>
                    <a:pt x="56" y="18"/>
                    <a:pt x="57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6" y="21"/>
                    <a:pt x="56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0"/>
                    <a:pt x="57" y="20"/>
                    <a:pt x="57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7"/>
                    <a:pt x="58" y="16"/>
                  </a:cubicBezTo>
                  <a:cubicBezTo>
                    <a:pt x="58" y="17"/>
                    <a:pt x="58" y="18"/>
                    <a:pt x="58" y="18"/>
                  </a:cubicBezTo>
                  <a:cubicBezTo>
                    <a:pt x="58" y="18"/>
                    <a:pt x="59" y="17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6"/>
                    <a:pt x="59" y="16"/>
                    <a:pt x="60" y="16"/>
                  </a:cubicBezTo>
                  <a:cubicBezTo>
                    <a:pt x="59" y="16"/>
                    <a:pt x="59" y="17"/>
                    <a:pt x="59" y="17"/>
                  </a:cubicBezTo>
                  <a:cubicBezTo>
                    <a:pt x="60" y="16"/>
                    <a:pt x="60" y="16"/>
                    <a:pt x="61" y="15"/>
                  </a:cubicBezTo>
                  <a:cubicBezTo>
                    <a:pt x="61" y="15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5"/>
                  </a:cubicBezTo>
                  <a:cubicBezTo>
                    <a:pt x="61" y="15"/>
                    <a:pt x="61" y="16"/>
                    <a:pt x="61" y="16"/>
                  </a:cubicBezTo>
                  <a:cubicBezTo>
                    <a:pt x="61" y="15"/>
                    <a:pt x="62" y="14"/>
                    <a:pt x="62" y="13"/>
                  </a:cubicBezTo>
                  <a:cubicBezTo>
                    <a:pt x="62" y="14"/>
                    <a:pt x="62" y="15"/>
                    <a:pt x="62" y="17"/>
                  </a:cubicBezTo>
                  <a:cubicBezTo>
                    <a:pt x="63" y="16"/>
                    <a:pt x="63" y="15"/>
                    <a:pt x="64" y="14"/>
                  </a:cubicBezTo>
                  <a:cubicBezTo>
                    <a:pt x="64" y="14"/>
                    <a:pt x="64" y="15"/>
                    <a:pt x="64" y="15"/>
                  </a:cubicBezTo>
                  <a:cubicBezTo>
                    <a:pt x="64" y="15"/>
                    <a:pt x="64" y="15"/>
                    <a:pt x="65" y="14"/>
                  </a:cubicBezTo>
                  <a:cubicBezTo>
                    <a:pt x="65" y="15"/>
                    <a:pt x="65" y="15"/>
                    <a:pt x="64" y="16"/>
                  </a:cubicBezTo>
                  <a:cubicBezTo>
                    <a:pt x="64" y="16"/>
                    <a:pt x="65" y="16"/>
                    <a:pt x="65" y="16"/>
                  </a:cubicBezTo>
                  <a:cubicBezTo>
                    <a:pt x="65" y="16"/>
                    <a:pt x="65" y="16"/>
                    <a:pt x="64" y="16"/>
                  </a:cubicBezTo>
                  <a:cubicBezTo>
                    <a:pt x="65" y="16"/>
                    <a:pt x="66" y="15"/>
                    <a:pt x="67" y="15"/>
                  </a:cubicBezTo>
                  <a:cubicBezTo>
                    <a:pt x="67" y="15"/>
                    <a:pt x="66" y="16"/>
                    <a:pt x="66" y="16"/>
                  </a:cubicBezTo>
                  <a:cubicBezTo>
                    <a:pt x="66" y="16"/>
                    <a:pt x="66" y="16"/>
                    <a:pt x="67" y="16"/>
                  </a:cubicBezTo>
                  <a:cubicBezTo>
                    <a:pt x="67" y="16"/>
                    <a:pt x="67" y="16"/>
                    <a:pt x="66" y="16"/>
                  </a:cubicBezTo>
                  <a:cubicBezTo>
                    <a:pt x="66" y="16"/>
                    <a:pt x="67" y="16"/>
                    <a:pt x="67" y="16"/>
                  </a:cubicBezTo>
                  <a:cubicBezTo>
                    <a:pt x="66" y="16"/>
                    <a:pt x="65" y="17"/>
                    <a:pt x="64" y="17"/>
                  </a:cubicBezTo>
                  <a:cubicBezTo>
                    <a:pt x="65" y="17"/>
                    <a:pt x="66" y="17"/>
                    <a:pt x="67" y="17"/>
                  </a:cubicBezTo>
                  <a:cubicBezTo>
                    <a:pt x="66" y="17"/>
                    <a:pt x="65" y="18"/>
                    <a:pt x="65" y="18"/>
                  </a:cubicBezTo>
                  <a:cubicBezTo>
                    <a:pt x="65" y="18"/>
                    <a:pt x="66" y="18"/>
                    <a:pt x="67" y="18"/>
                  </a:cubicBezTo>
                  <a:cubicBezTo>
                    <a:pt x="66" y="18"/>
                    <a:pt x="65" y="18"/>
                    <a:pt x="64" y="18"/>
                  </a:cubicBezTo>
                  <a:cubicBezTo>
                    <a:pt x="65" y="18"/>
                    <a:pt x="66" y="18"/>
                    <a:pt x="67" y="18"/>
                  </a:cubicBezTo>
                  <a:cubicBezTo>
                    <a:pt x="66" y="18"/>
                    <a:pt x="65" y="18"/>
                    <a:pt x="65" y="19"/>
                  </a:cubicBezTo>
                  <a:cubicBezTo>
                    <a:pt x="65" y="19"/>
                    <a:pt x="66" y="19"/>
                    <a:pt x="66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4" y="19"/>
                    <a:pt x="64" y="19"/>
                    <a:pt x="65" y="20"/>
                  </a:cubicBezTo>
                  <a:cubicBezTo>
                    <a:pt x="64" y="20"/>
                    <a:pt x="61" y="19"/>
                    <a:pt x="60" y="20"/>
                  </a:cubicBezTo>
                  <a:cubicBezTo>
                    <a:pt x="62" y="20"/>
                    <a:pt x="63" y="21"/>
                    <a:pt x="65" y="21"/>
                  </a:cubicBezTo>
                  <a:cubicBezTo>
                    <a:pt x="63" y="21"/>
                    <a:pt x="60" y="20"/>
                    <a:pt x="59" y="21"/>
                  </a:cubicBezTo>
                  <a:cubicBezTo>
                    <a:pt x="59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0"/>
                    <a:pt x="62" y="21"/>
                    <a:pt x="63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4" y="21"/>
                    <a:pt x="64" y="21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3" y="22"/>
                    <a:pt x="64" y="23"/>
                  </a:cubicBezTo>
                  <a:cubicBezTo>
                    <a:pt x="63" y="23"/>
                    <a:pt x="63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3"/>
                  </a:cubicBezTo>
                  <a:cubicBezTo>
                    <a:pt x="62" y="23"/>
                    <a:pt x="61" y="23"/>
                    <a:pt x="60" y="23"/>
                  </a:cubicBezTo>
                  <a:cubicBezTo>
                    <a:pt x="61" y="23"/>
                    <a:pt x="61" y="23"/>
                    <a:pt x="62" y="23"/>
                  </a:cubicBezTo>
                  <a:cubicBezTo>
                    <a:pt x="61" y="23"/>
                    <a:pt x="60" y="23"/>
                    <a:pt x="59" y="23"/>
                  </a:cubicBezTo>
                  <a:cubicBezTo>
                    <a:pt x="60" y="23"/>
                    <a:pt x="61" y="24"/>
                    <a:pt x="61" y="24"/>
                  </a:cubicBezTo>
                  <a:cubicBezTo>
                    <a:pt x="60" y="24"/>
                    <a:pt x="59" y="24"/>
                    <a:pt x="57" y="23"/>
                  </a:cubicBezTo>
                  <a:cubicBezTo>
                    <a:pt x="57" y="23"/>
                    <a:pt x="57" y="23"/>
                    <a:pt x="57" y="24"/>
                  </a:cubicBezTo>
                  <a:cubicBezTo>
                    <a:pt x="58" y="24"/>
                    <a:pt x="59" y="24"/>
                    <a:pt x="60" y="24"/>
                  </a:cubicBezTo>
                  <a:cubicBezTo>
                    <a:pt x="60" y="24"/>
                    <a:pt x="59" y="24"/>
                    <a:pt x="59" y="24"/>
                  </a:cubicBezTo>
                  <a:cubicBezTo>
                    <a:pt x="59" y="24"/>
                    <a:pt x="60" y="24"/>
                    <a:pt x="60" y="25"/>
                  </a:cubicBezTo>
                  <a:cubicBezTo>
                    <a:pt x="60" y="24"/>
                    <a:pt x="59" y="24"/>
                    <a:pt x="59" y="24"/>
                  </a:cubicBezTo>
                  <a:cubicBezTo>
                    <a:pt x="59" y="24"/>
                    <a:pt x="60" y="25"/>
                    <a:pt x="60" y="25"/>
                  </a:cubicBezTo>
                  <a:cubicBezTo>
                    <a:pt x="59" y="25"/>
                    <a:pt x="58" y="25"/>
                    <a:pt x="58" y="25"/>
                  </a:cubicBezTo>
                  <a:cubicBezTo>
                    <a:pt x="58" y="25"/>
                    <a:pt x="58" y="25"/>
                    <a:pt x="59" y="25"/>
                  </a:cubicBezTo>
                  <a:cubicBezTo>
                    <a:pt x="58" y="25"/>
                    <a:pt x="56" y="24"/>
                    <a:pt x="54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4" y="25"/>
                    <a:pt x="54" y="25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6"/>
                  </a:cubicBezTo>
                  <a:cubicBezTo>
                    <a:pt x="56" y="26"/>
                    <a:pt x="57" y="26"/>
                    <a:pt x="58" y="26"/>
                  </a:cubicBezTo>
                  <a:cubicBezTo>
                    <a:pt x="57" y="26"/>
                    <a:pt x="55" y="26"/>
                    <a:pt x="54" y="26"/>
                  </a:cubicBezTo>
                  <a:cubicBezTo>
                    <a:pt x="55" y="26"/>
                    <a:pt x="56" y="26"/>
                    <a:pt x="57" y="27"/>
                  </a:cubicBezTo>
                  <a:cubicBezTo>
                    <a:pt x="56" y="27"/>
                    <a:pt x="55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3" y="27"/>
                  </a:cubicBezTo>
                  <a:cubicBezTo>
                    <a:pt x="54" y="27"/>
                    <a:pt x="55" y="27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1" y="28"/>
                    <a:pt x="50" y="26"/>
                    <a:pt x="49" y="28"/>
                  </a:cubicBezTo>
                  <a:cubicBezTo>
                    <a:pt x="51" y="28"/>
                    <a:pt x="52" y="28"/>
                    <a:pt x="54" y="29"/>
                  </a:cubicBezTo>
                  <a:cubicBezTo>
                    <a:pt x="53" y="29"/>
                    <a:pt x="52" y="29"/>
                    <a:pt x="51" y="29"/>
                  </a:cubicBezTo>
                  <a:cubicBezTo>
                    <a:pt x="51" y="29"/>
                    <a:pt x="52" y="29"/>
                    <a:pt x="53" y="30"/>
                  </a:cubicBezTo>
                  <a:cubicBezTo>
                    <a:pt x="52" y="30"/>
                    <a:pt x="50" y="29"/>
                    <a:pt x="49" y="29"/>
                  </a:cubicBezTo>
                  <a:cubicBezTo>
                    <a:pt x="50" y="30"/>
                    <a:pt x="51" y="30"/>
                    <a:pt x="52" y="30"/>
                  </a:cubicBezTo>
                  <a:cubicBezTo>
                    <a:pt x="50" y="30"/>
                    <a:pt x="49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50" y="30"/>
                    <a:pt x="50" y="31"/>
                  </a:cubicBezTo>
                  <a:cubicBezTo>
                    <a:pt x="49" y="31"/>
                    <a:pt x="48" y="31"/>
                    <a:pt x="47" y="31"/>
                  </a:cubicBezTo>
                  <a:cubicBezTo>
                    <a:pt x="47" y="31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3"/>
                    <a:pt x="47" y="33"/>
                  </a:cubicBezTo>
                  <a:cubicBezTo>
                    <a:pt x="47" y="33"/>
                    <a:pt x="48" y="32"/>
                    <a:pt x="48" y="32"/>
                  </a:cubicBezTo>
                  <a:cubicBezTo>
                    <a:pt x="48" y="32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9" y="33"/>
                    <a:pt x="49" y="32"/>
                  </a:cubicBezTo>
                  <a:cubicBezTo>
                    <a:pt x="49" y="32"/>
                    <a:pt x="49" y="31"/>
                    <a:pt x="49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2"/>
                    <a:pt x="49" y="32"/>
                  </a:cubicBezTo>
                  <a:cubicBezTo>
                    <a:pt x="50" y="32"/>
                    <a:pt x="50" y="32"/>
                    <a:pt x="51" y="3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1"/>
                  </a:cubicBezTo>
                  <a:cubicBezTo>
                    <a:pt x="52" y="31"/>
                    <a:pt x="52" y="32"/>
                    <a:pt x="52" y="32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3" y="31"/>
                  </a:cubicBezTo>
                  <a:cubicBezTo>
                    <a:pt x="52" y="31"/>
                    <a:pt x="52" y="31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3" y="32"/>
                    <a:pt x="53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1"/>
                    <a:pt x="54" y="32"/>
                  </a:cubicBezTo>
                  <a:cubicBezTo>
                    <a:pt x="54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6" y="31"/>
                    <a:pt x="56" y="31"/>
                  </a:cubicBezTo>
                  <a:cubicBezTo>
                    <a:pt x="56" y="31"/>
                    <a:pt x="56" y="30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6" y="31"/>
                  </a:cubicBezTo>
                  <a:cubicBezTo>
                    <a:pt x="57" y="30"/>
                    <a:pt x="57" y="29"/>
                    <a:pt x="57" y="28"/>
                  </a:cubicBezTo>
                  <a:cubicBezTo>
                    <a:pt x="58" y="28"/>
                    <a:pt x="58" y="29"/>
                    <a:pt x="59" y="29"/>
                  </a:cubicBezTo>
                  <a:cubicBezTo>
                    <a:pt x="59" y="29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60" y="29"/>
                    <a:pt x="60" y="29"/>
                  </a:cubicBezTo>
                  <a:cubicBezTo>
                    <a:pt x="60" y="30"/>
                    <a:pt x="59" y="30"/>
                    <a:pt x="59" y="30"/>
                  </a:cubicBezTo>
                  <a:cubicBezTo>
                    <a:pt x="60" y="30"/>
                    <a:pt x="62" y="30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2" y="29"/>
                    <a:pt x="62" y="29"/>
                  </a:cubicBezTo>
                  <a:cubicBezTo>
                    <a:pt x="62" y="28"/>
                    <a:pt x="61" y="27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7"/>
                    <a:pt x="62" y="28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4" y="27"/>
                    <a:pt x="64" y="27"/>
                    <a:pt x="64" y="26"/>
                  </a:cubicBezTo>
                  <a:cubicBezTo>
                    <a:pt x="64" y="26"/>
                    <a:pt x="64" y="27"/>
                    <a:pt x="64" y="27"/>
                  </a:cubicBezTo>
                  <a:cubicBezTo>
                    <a:pt x="65" y="26"/>
                    <a:pt x="66" y="25"/>
                    <a:pt x="67" y="24"/>
                  </a:cubicBezTo>
                  <a:cubicBezTo>
                    <a:pt x="66" y="25"/>
                    <a:pt x="64" y="27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6" y="28"/>
                    <a:pt x="67" y="29"/>
                  </a:cubicBezTo>
                  <a:cubicBezTo>
                    <a:pt x="67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30"/>
                  </a:cubicBezTo>
                  <a:cubicBezTo>
                    <a:pt x="64" y="29"/>
                    <a:pt x="63" y="29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0"/>
                    <a:pt x="64" y="30"/>
                  </a:cubicBezTo>
                  <a:cubicBezTo>
                    <a:pt x="64" y="30"/>
                    <a:pt x="64" y="31"/>
                    <a:pt x="64" y="31"/>
                  </a:cubicBezTo>
                  <a:cubicBezTo>
                    <a:pt x="64" y="31"/>
                    <a:pt x="64" y="31"/>
                    <a:pt x="65" y="30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4" y="31"/>
                    <a:pt x="64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5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6" y="32"/>
                    <a:pt x="66" y="33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65" y="32"/>
                    <a:pt x="64" y="33"/>
                    <a:pt x="64" y="34"/>
                  </a:cubicBezTo>
                  <a:cubicBezTo>
                    <a:pt x="64" y="34"/>
                    <a:pt x="64" y="33"/>
                    <a:pt x="64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3"/>
                    <a:pt x="66" y="33"/>
                    <a:pt x="67" y="32"/>
                  </a:cubicBezTo>
                  <a:cubicBezTo>
                    <a:pt x="67" y="32"/>
                    <a:pt x="66" y="32"/>
                    <a:pt x="66" y="33"/>
                  </a:cubicBezTo>
                  <a:cubicBezTo>
                    <a:pt x="67" y="33"/>
                    <a:pt x="67" y="32"/>
                    <a:pt x="68" y="31"/>
                  </a:cubicBezTo>
                  <a:cubicBezTo>
                    <a:pt x="68" y="31"/>
                    <a:pt x="68" y="32"/>
                    <a:pt x="68" y="32"/>
                  </a:cubicBezTo>
                  <a:cubicBezTo>
                    <a:pt x="68" y="32"/>
                    <a:pt x="68" y="31"/>
                    <a:pt x="68" y="31"/>
                  </a:cubicBezTo>
                  <a:cubicBezTo>
                    <a:pt x="68" y="32"/>
                    <a:pt x="67" y="32"/>
                    <a:pt x="6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2"/>
                    <a:pt x="68" y="32"/>
                    <a:pt x="69" y="31"/>
                  </a:cubicBezTo>
                  <a:cubicBezTo>
                    <a:pt x="68" y="32"/>
                    <a:pt x="68" y="32"/>
                    <a:pt x="67" y="33"/>
                  </a:cubicBezTo>
                  <a:cubicBezTo>
                    <a:pt x="69" y="33"/>
                    <a:pt x="70" y="32"/>
                    <a:pt x="71" y="31"/>
                  </a:cubicBezTo>
                  <a:cubicBezTo>
                    <a:pt x="70" y="32"/>
                    <a:pt x="70" y="32"/>
                    <a:pt x="69" y="33"/>
                  </a:cubicBezTo>
                  <a:cubicBezTo>
                    <a:pt x="70" y="32"/>
                    <a:pt x="71" y="32"/>
                    <a:pt x="71" y="32"/>
                  </a:cubicBezTo>
                  <a:cubicBezTo>
                    <a:pt x="71" y="32"/>
                    <a:pt x="71" y="32"/>
                    <a:pt x="70" y="33"/>
                  </a:cubicBezTo>
                  <a:cubicBezTo>
                    <a:pt x="70" y="33"/>
                    <a:pt x="71" y="33"/>
                    <a:pt x="71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2" y="31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2" y="31"/>
                    <a:pt x="71" y="32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0" y="33"/>
                    <a:pt x="70" y="34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4"/>
                    <a:pt x="69" y="34"/>
                    <a:pt x="69" y="34"/>
                  </a:cubicBezTo>
                  <a:cubicBezTo>
                    <a:pt x="71" y="34"/>
                    <a:pt x="74" y="32"/>
                    <a:pt x="75" y="30"/>
                  </a:cubicBezTo>
                  <a:cubicBezTo>
                    <a:pt x="74" y="31"/>
                    <a:pt x="73" y="33"/>
                    <a:pt x="71" y="34"/>
                  </a:cubicBezTo>
                  <a:cubicBezTo>
                    <a:pt x="71" y="33"/>
                    <a:pt x="72" y="33"/>
                    <a:pt x="73" y="32"/>
                  </a:cubicBezTo>
                  <a:cubicBezTo>
                    <a:pt x="72" y="33"/>
                    <a:pt x="71" y="34"/>
                    <a:pt x="70" y="34"/>
                  </a:cubicBezTo>
                  <a:cubicBezTo>
                    <a:pt x="73" y="33"/>
                    <a:pt x="74" y="34"/>
                    <a:pt x="76" y="32"/>
                  </a:cubicBezTo>
                  <a:cubicBezTo>
                    <a:pt x="75" y="33"/>
                    <a:pt x="75" y="33"/>
                    <a:pt x="75" y="34"/>
                  </a:cubicBezTo>
                  <a:cubicBezTo>
                    <a:pt x="75" y="34"/>
                    <a:pt x="76" y="34"/>
                    <a:pt x="77" y="34"/>
                  </a:cubicBezTo>
                  <a:cubicBezTo>
                    <a:pt x="76" y="34"/>
                    <a:pt x="75" y="34"/>
                    <a:pt x="75" y="34"/>
                  </a:cubicBezTo>
                  <a:cubicBezTo>
                    <a:pt x="74" y="35"/>
                    <a:pt x="74" y="35"/>
                    <a:pt x="73" y="36"/>
                  </a:cubicBezTo>
                  <a:cubicBezTo>
                    <a:pt x="73" y="36"/>
                    <a:pt x="73" y="36"/>
                    <a:pt x="74" y="36"/>
                  </a:cubicBezTo>
                  <a:cubicBezTo>
                    <a:pt x="74" y="35"/>
                    <a:pt x="76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5"/>
                    <a:pt x="77" y="35"/>
                    <a:pt x="78" y="35"/>
                  </a:cubicBezTo>
                  <a:cubicBezTo>
                    <a:pt x="77" y="35"/>
                    <a:pt x="77" y="35"/>
                    <a:pt x="76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6" y="36"/>
                    <a:pt x="75" y="36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8"/>
                    <a:pt x="72" y="38"/>
                    <a:pt x="70" y="38"/>
                  </a:cubicBezTo>
                  <a:cubicBezTo>
                    <a:pt x="71" y="38"/>
                    <a:pt x="72" y="39"/>
                    <a:pt x="72" y="39"/>
                  </a:cubicBezTo>
                  <a:cubicBezTo>
                    <a:pt x="73" y="39"/>
                    <a:pt x="73" y="39"/>
                    <a:pt x="73" y="38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4" y="39"/>
                    <a:pt x="75" y="37"/>
                    <a:pt x="75" y="37"/>
                  </a:cubicBezTo>
                  <a:cubicBezTo>
                    <a:pt x="75" y="37"/>
                    <a:pt x="75" y="38"/>
                    <a:pt x="75" y="38"/>
                  </a:cubicBezTo>
                  <a:cubicBezTo>
                    <a:pt x="75" y="38"/>
                    <a:pt x="75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5" y="38"/>
                    <a:pt x="75" y="38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5" y="38"/>
                    <a:pt x="75" y="39"/>
                    <a:pt x="75" y="39"/>
                  </a:cubicBezTo>
                  <a:cubicBezTo>
                    <a:pt x="75" y="39"/>
                    <a:pt x="76" y="38"/>
                    <a:pt x="76" y="38"/>
                  </a:cubicBezTo>
                  <a:cubicBezTo>
                    <a:pt x="76" y="39"/>
                    <a:pt x="75" y="40"/>
                    <a:pt x="75" y="40"/>
                  </a:cubicBezTo>
                  <a:cubicBezTo>
                    <a:pt x="75" y="40"/>
                    <a:pt x="76" y="40"/>
                    <a:pt x="76" y="40"/>
                  </a:cubicBezTo>
                  <a:cubicBezTo>
                    <a:pt x="76" y="40"/>
                    <a:pt x="75" y="41"/>
                    <a:pt x="75" y="41"/>
                  </a:cubicBezTo>
                  <a:cubicBezTo>
                    <a:pt x="75" y="41"/>
                    <a:pt x="76" y="41"/>
                    <a:pt x="76" y="41"/>
                  </a:cubicBezTo>
                  <a:cubicBezTo>
                    <a:pt x="76" y="41"/>
                    <a:pt x="76" y="41"/>
                    <a:pt x="75" y="41"/>
                  </a:cubicBezTo>
                  <a:cubicBezTo>
                    <a:pt x="76" y="41"/>
                    <a:pt x="76" y="41"/>
                    <a:pt x="77" y="41"/>
                  </a:cubicBezTo>
                  <a:cubicBezTo>
                    <a:pt x="77" y="41"/>
                    <a:pt x="77" y="40"/>
                    <a:pt x="77" y="40"/>
                  </a:cubicBezTo>
                  <a:cubicBezTo>
                    <a:pt x="77" y="40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8" y="41"/>
                  </a:cubicBezTo>
                  <a:cubicBezTo>
                    <a:pt x="77" y="41"/>
                    <a:pt x="77" y="41"/>
                    <a:pt x="77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7" y="43"/>
                    <a:pt x="77" y="43"/>
                  </a:cubicBezTo>
                  <a:cubicBezTo>
                    <a:pt x="77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7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4"/>
                  </a:cubicBezTo>
                  <a:cubicBezTo>
                    <a:pt x="76" y="43"/>
                    <a:pt x="76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4"/>
                    <a:pt x="78" y="44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3"/>
                    <a:pt x="80" y="43"/>
                    <a:pt x="81" y="42"/>
                  </a:cubicBezTo>
                  <a:cubicBezTo>
                    <a:pt x="81" y="42"/>
                    <a:pt x="81" y="42"/>
                    <a:pt x="81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2"/>
                    <a:pt x="82" y="42"/>
                    <a:pt x="82" y="41"/>
                  </a:cubicBezTo>
                  <a:cubicBezTo>
                    <a:pt x="82" y="41"/>
                    <a:pt x="82" y="41"/>
                    <a:pt x="82" y="42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2" y="41"/>
                    <a:pt x="82" y="42"/>
                    <a:pt x="82" y="42"/>
                  </a:cubicBezTo>
                  <a:cubicBezTo>
                    <a:pt x="83" y="42"/>
                    <a:pt x="84" y="42"/>
                    <a:pt x="84" y="42"/>
                  </a:cubicBezTo>
                  <a:cubicBezTo>
                    <a:pt x="84" y="43"/>
                    <a:pt x="83" y="43"/>
                    <a:pt x="83" y="43"/>
                  </a:cubicBezTo>
                  <a:cubicBezTo>
                    <a:pt x="84" y="43"/>
                    <a:pt x="84" y="43"/>
                    <a:pt x="85" y="43"/>
                  </a:cubicBezTo>
                  <a:cubicBezTo>
                    <a:pt x="82" y="45"/>
                    <a:pt x="82" y="45"/>
                    <a:pt x="81" y="45"/>
                  </a:cubicBezTo>
                  <a:cubicBezTo>
                    <a:pt x="82" y="45"/>
                    <a:pt x="84" y="44"/>
                    <a:pt x="85" y="44"/>
                  </a:cubicBezTo>
                  <a:cubicBezTo>
                    <a:pt x="83" y="45"/>
                    <a:pt x="82" y="46"/>
                    <a:pt x="80" y="46"/>
                  </a:cubicBezTo>
                  <a:cubicBezTo>
                    <a:pt x="80" y="47"/>
                    <a:pt x="79" y="46"/>
                    <a:pt x="78" y="47"/>
                  </a:cubicBezTo>
                  <a:cubicBezTo>
                    <a:pt x="80" y="47"/>
                    <a:pt x="82" y="47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7"/>
                    <a:pt x="84" y="47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81" y="47"/>
                    <a:pt x="82" y="47"/>
                    <a:pt x="82" y="47"/>
                  </a:cubicBezTo>
                  <a:cubicBezTo>
                    <a:pt x="81" y="47"/>
                    <a:pt x="81" y="48"/>
                    <a:pt x="80" y="48"/>
                  </a:cubicBezTo>
                  <a:cubicBezTo>
                    <a:pt x="81" y="48"/>
                    <a:pt x="82" y="48"/>
                    <a:pt x="83" y="48"/>
                  </a:cubicBezTo>
                  <a:cubicBezTo>
                    <a:pt x="82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79" y="49"/>
                  </a:cubicBezTo>
                  <a:cubicBezTo>
                    <a:pt x="80" y="49"/>
                    <a:pt x="80" y="49"/>
                    <a:pt x="81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2" y="49"/>
                    <a:pt x="82" y="50"/>
                  </a:cubicBezTo>
                  <a:cubicBezTo>
                    <a:pt x="82" y="50"/>
                    <a:pt x="81" y="50"/>
                    <a:pt x="81" y="50"/>
                  </a:cubicBezTo>
                  <a:cubicBezTo>
                    <a:pt x="82" y="51"/>
                    <a:pt x="82" y="52"/>
                    <a:pt x="82" y="53"/>
                  </a:cubicBezTo>
                  <a:cubicBezTo>
                    <a:pt x="82" y="53"/>
                    <a:pt x="81" y="53"/>
                    <a:pt x="81" y="53"/>
                  </a:cubicBezTo>
                  <a:cubicBezTo>
                    <a:pt x="81" y="53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4"/>
                    <a:pt x="79" y="53"/>
                    <a:pt x="79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53"/>
                    <a:pt x="79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7" y="52"/>
                    <a:pt x="7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2"/>
                    <a:pt x="76" y="52"/>
                    <a:pt x="75" y="52"/>
                  </a:cubicBezTo>
                  <a:cubicBezTo>
                    <a:pt x="75" y="52"/>
                    <a:pt x="74" y="52"/>
                    <a:pt x="73" y="52"/>
                  </a:cubicBezTo>
                  <a:cubicBezTo>
                    <a:pt x="73" y="52"/>
                    <a:pt x="74" y="52"/>
                    <a:pt x="74" y="52"/>
                  </a:cubicBezTo>
                  <a:cubicBezTo>
                    <a:pt x="74" y="52"/>
                    <a:pt x="74" y="52"/>
                    <a:pt x="73" y="52"/>
                  </a:cubicBezTo>
                  <a:cubicBezTo>
                    <a:pt x="74" y="52"/>
                    <a:pt x="75" y="52"/>
                    <a:pt x="75" y="52"/>
                  </a:cubicBezTo>
                  <a:cubicBezTo>
                    <a:pt x="74" y="53"/>
                    <a:pt x="73" y="53"/>
                    <a:pt x="72" y="54"/>
                  </a:cubicBezTo>
                  <a:cubicBezTo>
                    <a:pt x="73" y="54"/>
                    <a:pt x="73" y="54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4"/>
                    <a:pt x="75" y="54"/>
                    <a:pt x="75" y="54"/>
                  </a:cubicBezTo>
                  <a:cubicBezTo>
                    <a:pt x="74" y="54"/>
                    <a:pt x="74" y="54"/>
                    <a:pt x="73" y="54"/>
                  </a:cubicBezTo>
                  <a:cubicBezTo>
                    <a:pt x="73" y="54"/>
                    <a:pt x="74" y="54"/>
                    <a:pt x="74" y="54"/>
                  </a:cubicBezTo>
                  <a:cubicBezTo>
                    <a:pt x="73" y="55"/>
                    <a:pt x="73" y="54"/>
                    <a:pt x="73" y="54"/>
                  </a:cubicBezTo>
                  <a:cubicBezTo>
                    <a:pt x="74" y="55"/>
                    <a:pt x="74" y="55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4" y="55"/>
                    <a:pt x="71" y="54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1" y="55"/>
                    <a:pt x="72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6"/>
                    <a:pt x="72" y="56"/>
                    <a:pt x="73" y="56"/>
                  </a:cubicBezTo>
                  <a:cubicBezTo>
                    <a:pt x="71" y="56"/>
                    <a:pt x="68" y="55"/>
                    <a:pt x="67" y="56"/>
                  </a:cubicBezTo>
                  <a:cubicBezTo>
                    <a:pt x="68" y="57"/>
                    <a:pt x="69" y="57"/>
                    <a:pt x="70" y="58"/>
                  </a:cubicBezTo>
                  <a:cubicBezTo>
                    <a:pt x="69" y="58"/>
                    <a:pt x="68" y="57"/>
                    <a:pt x="67" y="57"/>
                  </a:cubicBezTo>
                  <a:cubicBezTo>
                    <a:pt x="67" y="57"/>
                    <a:pt x="68" y="58"/>
                    <a:pt x="68" y="58"/>
                  </a:cubicBezTo>
                  <a:cubicBezTo>
                    <a:pt x="67" y="58"/>
                    <a:pt x="65" y="57"/>
                    <a:pt x="64" y="57"/>
                  </a:cubicBezTo>
                  <a:cubicBezTo>
                    <a:pt x="65" y="58"/>
                    <a:pt x="66" y="58"/>
                    <a:pt x="67" y="59"/>
                  </a:cubicBezTo>
                  <a:cubicBezTo>
                    <a:pt x="64" y="59"/>
                    <a:pt x="64" y="56"/>
                    <a:pt x="62" y="57"/>
                  </a:cubicBezTo>
                  <a:cubicBezTo>
                    <a:pt x="63" y="58"/>
                    <a:pt x="64" y="59"/>
                    <a:pt x="65" y="59"/>
                  </a:cubicBezTo>
                  <a:cubicBezTo>
                    <a:pt x="64" y="59"/>
                    <a:pt x="64" y="59"/>
                    <a:pt x="63" y="58"/>
                  </a:cubicBezTo>
                  <a:cubicBezTo>
                    <a:pt x="63" y="59"/>
                    <a:pt x="64" y="59"/>
                    <a:pt x="64" y="59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3" y="59"/>
                    <a:pt x="63" y="60"/>
                    <a:pt x="63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60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8"/>
                    <a:pt x="60" y="58"/>
                  </a:cubicBezTo>
                  <a:cubicBezTo>
                    <a:pt x="60" y="59"/>
                    <a:pt x="61" y="59"/>
                    <a:pt x="62" y="59"/>
                  </a:cubicBezTo>
                  <a:cubicBezTo>
                    <a:pt x="62" y="59"/>
                    <a:pt x="61" y="59"/>
                    <a:pt x="61" y="59"/>
                  </a:cubicBezTo>
                  <a:cubicBezTo>
                    <a:pt x="61" y="60"/>
                    <a:pt x="61" y="60"/>
                    <a:pt x="62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1" y="60"/>
                    <a:pt x="61" y="59"/>
                    <a:pt x="61" y="59"/>
                  </a:cubicBezTo>
                  <a:cubicBezTo>
                    <a:pt x="61" y="60"/>
                    <a:pt x="62" y="60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0"/>
                    <a:pt x="60" y="59"/>
                    <a:pt x="59" y="59"/>
                  </a:cubicBezTo>
                  <a:cubicBezTo>
                    <a:pt x="60" y="60"/>
                    <a:pt x="61" y="60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0" y="60"/>
                    <a:pt x="59" y="60"/>
                    <a:pt x="58" y="58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8" y="59"/>
                    <a:pt x="59" y="60"/>
                    <a:pt x="59" y="61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58" y="60"/>
                  </a:cubicBezTo>
                  <a:cubicBezTo>
                    <a:pt x="58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58" y="61"/>
                  </a:cubicBezTo>
                  <a:cubicBezTo>
                    <a:pt x="58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6" y="59"/>
                    <a:pt x="54" y="59"/>
                  </a:cubicBezTo>
                  <a:cubicBezTo>
                    <a:pt x="55" y="60"/>
                    <a:pt x="56" y="61"/>
                    <a:pt x="57" y="62"/>
                  </a:cubicBezTo>
                  <a:cubicBezTo>
                    <a:pt x="55" y="61"/>
                    <a:pt x="54" y="58"/>
                    <a:pt x="52" y="58"/>
                  </a:cubicBezTo>
                  <a:cubicBezTo>
                    <a:pt x="52" y="58"/>
                    <a:pt x="52" y="59"/>
                    <a:pt x="53" y="59"/>
                  </a:cubicBezTo>
                  <a:cubicBezTo>
                    <a:pt x="53" y="59"/>
                    <a:pt x="52" y="59"/>
                    <a:pt x="52" y="59"/>
                  </a:cubicBezTo>
                  <a:cubicBezTo>
                    <a:pt x="54" y="60"/>
                    <a:pt x="55" y="61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5" y="62"/>
                    <a:pt x="55" y="61"/>
                    <a:pt x="54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3" y="60"/>
                    <a:pt x="50" y="59"/>
                    <a:pt x="49" y="59"/>
                  </a:cubicBezTo>
                  <a:cubicBezTo>
                    <a:pt x="49" y="59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50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1"/>
                    <a:pt x="51" y="61"/>
                    <a:pt x="51" y="61"/>
                  </a:cubicBezTo>
                  <a:cubicBezTo>
                    <a:pt x="51" y="61"/>
                    <a:pt x="50" y="61"/>
                    <a:pt x="49" y="61"/>
                  </a:cubicBezTo>
                  <a:cubicBezTo>
                    <a:pt x="50" y="61"/>
                    <a:pt x="50" y="62"/>
                    <a:pt x="50" y="62"/>
                  </a:cubicBezTo>
                  <a:cubicBezTo>
                    <a:pt x="50" y="62"/>
                    <a:pt x="50" y="62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8" y="61"/>
                    <a:pt x="47" y="61"/>
                    <a:pt x="47" y="60"/>
                  </a:cubicBezTo>
                  <a:cubicBezTo>
                    <a:pt x="47" y="61"/>
                    <a:pt x="47" y="61"/>
                    <a:pt x="48" y="62"/>
                  </a:cubicBezTo>
                  <a:cubicBezTo>
                    <a:pt x="47" y="62"/>
                    <a:pt x="46" y="61"/>
                    <a:pt x="46" y="61"/>
                  </a:cubicBezTo>
                  <a:cubicBezTo>
                    <a:pt x="46" y="61"/>
                    <a:pt x="43" y="68"/>
                    <a:pt x="44" y="80"/>
                  </a:cubicBezTo>
                  <a:cubicBezTo>
                    <a:pt x="45" y="88"/>
                    <a:pt x="49" y="97"/>
                    <a:pt x="49" y="104"/>
                  </a:cubicBezTo>
                  <a:cubicBezTo>
                    <a:pt x="49" y="115"/>
                    <a:pt x="47" y="123"/>
                    <a:pt x="47" y="123"/>
                  </a:cubicBezTo>
                  <a:cubicBezTo>
                    <a:pt x="45" y="123"/>
                    <a:pt x="42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lose/>
                  <a:moveTo>
                    <a:pt x="39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lose/>
                  <a:moveTo>
                    <a:pt x="39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lose/>
                  <a:moveTo>
                    <a:pt x="43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lose/>
                  <a:moveTo>
                    <a:pt x="36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lose/>
                  <a:moveTo>
                    <a:pt x="43" y="6"/>
                  </a:move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44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lose/>
                  <a:moveTo>
                    <a:pt x="50" y="6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lose/>
                  <a:moveTo>
                    <a:pt x="43" y="6"/>
                  </a:moveTo>
                  <a:cubicBezTo>
                    <a:pt x="43" y="6"/>
                    <a:pt x="43" y="6"/>
                    <a:pt x="44" y="6"/>
                  </a:cubicBezTo>
                  <a:cubicBezTo>
                    <a:pt x="44" y="7"/>
                    <a:pt x="44" y="7"/>
                    <a:pt x="44" y="8"/>
                  </a:cubicBezTo>
                  <a:cubicBezTo>
                    <a:pt x="44" y="7"/>
                    <a:pt x="43" y="7"/>
                    <a:pt x="43" y="7"/>
                  </a:cubicBezTo>
                  <a:cubicBezTo>
                    <a:pt x="43" y="7"/>
                    <a:pt x="44" y="7"/>
                    <a:pt x="44" y="7"/>
                  </a:cubicBezTo>
                  <a:cubicBezTo>
                    <a:pt x="44" y="7"/>
                    <a:pt x="43" y="7"/>
                    <a:pt x="43" y="7"/>
                  </a:cubicBezTo>
                  <a:cubicBezTo>
                    <a:pt x="43" y="7"/>
                    <a:pt x="43" y="7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44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lose/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lose/>
                  <a:moveTo>
                    <a:pt x="42" y="7"/>
                  </a:moveTo>
                  <a:cubicBezTo>
                    <a:pt x="42" y="7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lose/>
                  <a:moveTo>
                    <a:pt x="43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  <a:moveTo>
                    <a:pt x="43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  <a:moveTo>
                    <a:pt x="50" y="8"/>
                  </a:move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0" y="9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lose/>
                  <a:moveTo>
                    <a:pt x="49" y="8"/>
                  </a:moveTo>
                  <a:cubicBezTo>
                    <a:pt x="49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lose/>
                  <a:moveTo>
                    <a:pt x="42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lose/>
                  <a:moveTo>
                    <a:pt x="44" y="8"/>
                  </a:move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lose/>
                  <a:moveTo>
                    <a:pt x="51" y="8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lose/>
                  <a:moveTo>
                    <a:pt x="51" y="8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lose/>
                  <a:moveTo>
                    <a:pt x="43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0" y="9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lose/>
                  <a:moveTo>
                    <a:pt x="37" y="9"/>
                  </a:moveTo>
                  <a:cubicBezTo>
                    <a:pt x="37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lose/>
                  <a:moveTo>
                    <a:pt x="48" y="9"/>
                  </a:move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48" y="9"/>
                  </a:move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10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0" y="11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lose/>
                  <a:moveTo>
                    <a:pt x="50" y="11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49" y="12"/>
                  </a:cubicBezTo>
                  <a:cubicBezTo>
                    <a:pt x="50" y="12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lose/>
                  <a:moveTo>
                    <a:pt x="50" y="12"/>
                  </a:move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lose/>
                  <a:moveTo>
                    <a:pt x="40" y="12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39" y="13"/>
                  </a:move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lose/>
                  <a:moveTo>
                    <a:pt x="42" y="13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lose/>
                  <a:moveTo>
                    <a:pt x="42" y="13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lose/>
                  <a:moveTo>
                    <a:pt x="42" y="14"/>
                  </a:moveTo>
                  <a:cubicBezTo>
                    <a:pt x="42" y="14"/>
                    <a:pt x="42" y="13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31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4"/>
                    <a:pt x="32" y="14"/>
                    <a:pt x="32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lose/>
                  <a:moveTo>
                    <a:pt x="37" y="14"/>
                  </a:moveTo>
                  <a:cubicBezTo>
                    <a:pt x="36" y="14"/>
                    <a:pt x="36" y="14"/>
                    <a:pt x="36" y="13"/>
                  </a:cubicBezTo>
                  <a:cubicBezTo>
                    <a:pt x="36" y="14"/>
                    <a:pt x="36" y="15"/>
                    <a:pt x="36" y="16"/>
                  </a:cubicBezTo>
                  <a:cubicBezTo>
                    <a:pt x="37" y="16"/>
                    <a:pt x="37" y="16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7" y="15"/>
                    <a:pt x="37" y="14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lose/>
                  <a:moveTo>
                    <a:pt x="51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lose/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5"/>
                    <a:pt x="49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lose/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lose/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  <a:moveTo>
                    <a:pt x="38" y="14"/>
                  </a:move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lose/>
                  <a:moveTo>
                    <a:pt x="40" y="15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lose/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lose/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6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lose/>
                  <a:moveTo>
                    <a:pt x="41" y="15"/>
                  </a:moveTo>
                  <a:cubicBezTo>
                    <a:pt x="41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lose/>
                  <a:moveTo>
                    <a:pt x="34" y="15"/>
                  </a:moveTo>
                  <a:cubicBezTo>
                    <a:pt x="34" y="15"/>
                    <a:pt x="33" y="15"/>
                    <a:pt x="33" y="15"/>
                  </a:cubicBezTo>
                  <a:cubicBezTo>
                    <a:pt x="33" y="15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5" y="16"/>
                    <a:pt x="35" y="16"/>
                    <a:pt x="35" y="17"/>
                  </a:cubicBezTo>
                  <a:cubicBezTo>
                    <a:pt x="34" y="16"/>
                    <a:pt x="34" y="16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lose/>
                  <a:moveTo>
                    <a:pt x="38" y="16"/>
                  </a:move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8" y="16"/>
                    <a:pt x="38" y="16"/>
                  </a:cubicBezTo>
                  <a:cubicBezTo>
                    <a:pt x="38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lose/>
                  <a:moveTo>
                    <a:pt x="40" y="16"/>
                  </a:moveTo>
                  <a:cubicBezTo>
                    <a:pt x="41" y="16"/>
                    <a:pt x="41" y="15"/>
                    <a:pt x="41" y="1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lose/>
                  <a:moveTo>
                    <a:pt x="39" y="16"/>
                  </a:moveTo>
                  <a:cubicBezTo>
                    <a:pt x="38" y="16"/>
                    <a:pt x="38" y="15"/>
                    <a:pt x="38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9" y="16"/>
                  </a:cubicBezTo>
                  <a:cubicBezTo>
                    <a:pt x="39" y="16"/>
                    <a:pt x="38" y="16"/>
                    <a:pt x="38" y="16"/>
                  </a:cubicBezTo>
                  <a:cubicBezTo>
                    <a:pt x="38" y="16"/>
                    <a:pt x="38" y="16"/>
                    <a:pt x="39" y="16"/>
                  </a:cubicBezTo>
                  <a:cubicBezTo>
                    <a:pt x="39" y="16"/>
                    <a:pt x="39" y="17"/>
                    <a:pt x="39" y="17"/>
                  </a:cubicBezTo>
                  <a:cubicBezTo>
                    <a:pt x="39" y="17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lose/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lose/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lose/>
                  <a:moveTo>
                    <a:pt x="67" y="16"/>
                  </a:move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lose/>
                  <a:moveTo>
                    <a:pt x="33" y="16"/>
                  </a:moveTo>
                  <a:cubicBezTo>
                    <a:pt x="33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7"/>
                  </a:cubicBezTo>
                  <a:cubicBezTo>
                    <a:pt x="32" y="17"/>
                    <a:pt x="33" y="16"/>
                    <a:pt x="33" y="17"/>
                  </a:cubicBezTo>
                  <a:cubicBezTo>
                    <a:pt x="33" y="17"/>
                    <a:pt x="33" y="17"/>
                    <a:pt x="34" y="17"/>
                  </a:cubicBezTo>
                  <a:cubicBezTo>
                    <a:pt x="33" y="17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lose/>
                  <a:moveTo>
                    <a:pt x="37" y="17"/>
                  </a:moveTo>
                  <a:cubicBezTo>
                    <a:pt x="37" y="16"/>
                    <a:pt x="38" y="16"/>
                    <a:pt x="38" y="16"/>
                  </a:cubicBezTo>
                  <a:cubicBezTo>
                    <a:pt x="38" y="16"/>
                    <a:pt x="38" y="17"/>
                    <a:pt x="38" y="17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lose/>
                  <a:moveTo>
                    <a:pt x="32" y="17"/>
                  </a:moveTo>
                  <a:cubicBezTo>
                    <a:pt x="32" y="17"/>
                    <a:pt x="32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lose/>
                  <a:moveTo>
                    <a:pt x="40" y="17"/>
                  </a:moveTo>
                  <a:cubicBezTo>
                    <a:pt x="40" y="17"/>
                    <a:pt x="40" y="16"/>
                    <a:pt x="40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lose/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lose/>
                  <a:moveTo>
                    <a:pt x="37" y="17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lose/>
                  <a:moveTo>
                    <a:pt x="38" y="17"/>
                  </a:moveTo>
                  <a:cubicBezTo>
                    <a:pt x="38" y="17"/>
                    <a:pt x="38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lose/>
                  <a:moveTo>
                    <a:pt x="36" y="17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lose/>
                  <a:moveTo>
                    <a:pt x="40" y="1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lose/>
                  <a:moveTo>
                    <a:pt x="38" y="17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9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lose/>
                  <a:moveTo>
                    <a:pt x="31" y="17"/>
                  </a:moveTo>
                  <a:cubicBezTo>
                    <a:pt x="31" y="17"/>
                    <a:pt x="32" y="17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lose/>
                  <a:moveTo>
                    <a:pt x="41" y="17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lose/>
                  <a:moveTo>
                    <a:pt x="28" y="18"/>
                  </a:moveTo>
                  <a:cubicBezTo>
                    <a:pt x="29" y="17"/>
                    <a:pt x="29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9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lose/>
                  <a:moveTo>
                    <a:pt x="41" y="18"/>
                  </a:move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lose/>
                  <a:moveTo>
                    <a:pt x="31" y="18"/>
                  </a:moveTo>
                  <a:cubicBezTo>
                    <a:pt x="31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lose/>
                  <a:moveTo>
                    <a:pt x="31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lose/>
                  <a:moveTo>
                    <a:pt x="39" y="18"/>
                  </a:move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lose/>
                  <a:moveTo>
                    <a:pt x="31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lose/>
                  <a:moveTo>
                    <a:pt x="35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lose/>
                  <a:moveTo>
                    <a:pt x="63" y="18"/>
                  </a:moveTo>
                  <a:cubicBezTo>
                    <a:pt x="64" y="18"/>
                    <a:pt x="64" y="18"/>
                    <a:pt x="65" y="18"/>
                  </a:cubicBezTo>
                  <a:cubicBezTo>
                    <a:pt x="64" y="18"/>
                    <a:pt x="63" y="19"/>
                    <a:pt x="63" y="19"/>
                  </a:cubicBezTo>
                  <a:cubicBezTo>
                    <a:pt x="63" y="19"/>
                    <a:pt x="63" y="19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lose/>
                  <a:moveTo>
                    <a:pt x="49" y="18"/>
                  </a:move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lose/>
                  <a:moveTo>
                    <a:pt x="29" y="19"/>
                  </a:moveTo>
                  <a:cubicBezTo>
                    <a:pt x="30" y="19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0" y="20"/>
                    <a:pt x="30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lose/>
                  <a:moveTo>
                    <a:pt x="31" y="19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39" y="19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0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31" y="19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56" y="19"/>
                  </a:moveTo>
                  <a:cubicBezTo>
                    <a:pt x="56" y="19"/>
                    <a:pt x="56" y="19"/>
                    <a:pt x="55" y="19"/>
                  </a:cubicBezTo>
                  <a:cubicBezTo>
                    <a:pt x="55" y="19"/>
                    <a:pt x="55" y="20"/>
                    <a:pt x="55" y="20"/>
                  </a:cubicBezTo>
                  <a:cubicBezTo>
                    <a:pt x="55" y="20"/>
                    <a:pt x="55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5" y="21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6" y="22"/>
                    <a:pt x="56" y="20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lose/>
                  <a:moveTo>
                    <a:pt x="31" y="19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60" y="19"/>
                  </a:move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lose/>
                  <a:moveTo>
                    <a:pt x="38" y="20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38" y="20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9" y="20"/>
                    <a:pt x="39" y="20"/>
                  </a:cubicBezTo>
                  <a:cubicBezTo>
                    <a:pt x="39" y="20"/>
                    <a:pt x="39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37" y="20"/>
                  </a:moveTo>
                  <a:cubicBezTo>
                    <a:pt x="37" y="20"/>
                    <a:pt x="38" y="20"/>
                    <a:pt x="38" y="20"/>
                  </a:cubicBezTo>
                  <a:cubicBezTo>
                    <a:pt x="38" y="20"/>
                    <a:pt x="38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lose/>
                  <a:moveTo>
                    <a:pt x="58" y="20"/>
                  </a:move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lose/>
                  <a:moveTo>
                    <a:pt x="54" y="20"/>
                  </a:move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20"/>
                    <a:pt x="55" y="21"/>
                    <a:pt x="54" y="21"/>
                  </a:cubicBezTo>
                  <a:cubicBezTo>
                    <a:pt x="54" y="21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lose/>
                  <a:moveTo>
                    <a:pt x="22" y="20"/>
                  </a:moveTo>
                  <a:cubicBezTo>
                    <a:pt x="21" y="19"/>
                    <a:pt x="20" y="18"/>
                    <a:pt x="19" y="16"/>
                  </a:cubicBezTo>
                  <a:cubicBezTo>
                    <a:pt x="21" y="16"/>
                    <a:pt x="22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39" y="2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23" y="20"/>
                  </a:moveTo>
                  <a:cubicBezTo>
                    <a:pt x="22" y="19"/>
                    <a:pt x="22" y="18"/>
                    <a:pt x="21" y="16"/>
                  </a:cubicBezTo>
                  <a:cubicBezTo>
                    <a:pt x="22" y="17"/>
                    <a:pt x="22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lose/>
                  <a:moveTo>
                    <a:pt x="54" y="21"/>
                  </a:moveTo>
                  <a:cubicBezTo>
                    <a:pt x="54" y="21"/>
                    <a:pt x="54" y="21"/>
                    <a:pt x="54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lose/>
                  <a:moveTo>
                    <a:pt x="33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lose/>
                  <a:moveTo>
                    <a:pt x="33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lose/>
                  <a:moveTo>
                    <a:pt x="34" y="21"/>
                  </a:moveTo>
                  <a:cubicBezTo>
                    <a:pt x="34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lose/>
                  <a:moveTo>
                    <a:pt x="34" y="21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lose/>
                  <a:moveTo>
                    <a:pt x="53" y="21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2"/>
                  </a:cubicBezTo>
                  <a:cubicBezTo>
                    <a:pt x="53" y="22"/>
                    <a:pt x="53" y="22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35" y="21"/>
                  </a:move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lose/>
                  <a:moveTo>
                    <a:pt x="36" y="22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lose/>
                  <a:moveTo>
                    <a:pt x="31" y="22"/>
                  </a:moveTo>
                  <a:cubicBezTo>
                    <a:pt x="31" y="22"/>
                    <a:pt x="31" y="22"/>
                    <a:pt x="32" y="22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lose/>
                  <a:moveTo>
                    <a:pt x="28" y="23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lose/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8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57" y="23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lose/>
                  <a:moveTo>
                    <a:pt x="36" y="23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lose/>
                  <a:moveTo>
                    <a:pt x="30" y="23"/>
                  </a:moveTo>
                  <a:cubicBezTo>
                    <a:pt x="30" y="23"/>
                    <a:pt x="30" y="23"/>
                    <a:pt x="29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lose/>
                  <a:moveTo>
                    <a:pt x="36" y="23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4"/>
                  </a:cubicBezTo>
                  <a:cubicBezTo>
                    <a:pt x="36" y="24"/>
                    <a:pt x="36" y="24"/>
                    <a:pt x="37" y="24"/>
                  </a:cubicBezTo>
                  <a:cubicBezTo>
                    <a:pt x="37" y="24"/>
                    <a:pt x="37" y="24"/>
                    <a:pt x="37" y="23"/>
                  </a:cubicBezTo>
                  <a:cubicBezTo>
                    <a:pt x="37" y="23"/>
                    <a:pt x="36" y="23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lose/>
                  <a:moveTo>
                    <a:pt x="57" y="23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lose/>
                  <a:moveTo>
                    <a:pt x="53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lose/>
                  <a:moveTo>
                    <a:pt x="29" y="23"/>
                  </a:move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lose/>
                  <a:moveTo>
                    <a:pt x="37" y="23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lose/>
                  <a:moveTo>
                    <a:pt x="27" y="24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lose/>
                  <a:moveTo>
                    <a:pt x="32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57" y="24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lose/>
                  <a:moveTo>
                    <a:pt x="32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7" y="24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lose/>
                  <a:moveTo>
                    <a:pt x="50" y="24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lose/>
                  <a:moveTo>
                    <a:pt x="33" y="24"/>
                  </a:moveTo>
                  <a:cubicBezTo>
                    <a:pt x="33" y="24"/>
                    <a:pt x="33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lose/>
                  <a:moveTo>
                    <a:pt x="49" y="25"/>
                  </a:moveTo>
                  <a:cubicBezTo>
                    <a:pt x="49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lose/>
                  <a:moveTo>
                    <a:pt x="50" y="25"/>
                  </a:moveTo>
                  <a:cubicBezTo>
                    <a:pt x="50" y="25"/>
                    <a:pt x="50" y="25"/>
                    <a:pt x="50" y="2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lose/>
                  <a:moveTo>
                    <a:pt x="28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lose/>
                  <a:moveTo>
                    <a:pt x="28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9" y="25"/>
                  </a:cubicBezTo>
                  <a:cubicBezTo>
                    <a:pt x="29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lose/>
                  <a:moveTo>
                    <a:pt x="48" y="25"/>
                  </a:move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49" y="25"/>
                  </a:move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lose/>
                  <a:moveTo>
                    <a:pt x="29" y="25"/>
                  </a:moveTo>
                  <a:cubicBezTo>
                    <a:pt x="29" y="25"/>
                    <a:pt x="29" y="26"/>
                    <a:pt x="30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  <a:moveTo>
                    <a:pt x="48" y="25"/>
                  </a:move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48" y="25"/>
                  </a:move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28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28" y="2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9" y="26"/>
                    <a:pt x="30" y="26"/>
                  </a:cubicBezTo>
                  <a:cubicBezTo>
                    <a:pt x="29" y="26"/>
                    <a:pt x="28" y="25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lose/>
                  <a:moveTo>
                    <a:pt x="30" y="25"/>
                  </a:moveTo>
                  <a:cubicBezTo>
                    <a:pt x="30" y="25"/>
                    <a:pt x="30" y="25"/>
                    <a:pt x="29" y="25"/>
                  </a:cubicBezTo>
                  <a:cubicBezTo>
                    <a:pt x="30" y="26"/>
                    <a:pt x="30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lose/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6" y="26"/>
                    <a:pt x="36" y="26"/>
                  </a:cubicBezTo>
                  <a:cubicBezTo>
                    <a:pt x="36" y="26"/>
                    <a:pt x="36" y="26"/>
                    <a:pt x="35" y="26"/>
                  </a:cubicBezTo>
                  <a:cubicBezTo>
                    <a:pt x="35" y="26"/>
                    <a:pt x="35" y="26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lose/>
                  <a:moveTo>
                    <a:pt x="54" y="25"/>
                  </a:move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lose/>
                  <a:moveTo>
                    <a:pt x="53" y="25"/>
                  </a:moveTo>
                  <a:cubicBezTo>
                    <a:pt x="52" y="25"/>
                    <a:pt x="52" y="26"/>
                    <a:pt x="51" y="26"/>
                  </a:cubicBezTo>
                  <a:cubicBezTo>
                    <a:pt x="52" y="26"/>
                    <a:pt x="52" y="26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lose/>
                  <a:moveTo>
                    <a:pt x="49" y="25"/>
                  </a:moveTo>
                  <a:cubicBezTo>
                    <a:pt x="49" y="25"/>
                    <a:pt x="49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lose/>
                  <a:moveTo>
                    <a:pt x="31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lose/>
                  <a:moveTo>
                    <a:pt x="50" y="26"/>
                  </a:moveTo>
                  <a:cubicBezTo>
                    <a:pt x="50" y="26"/>
                    <a:pt x="50" y="26"/>
                    <a:pt x="50" y="25"/>
                  </a:cubicBezTo>
                  <a:cubicBezTo>
                    <a:pt x="50" y="25"/>
                    <a:pt x="50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6"/>
                    <a:pt x="32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48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54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lose/>
                  <a:moveTo>
                    <a:pt x="32" y="26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lose/>
                  <a:moveTo>
                    <a:pt x="31" y="27"/>
                  </a:move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lose/>
                  <a:moveTo>
                    <a:pt x="33" y="27"/>
                  </a:moveTo>
                  <a:cubicBezTo>
                    <a:pt x="33" y="27"/>
                    <a:pt x="33" y="27"/>
                    <a:pt x="32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lose/>
                  <a:moveTo>
                    <a:pt x="33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lose/>
                  <a:moveTo>
                    <a:pt x="37" y="28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lose/>
                  <a:moveTo>
                    <a:pt x="33" y="28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lose/>
                  <a:moveTo>
                    <a:pt x="28" y="28"/>
                  </a:moveTo>
                  <a:cubicBezTo>
                    <a:pt x="27" y="28"/>
                    <a:pt x="27" y="28"/>
                    <a:pt x="26" y="28"/>
                  </a:cubicBezTo>
                  <a:cubicBezTo>
                    <a:pt x="28" y="27"/>
                    <a:pt x="29" y="27"/>
                    <a:pt x="31" y="27"/>
                  </a:cubicBezTo>
                  <a:cubicBezTo>
                    <a:pt x="30" y="28"/>
                    <a:pt x="29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36" y="28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9"/>
                  </a:cubicBezTo>
                  <a:cubicBezTo>
                    <a:pt x="36" y="29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lose/>
                  <a:moveTo>
                    <a:pt x="49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9" y="28"/>
                    <a:pt x="49" y="29"/>
                    <a:pt x="50" y="29"/>
                  </a:cubicBezTo>
                  <a:cubicBezTo>
                    <a:pt x="50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64" y="28"/>
                  </a:moveTo>
                  <a:cubicBezTo>
                    <a:pt x="64" y="28"/>
                    <a:pt x="64" y="28"/>
                    <a:pt x="63" y="2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4" y="29"/>
                    <a:pt x="64" y="29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lose/>
                  <a:moveTo>
                    <a:pt x="38" y="28"/>
                  </a:move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lose/>
                  <a:moveTo>
                    <a:pt x="65" y="29"/>
                  </a:move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lose/>
                  <a:moveTo>
                    <a:pt x="36" y="29"/>
                  </a:move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67" y="29"/>
                  </a:moveTo>
                  <a:cubicBezTo>
                    <a:pt x="67" y="29"/>
                    <a:pt x="68" y="29"/>
                    <a:pt x="69" y="29"/>
                  </a:cubicBezTo>
                  <a:cubicBezTo>
                    <a:pt x="67" y="29"/>
                    <a:pt x="67" y="30"/>
                    <a:pt x="65" y="29"/>
                  </a:cubicBezTo>
                  <a:cubicBezTo>
                    <a:pt x="65" y="29"/>
                    <a:pt x="66" y="29"/>
                    <a:pt x="67" y="29"/>
                  </a:cubicBezTo>
                  <a:cubicBezTo>
                    <a:pt x="67" y="29"/>
                    <a:pt x="67" y="29"/>
                    <a:pt x="67" y="29"/>
                  </a:cubicBezTo>
                  <a:close/>
                  <a:moveTo>
                    <a:pt x="30" y="30"/>
                  </a:move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0"/>
                    <a:pt x="29" y="30"/>
                  </a:cubicBezTo>
                  <a:cubicBezTo>
                    <a:pt x="30" y="30"/>
                    <a:pt x="32" y="30"/>
                    <a:pt x="33" y="30"/>
                  </a:cubicBezTo>
                  <a:cubicBezTo>
                    <a:pt x="32" y="30"/>
                    <a:pt x="31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lose/>
                  <a:moveTo>
                    <a:pt x="38" y="30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lose/>
                  <a:moveTo>
                    <a:pt x="62" y="30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2"/>
                    <a:pt x="61" y="32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1" y="32"/>
                    <a:pt x="62" y="33"/>
                  </a:cubicBezTo>
                  <a:cubicBezTo>
                    <a:pt x="62" y="33"/>
                    <a:pt x="62" y="32"/>
                    <a:pt x="63" y="32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1"/>
                    <a:pt x="62" y="31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lose/>
                  <a:moveTo>
                    <a:pt x="38" y="30"/>
                  </a:move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lose/>
                  <a:moveTo>
                    <a:pt x="61" y="31"/>
                  </a:move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lose/>
                  <a:moveTo>
                    <a:pt x="34" y="30"/>
                  </a:moveTo>
                  <a:cubicBezTo>
                    <a:pt x="34" y="30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lose/>
                  <a:moveTo>
                    <a:pt x="38" y="31"/>
                  </a:moveTo>
                  <a:cubicBezTo>
                    <a:pt x="38" y="31"/>
                    <a:pt x="38" y="31"/>
                    <a:pt x="38" y="30"/>
                  </a:cubicBezTo>
                  <a:cubicBezTo>
                    <a:pt x="38" y="31"/>
                    <a:pt x="38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lose/>
                  <a:moveTo>
                    <a:pt x="35" y="31"/>
                  </a:moveTo>
                  <a:cubicBezTo>
                    <a:pt x="35" y="31"/>
                    <a:pt x="36" y="31"/>
                    <a:pt x="36" y="31"/>
                  </a:cubicBezTo>
                  <a:cubicBezTo>
                    <a:pt x="36" y="31"/>
                    <a:pt x="35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4" y="31"/>
                    <a:pt x="34" y="32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lose/>
                  <a:moveTo>
                    <a:pt x="19" y="31"/>
                  </a:moveTo>
                  <a:cubicBezTo>
                    <a:pt x="19" y="31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0" y="33"/>
                    <a:pt x="20" y="33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30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lose/>
                  <a:moveTo>
                    <a:pt x="56" y="31"/>
                  </a:move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lose/>
                  <a:moveTo>
                    <a:pt x="64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lose/>
                  <a:moveTo>
                    <a:pt x="60" y="32"/>
                  </a:moveTo>
                  <a:cubicBezTo>
                    <a:pt x="60" y="31"/>
                    <a:pt x="61" y="31"/>
                    <a:pt x="61" y="31"/>
                  </a:cubicBezTo>
                  <a:cubicBezTo>
                    <a:pt x="61" y="31"/>
                    <a:pt x="61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lose/>
                  <a:moveTo>
                    <a:pt x="64" y="32"/>
                  </a:moveTo>
                  <a:cubicBezTo>
                    <a:pt x="64" y="32"/>
                    <a:pt x="64" y="31"/>
                    <a:pt x="64" y="31"/>
                  </a:cubicBezTo>
                  <a:cubicBezTo>
                    <a:pt x="64" y="32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4"/>
                  </a:cubicBezTo>
                  <a:cubicBezTo>
                    <a:pt x="62" y="34"/>
                    <a:pt x="63" y="34"/>
                    <a:pt x="63" y="33"/>
                  </a:cubicBezTo>
                  <a:cubicBezTo>
                    <a:pt x="63" y="33"/>
                    <a:pt x="62" y="33"/>
                    <a:pt x="62" y="33"/>
                  </a:cubicBezTo>
                  <a:cubicBezTo>
                    <a:pt x="62" y="33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3" y="34"/>
                    <a:pt x="64" y="33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59" y="32"/>
                  </a:moveTo>
                  <a:cubicBezTo>
                    <a:pt x="59" y="32"/>
                    <a:pt x="59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lose/>
                  <a:moveTo>
                    <a:pt x="59" y="32"/>
                  </a:move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lose/>
                  <a:moveTo>
                    <a:pt x="33" y="32"/>
                  </a:moveTo>
                  <a:cubicBezTo>
                    <a:pt x="33" y="32"/>
                    <a:pt x="34" y="32"/>
                    <a:pt x="34" y="32"/>
                  </a:cubicBezTo>
                  <a:cubicBezTo>
                    <a:pt x="34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5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4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lose/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3"/>
                    <a:pt x="18" y="33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lose/>
                  <a:moveTo>
                    <a:pt x="65" y="32"/>
                  </a:moveTo>
                  <a:cubicBezTo>
                    <a:pt x="65" y="32"/>
                    <a:pt x="65" y="32"/>
                    <a:pt x="64" y="32"/>
                  </a:cubicBezTo>
                  <a:cubicBezTo>
                    <a:pt x="64" y="32"/>
                    <a:pt x="64" y="32"/>
                    <a:pt x="64" y="33"/>
                  </a:cubicBezTo>
                  <a:cubicBezTo>
                    <a:pt x="64" y="33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lose/>
                  <a:moveTo>
                    <a:pt x="59" y="32"/>
                  </a:move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lose/>
                  <a:moveTo>
                    <a:pt x="56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lose/>
                  <a:moveTo>
                    <a:pt x="60" y="32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lose/>
                  <a:moveTo>
                    <a:pt x="56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lose/>
                  <a:moveTo>
                    <a:pt x="58" y="32"/>
                  </a:move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lose/>
                  <a:moveTo>
                    <a:pt x="57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3"/>
                    <a:pt x="57" y="33"/>
                  </a:cubicBezTo>
                  <a:cubicBezTo>
                    <a:pt x="57" y="33"/>
                    <a:pt x="57" y="33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23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3"/>
                  </a:cubicBezTo>
                  <a:cubicBezTo>
                    <a:pt x="23" y="33"/>
                    <a:pt x="23" y="33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4" y="33"/>
                    <a:pt x="24" y="34"/>
                  </a:cubicBezTo>
                  <a:cubicBezTo>
                    <a:pt x="24" y="34"/>
                    <a:pt x="25" y="34"/>
                    <a:pt x="25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4" y="33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lose/>
                  <a:moveTo>
                    <a:pt x="61" y="32"/>
                  </a:moveTo>
                  <a:cubicBezTo>
                    <a:pt x="61" y="32"/>
                    <a:pt x="61" y="32"/>
                    <a:pt x="62" y="32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lose/>
                  <a:moveTo>
                    <a:pt x="59" y="32"/>
                  </a:move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lose/>
                  <a:moveTo>
                    <a:pt x="54" y="32"/>
                  </a:move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5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4" y="32"/>
                    <a:pt x="54" y="32"/>
                  </a:cubicBezTo>
                  <a:close/>
                  <a:moveTo>
                    <a:pt x="57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7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34" y="33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lose/>
                  <a:moveTo>
                    <a:pt x="59" y="33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lose/>
                  <a:moveTo>
                    <a:pt x="53" y="33"/>
                  </a:moveTo>
                  <a:cubicBezTo>
                    <a:pt x="53" y="33"/>
                    <a:pt x="53" y="33"/>
                    <a:pt x="54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5" y="32"/>
                  </a:cubicBezTo>
                  <a:cubicBezTo>
                    <a:pt x="55" y="33"/>
                    <a:pt x="56" y="33"/>
                    <a:pt x="56" y="33"/>
                  </a:cubicBezTo>
                  <a:cubicBezTo>
                    <a:pt x="56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lose/>
                  <a:moveTo>
                    <a:pt x="34" y="33"/>
                  </a:moveTo>
                  <a:cubicBezTo>
                    <a:pt x="35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7" y="33"/>
                  </a:cubicBezTo>
                  <a:cubicBezTo>
                    <a:pt x="37" y="33"/>
                    <a:pt x="37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8" y="33"/>
                    <a:pt x="38" y="33"/>
                  </a:cubicBezTo>
                  <a:cubicBezTo>
                    <a:pt x="37" y="34"/>
                    <a:pt x="37" y="34"/>
                    <a:pt x="36" y="34"/>
                  </a:cubicBezTo>
                  <a:cubicBezTo>
                    <a:pt x="36" y="34"/>
                    <a:pt x="36" y="33"/>
                    <a:pt x="36" y="33"/>
                  </a:cubicBezTo>
                  <a:cubicBezTo>
                    <a:pt x="36" y="33"/>
                    <a:pt x="36" y="34"/>
                    <a:pt x="36" y="34"/>
                  </a:cubicBezTo>
                  <a:cubicBezTo>
                    <a:pt x="36" y="34"/>
                    <a:pt x="35" y="34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5"/>
                    <a:pt x="35" y="35"/>
                  </a:cubicBezTo>
                  <a:cubicBezTo>
                    <a:pt x="35" y="35"/>
                    <a:pt x="35" y="34"/>
                    <a:pt x="34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3"/>
                    <a:pt x="35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lose/>
                  <a:moveTo>
                    <a:pt x="49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lose/>
                  <a:moveTo>
                    <a:pt x="57" y="33"/>
                  </a:moveTo>
                  <a:cubicBezTo>
                    <a:pt x="57" y="33"/>
                    <a:pt x="57" y="33"/>
                    <a:pt x="56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5" y="34"/>
                    <a:pt x="55" y="34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lose/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2" y="34"/>
                  </a:cubicBezTo>
                  <a:cubicBezTo>
                    <a:pt x="22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lose/>
                  <a:moveTo>
                    <a:pt x="25" y="34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6" y="34"/>
                    <a:pt x="26" y="34"/>
                  </a:cubicBezTo>
                  <a:cubicBezTo>
                    <a:pt x="26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lose/>
                  <a:moveTo>
                    <a:pt x="21" y="34"/>
                  </a:moveTo>
                  <a:cubicBezTo>
                    <a:pt x="21" y="34"/>
                    <a:pt x="21" y="34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lose/>
                  <a:moveTo>
                    <a:pt x="24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lose/>
                  <a:moveTo>
                    <a:pt x="74" y="34"/>
                  </a:move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lose/>
                  <a:moveTo>
                    <a:pt x="36" y="3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lose/>
                  <a:moveTo>
                    <a:pt x="37" y="34"/>
                  </a:moveTo>
                  <a:cubicBezTo>
                    <a:pt x="37" y="34"/>
                    <a:pt x="37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4"/>
                    <a:pt x="37" y="34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lose/>
                  <a:moveTo>
                    <a:pt x="28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lose/>
                  <a:moveTo>
                    <a:pt x="67" y="34"/>
                  </a:move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24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lose/>
                  <a:moveTo>
                    <a:pt x="74" y="34"/>
                  </a:moveTo>
                  <a:cubicBezTo>
                    <a:pt x="72" y="34"/>
                    <a:pt x="70" y="34"/>
                    <a:pt x="69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5"/>
                    <a:pt x="71" y="35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5"/>
                    <a:pt x="73" y="35"/>
                    <a:pt x="73" y="36"/>
                  </a:cubicBezTo>
                  <a:cubicBezTo>
                    <a:pt x="73" y="35"/>
                    <a:pt x="73" y="35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lose/>
                  <a:moveTo>
                    <a:pt x="37" y="35"/>
                  </a:moveTo>
                  <a:cubicBezTo>
                    <a:pt x="37" y="35"/>
                    <a:pt x="37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6"/>
                    <a:pt x="38" y="36"/>
                  </a:cubicBezTo>
                  <a:cubicBezTo>
                    <a:pt x="38" y="36"/>
                    <a:pt x="38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lose/>
                  <a:moveTo>
                    <a:pt x="21" y="35"/>
                  </a:moveTo>
                  <a:cubicBezTo>
                    <a:pt x="21" y="35"/>
                    <a:pt x="21" y="35"/>
                    <a:pt x="21" y="34"/>
                  </a:cubicBezTo>
                  <a:cubicBezTo>
                    <a:pt x="21" y="35"/>
                    <a:pt x="22" y="35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4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lose/>
                  <a:moveTo>
                    <a:pt x="66" y="35"/>
                  </a:moveTo>
                  <a:cubicBezTo>
                    <a:pt x="66" y="35"/>
                    <a:pt x="66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lose/>
                  <a:moveTo>
                    <a:pt x="24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lose/>
                  <a:moveTo>
                    <a:pt x="24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lose/>
                  <a:moveTo>
                    <a:pt x="33" y="35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lose/>
                  <a:moveTo>
                    <a:pt x="55" y="35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4" y="36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lose/>
                  <a:moveTo>
                    <a:pt x="69" y="35"/>
                  </a:moveTo>
                  <a:cubicBezTo>
                    <a:pt x="68" y="35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9" y="36"/>
                    <a:pt x="69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5"/>
                    <a:pt x="69" y="35"/>
                    <a:pt x="69" y="35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6"/>
                    <a:pt x="63" y="36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34" y="36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lose/>
                  <a:moveTo>
                    <a:pt x="62" y="36"/>
                  </a:moveTo>
                  <a:cubicBezTo>
                    <a:pt x="62" y="36"/>
                    <a:pt x="62" y="36"/>
                    <a:pt x="6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lose/>
                  <a:moveTo>
                    <a:pt x="29" y="36"/>
                  </a:move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lose/>
                  <a:moveTo>
                    <a:pt x="67" y="36"/>
                  </a:moveTo>
                  <a:cubicBezTo>
                    <a:pt x="67" y="36"/>
                    <a:pt x="67" y="36"/>
                    <a:pt x="67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36"/>
                    <a:pt x="67" y="37"/>
                    <a:pt x="66" y="36"/>
                  </a:cubicBezTo>
                  <a:cubicBezTo>
                    <a:pt x="66" y="36"/>
                    <a:pt x="66" y="36"/>
                    <a:pt x="67" y="36"/>
                  </a:cubicBezTo>
                  <a:cubicBezTo>
                    <a:pt x="67" y="36"/>
                    <a:pt x="67" y="36"/>
                    <a:pt x="67" y="36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lose/>
                  <a:moveTo>
                    <a:pt x="71" y="36"/>
                  </a:moveTo>
                  <a:cubicBezTo>
                    <a:pt x="70" y="36"/>
                    <a:pt x="70" y="36"/>
                    <a:pt x="69" y="35"/>
                  </a:cubicBezTo>
                  <a:cubicBezTo>
                    <a:pt x="69" y="36"/>
                    <a:pt x="69" y="36"/>
                    <a:pt x="6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7"/>
                    <a:pt x="70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lose/>
                  <a:moveTo>
                    <a:pt x="29" y="36"/>
                  </a:move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lose/>
                  <a:moveTo>
                    <a:pt x="64" y="36"/>
                  </a:moveTo>
                  <a:cubicBezTo>
                    <a:pt x="64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lose/>
                  <a:moveTo>
                    <a:pt x="73" y="36"/>
                  </a:move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lose/>
                  <a:moveTo>
                    <a:pt x="23" y="36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lose/>
                  <a:moveTo>
                    <a:pt x="65" y="36"/>
                  </a:moveTo>
                  <a:cubicBezTo>
                    <a:pt x="65" y="36"/>
                    <a:pt x="65" y="36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lose/>
                  <a:moveTo>
                    <a:pt x="34" y="36"/>
                  </a:move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lose/>
                  <a:moveTo>
                    <a:pt x="37" y="36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lose/>
                  <a:moveTo>
                    <a:pt x="68" y="37"/>
                  </a:move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7" y="37"/>
                    <a:pt x="67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7"/>
                    <a:pt x="67" y="37"/>
                    <a:pt x="68" y="37"/>
                  </a:cubicBezTo>
                  <a:cubicBezTo>
                    <a:pt x="68" y="37"/>
                    <a:pt x="68" y="37"/>
                    <a:pt x="67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lose/>
                  <a:moveTo>
                    <a:pt x="64" y="37"/>
                  </a:move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lose/>
                  <a:moveTo>
                    <a:pt x="65" y="37"/>
                  </a:move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lose/>
                  <a:moveTo>
                    <a:pt x="65" y="37"/>
                  </a:moveTo>
                  <a:cubicBezTo>
                    <a:pt x="65" y="37"/>
                    <a:pt x="65" y="37"/>
                    <a:pt x="65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5" y="38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lose/>
                  <a:moveTo>
                    <a:pt x="66" y="37"/>
                  </a:move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lose/>
                  <a:moveTo>
                    <a:pt x="68" y="37"/>
                  </a:moveTo>
                  <a:cubicBezTo>
                    <a:pt x="68" y="37"/>
                    <a:pt x="68" y="37"/>
                    <a:pt x="68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7"/>
                    <a:pt x="68" y="37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lose/>
                  <a:moveTo>
                    <a:pt x="70" y="37"/>
                  </a:move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7"/>
                  </a:cubicBezTo>
                  <a:cubicBezTo>
                    <a:pt x="33" y="37"/>
                    <a:pt x="33" y="38"/>
                    <a:pt x="33" y="38"/>
                  </a:cubicBezTo>
                  <a:cubicBezTo>
                    <a:pt x="33" y="38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64" y="37"/>
                  </a:move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lose/>
                  <a:moveTo>
                    <a:pt x="22" y="37"/>
                  </a:moveTo>
                  <a:cubicBezTo>
                    <a:pt x="22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2" y="39"/>
                    <a:pt x="22" y="39"/>
                  </a:cubicBezTo>
                  <a:cubicBezTo>
                    <a:pt x="22" y="39"/>
                    <a:pt x="22" y="38"/>
                    <a:pt x="22" y="38"/>
                  </a:cubicBezTo>
                  <a:cubicBezTo>
                    <a:pt x="22" y="38"/>
                    <a:pt x="22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lose/>
                  <a:moveTo>
                    <a:pt x="68" y="37"/>
                  </a:moveTo>
                  <a:cubicBezTo>
                    <a:pt x="68" y="37"/>
                    <a:pt x="68" y="37"/>
                    <a:pt x="68" y="37"/>
                  </a:cubicBezTo>
                  <a:cubicBezTo>
                    <a:pt x="68" y="37"/>
                    <a:pt x="68" y="37"/>
                    <a:pt x="69" y="38"/>
                  </a:cubicBezTo>
                  <a:cubicBezTo>
                    <a:pt x="69" y="38"/>
                    <a:pt x="68" y="38"/>
                    <a:pt x="68" y="38"/>
                  </a:cubicBezTo>
                  <a:cubicBezTo>
                    <a:pt x="68" y="38"/>
                    <a:pt x="68" y="37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lose/>
                  <a:moveTo>
                    <a:pt x="22" y="37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lose/>
                  <a:moveTo>
                    <a:pt x="23" y="37"/>
                  </a:moveTo>
                  <a:cubicBezTo>
                    <a:pt x="23" y="37"/>
                    <a:pt x="24" y="37"/>
                    <a:pt x="24" y="37"/>
                  </a:cubicBezTo>
                  <a:cubicBezTo>
                    <a:pt x="24" y="37"/>
                    <a:pt x="23" y="38"/>
                    <a:pt x="23" y="38"/>
                  </a:cubicBezTo>
                  <a:cubicBezTo>
                    <a:pt x="23" y="38"/>
                    <a:pt x="23" y="38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lose/>
                  <a:moveTo>
                    <a:pt x="66" y="37"/>
                  </a:move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8"/>
                    <a:pt x="65" y="38"/>
                  </a:cubicBezTo>
                  <a:cubicBezTo>
                    <a:pt x="65" y="38"/>
                    <a:pt x="65" y="37"/>
                    <a:pt x="66" y="3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6" y="38"/>
                    <a:pt x="66" y="38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lose/>
                  <a:moveTo>
                    <a:pt x="63" y="39"/>
                  </a:move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2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1" y="38"/>
                    <a:pt x="61" y="37"/>
                  </a:cubicBezTo>
                  <a:cubicBezTo>
                    <a:pt x="62" y="37"/>
                    <a:pt x="62" y="38"/>
                    <a:pt x="63" y="38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lose/>
                  <a:moveTo>
                    <a:pt x="46" y="37"/>
                  </a:moveTo>
                  <a:cubicBezTo>
                    <a:pt x="46" y="37"/>
                    <a:pt x="46" y="37"/>
                    <a:pt x="46" y="37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9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7" y="38"/>
                    <a:pt x="46" y="38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lose/>
                  <a:moveTo>
                    <a:pt x="34" y="38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7"/>
                  </a:cubicBezTo>
                  <a:cubicBezTo>
                    <a:pt x="34" y="37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lose/>
                  <a:moveTo>
                    <a:pt x="25" y="38"/>
                  </a:moveTo>
                  <a:cubicBezTo>
                    <a:pt x="25" y="38"/>
                    <a:pt x="24" y="37"/>
                    <a:pt x="24" y="3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68" y="38"/>
                  </a:move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lose/>
                  <a:moveTo>
                    <a:pt x="25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lose/>
                  <a:moveTo>
                    <a:pt x="66" y="38"/>
                  </a:moveTo>
                  <a:cubicBezTo>
                    <a:pt x="66" y="38"/>
                    <a:pt x="66" y="38"/>
                    <a:pt x="66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25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lose/>
                  <a:moveTo>
                    <a:pt x="70" y="38"/>
                  </a:moveTo>
                  <a:cubicBezTo>
                    <a:pt x="70" y="38"/>
                    <a:pt x="69" y="38"/>
                    <a:pt x="69" y="38"/>
                  </a:cubicBezTo>
                  <a:cubicBezTo>
                    <a:pt x="69" y="38"/>
                    <a:pt x="70" y="38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lose/>
                  <a:moveTo>
                    <a:pt x="65" y="38"/>
                  </a:moveTo>
                  <a:cubicBezTo>
                    <a:pt x="65" y="38"/>
                    <a:pt x="65" y="38"/>
                    <a:pt x="65" y="3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8"/>
                    <a:pt x="65" y="38"/>
                  </a:cubicBezTo>
                  <a:close/>
                  <a:moveTo>
                    <a:pt x="35" y="38"/>
                  </a:moveTo>
                  <a:cubicBezTo>
                    <a:pt x="35" y="38"/>
                    <a:pt x="34" y="38"/>
                    <a:pt x="34" y="38"/>
                  </a:cubicBezTo>
                  <a:cubicBezTo>
                    <a:pt x="34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lose/>
                  <a:moveTo>
                    <a:pt x="25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lose/>
                  <a:moveTo>
                    <a:pt x="56" y="39"/>
                  </a:move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lose/>
                  <a:moveTo>
                    <a:pt x="70" y="39"/>
                  </a:moveTo>
                  <a:cubicBezTo>
                    <a:pt x="71" y="39"/>
                    <a:pt x="72" y="39"/>
                    <a:pt x="72" y="39"/>
                  </a:cubicBezTo>
                  <a:cubicBezTo>
                    <a:pt x="72" y="40"/>
                    <a:pt x="72" y="40"/>
                    <a:pt x="71" y="40"/>
                  </a:cubicBezTo>
                  <a:cubicBezTo>
                    <a:pt x="71" y="40"/>
                    <a:pt x="71" y="40"/>
                    <a:pt x="70" y="40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39"/>
                    <a:pt x="69" y="38"/>
                    <a:pt x="68" y="39"/>
                  </a:cubicBezTo>
                  <a:cubicBezTo>
                    <a:pt x="69" y="39"/>
                    <a:pt x="69" y="39"/>
                    <a:pt x="70" y="40"/>
                  </a:cubicBezTo>
                  <a:cubicBezTo>
                    <a:pt x="70" y="40"/>
                    <a:pt x="69" y="40"/>
                    <a:pt x="69" y="41"/>
                  </a:cubicBezTo>
                  <a:cubicBezTo>
                    <a:pt x="68" y="40"/>
                    <a:pt x="67" y="39"/>
                    <a:pt x="66" y="39"/>
                  </a:cubicBezTo>
                  <a:cubicBezTo>
                    <a:pt x="66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7" y="39"/>
                    <a:pt x="67" y="38"/>
                    <a:pt x="68" y="39"/>
                  </a:cubicBezTo>
                  <a:cubicBezTo>
                    <a:pt x="68" y="39"/>
                    <a:pt x="68" y="38"/>
                    <a:pt x="68" y="38"/>
                  </a:cubicBezTo>
                  <a:cubicBezTo>
                    <a:pt x="68" y="38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lose/>
                  <a:moveTo>
                    <a:pt x="26" y="38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63" y="39"/>
                  </a:moveTo>
                  <a:cubicBezTo>
                    <a:pt x="63" y="39"/>
                    <a:pt x="63" y="39"/>
                    <a:pt x="64" y="38"/>
                  </a:cubicBezTo>
                  <a:cubicBezTo>
                    <a:pt x="64" y="38"/>
                    <a:pt x="63" y="38"/>
                    <a:pt x="63" y="38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lose/>
                  <a:moveTo>
                    <a:pt x="28" y="38"/>
                  </a:moveTo>
                  <a:cubicBezTo>
                    <a:pt x="27" y="38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lose/>
                  <a:moveTo>
                    <a:pt x="26" y="38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59" y="39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9"/>
                    <a:pt x="58" y="39"/>
                  </a:cubicBezTo>
                  <a:cubicBezTo>
                    <a:pt x="58" y="39"/>
                    <a:pt x="58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lose/>
                  <a:moveTo>
                    <a:pt x="28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lose/>
                  <a:moveTo>
                    <a:pt x="20" y="39"/>
                  </a:moveTo>
                  <a:cubicBezTo>
                    <a:pt x="20" y="39"/>
                    <a:pt x="21" y="39"/>
                    <a:pt x="21" y="39"/>
                  </a:cubicBezTo>
                  <a:cubicBezTo>
                    <a:pt x="21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lose/>
                  <a:moveTo>
                    <a:pt x="26" y="39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lose/>
                  <a:moveTo>
                    <a:pt x="46" y="39"/>
                  </a:moveTo>
                  <a:cubicBezTo>
                    <a:pt x="47" y="39"/>
                    <a:pt x="47" y="39"/>
                    <a:pt x="47" y="3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40"/>
                    <a:pt x="46" y="40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lose/>
                  <a:moveTo>
                    <a:pt x="53" y="39"/>
                  </a:move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lose/>
                  <a:moveTo>
                    <a:pt x="25" y="39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lose/>
                  <a:moveTo>
                    <a:pt x="48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lose/>
                  <a:moveTo>
                    <a:pt x="58" y="39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lose/>
                  <a:moveTo>
                    <a:pt x="53" y="39"/>
                  </a:move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lose/>
                  <a:moveTo>
                    <a:pt x="26" y="39"/>
                  </a:moveTo>
                  <a:cubicBezTo>
                    <a:pt x="27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lose/>
                  <a:moveTo>
                    <a:pt x="50" y="39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36" y="39"/>
                  </a:move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7" y="39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lose/>
                  <a:moveTo>
                    <a:pt x="19" y="39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52" y="39"/>
                  </a:move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4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9" y="39"/>
                  </a:move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lose/>
                  <a:moveTo>
                    <a:pt x="58" y="39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8" y="40"/>
                    <a:pt x="58" y="40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lose/>
                  <a:moveTo>
                    <a:pt x="53" y="39"/>
                  </a:move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lose/>
                  <a:moveTo>
                    <a:pt x="64" y="39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lose/>
                  <a:moveTo>
                    <a:pt x="55" y="40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lose/>
                  <a:moveTo>
                    <a:pt x="73" y="40"/>
                  </a:moveTo>
                  <a:cubicBezTo>
                    <a:pt x="73" y="40"/>
                    <a:pt x="73" y="39"/>
                    <a:pt x="73" y="39"/>
                  </a:cubicBezTo>
                  <a:cubicBezTo>
                    <a:pt x="72" y="41"/>
                    <a:pt x="71" y="42"/>
                    <a:pt x="70" y="43"/>
                  </a:cubicBezTo>
                  <a:cubicBezTo>
                    <a:pt x="72" y="42"/>
                    <a:pt x="72" y="41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lose/>
                  <a:moveTo>
                    <a:pt x="52" y="40"/>
                  </a:moveTo>
                  <a:cubicBezTo>
                    <a:pt x="52" y="40"/>
                    <a:pt x="52" y="39"/>
                    <a:pt x="52" y="39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64" y="40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52" y="40"/>
                  </a:moveTo>
                  <a:cubicBezTo>
                    <a:pt x="52" y="40"/>
                    <a:pt x="52" y="39"/>
                    <a:pt x="51" y="3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70" y="4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1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66" y="40"/>
                  </a:moveTo>
                  <a:cubicBezTo>
                    <a:pt x="67" y="39"/>
                    <a:pt x="68" y="40"/>
                    <a:pt x="69" y="41"/>
                  </a:cubicBezTo>
                  <a:cubicBezTo>
                    <a:pt x="68" y="42"/>
                    <a:pt x="67" y="43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3"/>
                    <a:pt x="68" y="42"/>
                    <a:pt x="68" y="40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0"/>
                  </a:cubicBezTo>
                  <a:cubicBezTo>
                    <a:pt x="68" y="40"/>
                    <a:pt x="68" y="41"/>
                    <a:pt x="68" y="41"/>
                  </a:cubicBezTo>
                  <a:cubicBezTo>
                    <a:pt x="68" y="41"/>
                    <a:pt x="68" y="40"/>
                    <a:pt x="68" y="40"/>
                  </a:cubicBezTo>
                  <a:cubicBezTo>
                    <a:pt x="67" y="41"/>
                    <a:pt x="67" y="42"/>
                    <a:pt x="66" y="43"/>
                  </a:cubicBezTo>
                  <a:cubicBezTo>
                    <a:pt x="66" y="42"/>
                    <a:pt x="67" y="42"/>
                    <a:pt x="67" y="41"/>
                  </a:cubicBezTo>
                  <a:cubicBezTo>
                    <a:pt x="66" y="42"/>
                    <a:pt x="66" y="43"/>
                    <a:pt x="66" y="43"/>
                  </a:cubicBezTo>
                  <a:cubicBezTo>
                    <a:pt x="66" y="43"/>
                    <a:pt x="66" y="42"/>
                    <a:pt x="66" y="41"/>
                  </a:cubicBezTo>
                  <a:cubicBezTo>
                    <a:pt x="66" y="42"/>
                    <a:pt x="65" y="43"/>
                    <a:pt x="65" y="44"/>
                  </a:cubicBezTo>
                  <a:cubicBezTo>
                    <a:pt x="65" y="44"/>
                    <a:pt x="65" y="44"/>
                    <a:pt x="64" y="44"/>
                  </a:cubicBezTo>
                  <a:cubicBezTo>
                    <a:pt x="65" y="44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3" y="41"/>
                    <a:pt x="63" y="41"/>
                  </a:cubicBezTo>
                  <a:cubicBezTo>
                    <a:pt x="63" y="40"/>
                    <a:pt x="63" y="40"/>
                    <a:pt x="64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4" y="40"/>
                    <a:pt x="64" y="40"/>
                  </a:cubicBezTo>
                  <a:cubicBezTo>
                    <a:pt x="64" y="40"/>
                    <a:pt x="67" y="41"/>
                    <a:pt x="67" y="41"/>
                  </a:cubicBezTo>
                  <a:cubicBezTo>
                    <a:pt x="67" y="41"/>
                    <a:pt x="67" y="41"/>
                    <a:pt x="66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lose/>
                  <a:moveTo>
                    <a:pt x="50" y="40"/>
                  </a:moveTo>
                  <a:cubicBezTo>
                    <a:pt x="50" y="40"/>
                    <a:pt x="49" y="40"/>
                    <a:pt x="49" y="40"/>
                  </a:cubicBezTo>
                  <a:cubicBezTo>
                    <a:pt x="49" y="40"/>
                    <a:pt x="49" y="40"/>
                    <a:pt x="48" y="41"/>
                  </a:cubicBezTo>
                  <a:cubicBezTo>
                    <a:pt x="49" y="41"/>
                    <a:pt x="49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23" y="40"/>
                  </a:move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lose/>
                  <a:moveTo>
                    <a:pt x="71" y="40"/>
                  </a:moveTo>
                  <a:cubicBezTo>
                    <a:pt x="71" y="40"/>
                    <a:pt x="71" y="40"/>
                    <a:pt x="70" y="40"/>
                  </a:cubicBezTo>
                  <a:cubicBezTo>
                    <a:pt x="70" y="40"/>
                    <a:pt x="70" y="41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2"/>
                    <a:pt x="70" y="42"/>
                    <a:pt x="69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69" y="43"/>
                    <a:pt x="69" y="43"/>
                    <a:pt x="69" y="44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2" y="42"/>
                    <a:pt x="69" y="43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60" y="40"/>
                  </a:move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1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lose/>
                  <a:moveTo>
                    <a:pt x="62" y="41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1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lose/>
                  <a:moveTo>
                    <a:pt x="57" y="41"/>
                  </a:moveTo>
                  <a:cubicBezTo>
                    <a:pt x="58" y="41"/>
                    <a:pt x="58" y="41"/>
                    <a:pt x="59" y="41"/>
                  </a:cubicBezTo>
                  <a:cubicBezTo>
                    <a:pt x="59" y="41"/>
                    <a:pt x="59" y="42"/>
                    <a:pt x="59" y="42"/>
                  </a:cubicBezTo>
                  <a:cubicBezTo>
                    <a:pt x="58" y="41"/>
                    <a:pt x="57" y="41"/>
                    <a:pt x="57" y="41"/>
                  </a:cubicBezTo>
                  <a:cubicBezTo>
                    <a:pt x="57" y="41"/>
                    <a:pt x="58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8" y="42"/>
                    <a:pt x="57" y="41"/>
                    <a:pt x="56" y="41"/>
                  </a:cubicBezTo>
                  <a:cubicBezTo>
                    <a:pt x="56" y="41"/>
                    <a:pt x="56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56" y="41"/>
                  </a:moveTo>
                  <a:cubicBezTo>
                    <a:pt x="56" y="41"/>
                    <a:pt x="55" y="41"/>
                    <a:pt x="55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lose/>
                  <a:moveTo>
                    <a:pt x="70" y="41"/>
                  </a:moveTo>
                  <a:cubicBezTo>
                    <a:pt x="70" y="41"/>
                    <a:pt x="70" y="41"/>
                    <a:pt x="69" y="41"/>
                  </a:cubicBezTo>
                  <a:cubicBezTo>
                    <a:pt x="69" y="41"/>
                    <a:pt x="69" y="41"/>
                    <a:pt x="69" y="42"/>
                  </a:cubicBezTo>
                  <a:cubicBezTo>
                    <a:pt x="70" y="42"/>
                    <a:pt x="70" y="41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lose/>
                  <a:moveTo>
                    <a:pt x="54" y="41"/>
                  </a:moveTo>
                  <a:cubicBezTo>
                    <a:pt x="56" y="41"/>
                    <a:pt x="56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4"/>
                    <a:pt x="59" y="44"/>
                  </a:cubicBezTo>
                  <a:cubicBezTo>
                    <a:pt x="59" y="44"/>
                    <a:pt x="60" y="43"/>
                    <a:pt x="60" y="43"/>
                  </a:cubicBezTo>
                  <a:cubicBezTo>
                    <a:pt x="61" y="45"/>
                    <a:pt x="58" y="48"/>
                    <a:pt x="56" y="48"/>
                  </a:cubicBezTo>
                  <a:cubicBezTo>
                    <a:pt x="57" y="48"/>
                    <a:pt x="57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8" y="46"/>
                    <a:pt x="58" y="46"/>
                    <a:pt x="59" y="45"/>
                  </a:cubicBezTo>
                  <a:cubicBezTo>
                    <a:pt x="59" y="45"/>
                    <a:pt x="58" y="45"/>
                    <a:pt x="58" y="45"/>
                  </a:cubicBezTo>
                  <a:cubicBezTo>
                    <a:pt x="58" y="46"/>
                    <a:pt x="58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7" y="46"/>
                    <a:pt x="57" y="46"/>
                    <a:pt x="57" y="47"/>
                  </a:cubicBezTo>
                  <a:cubicBezTo>
                    <a:pt x="57" y="46"/>
                    <a:pt x="57" y="46"/>
                    <a:pt x="57" y="45"/>
                  </a:cubicBezTo>
                  <a:cubicBezTo>
                    <a:pt x="57" y="45"/>
                    <a:pt x="57" y="46"/>
                    <a:pt x="57" y="46"/>
                  </a:cubicBezTo>
                  <a:cubicBezTo>
                    <a:pt x="57" y="45"/>
                    <a:pt x="57" y="45"/>
                    <a:pt x="58" y="44"/>
                  </a:cubicBezTo>
                  <a:cubicBezTo>
                    <a:pt x="57" y="44"/>
                    <a:pt x="57" y="45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5"/>
                    <a:pt x="56" y="46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ubicBezTo>
                    <a:pt x="56" y="46"/>
                    <a:pt x="56" y="47"/>
                    <a:pt x="55" y="47"/>
                  </a:cubicBezTo>
                  <a:cubicBezTo>
                    <a:pt x="54" y="47"/>
                    <a:pt x="54" y="49"/>
                    <a:pt x="53" y="49"/>
                  </a:cubicBezTo>
                  <a:cubicBezTo>
                    <a:pt x="54" y="48"/>
                    <a:pt x="55" y="46"/>
                    <a:pt x="56" y="45"/>
                  </a:cubicBezTo>
                  <a:cubicBezTo>
                    <a:pt x="55" y="46"/>
                    <a:pt x="54" y="47"/>
                    <a:pt x="53" y="4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5"/>
                  </a:cubicBezTo>
                  <a:cubicBezTo>
                    <a:pt x="54" y="46"/>
                    <a:pt x="53" y="46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6"/>
                    <a:pt x="54" y="46"/>
                    <a:pt x="54" y="45"/>
                  </a:cubicBezTo>
                  <a:cubicBezTo>
                    <a:pt x="54" y="45"/>
                    <a:pt x="53" y="46"/>
                    <a:pt x="53" y="46"/>
                  </a:cubicBezTo>
                  <a:cubicBezTo>
                    <a:pt x="53" y="46"/>
                    <a:pt x="53" y="45"/>
                    <a:pt x="53" y="45"/>
                  </a:cubicBezTo>
                  <a:cubicBezTo>
                    <a:pt x="53" y="46"/>
                    <a:pt x="52" y="47"/>
                    <a:pt x="51" y="48"/>
                  </a:cubicBezTo>
                  <a:cubicBezTo>
                    <a:pt x="51" y="48"/>
                    <a:pt x="51" y="49"/>
                    <a:pt x="50" y="49"/>
                  </a:cubicBezTo>
                  <a:cubicBezTo>
                    <a:pt x="51" y="48"/>
                    <a:pt x="52" y="47"/>
                    <a:pt x="53" y="45"/>
                  </a:cubicBezTo>
                  <a:cubicBezTo>
                    <a:pt x="52" y="45"/>
                    <a:pt x="52" y="46"/>
                    <a:pt x="52" y="46"/>
                  </a:cubicBezTo>
                  <a:cubicBezTo>
                    <a:pt x="52" y="46"/>
                    <a:pt x="51" y="47"/>
                    <a:pt x="51" y="47"/>
                  </a:cubicBezTo>
                  <a:cubicBezTo>
                    <a:pt x="51" y="47"/>
                    <a:pt x="51" y="46"/>
                    <a:pt x="51" y="46"/>
                  </a:cubicBezTo>
                  <a:cubicBezTo>
                    <a:pt x="51" y="47"/>
                    <a:pt x="50" y="48"/>
                    <a:pt x="49" y="50"/>
                  </a:cubicBezTo>
                  <a:cubicBezTo>
                    <a:pt x="50" y="49"/>
                    <a:pt x="50" y="48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50"/>
                    <a:pt x="50" y="50"/>
                    <a:pt x="49" y="50"/>
                  </a:cubicBezTo>
                  <a:cubicBezTo>
                    <a:pt x="49" y="50"/>
                    <a:pt x="49" y="50"/>
                    <a:pt x="49" y="49"/>
                  </a:cubicBezTo>
                  <a:cubicBezTo>
                    <a:pt x="49" y="49"/>
                    <a:pt x="50" y="48"/>
                    <a:pt x="50" y="48"/>
                  </a:cubicBezTo>
                  <a:cubicBezTo>
                    <a:pt x="50" y="48"/>
                    <a:pt x="50" y="47"/>
                    <a:pt x="50" y="46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7"/>
                    <a:pt x="50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8" y="50"/>
                    <a:pt x="46" y="51"/>
                    <a:pt x="46" y="50"/>
                  </a:cubicBezTo>
                  <a:cubicBezTo>
                    <a:pt x="47" y="49"/>
                    <a:pt x="48" y="48"/>
                    <a:pt x="49" y="46"/>
                  </a:cubicBezTo>
                  <a:cubicBezTo>
                    <a:pt x="48" y="47"/>
                    <a:pt x="48" y="47"/>
                    <a:pt x="47" y="48"/>
                  </a:cubicBezTo>
                  <a:cubicBezTo>
                    <a:pt x="47" y="48"/>
                    <a:pt x="47" y="48"/>
                    <a:pt x="48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6"/>
                    <a:pt x="47" y="46"/>
                  </a:cubicBezTo>
                  <a:cubicBezTo>
                    <a:pt x="47" y="47"/>
                    <a:pt x="47" y="47"/>
                    <a:pt x="47" y="48"/>
                  </a:cubicBezTo>
                  <a:cubicBezTo>
                    <a:pt x="47" y="47"/>
                    <a:pt x="47" y="47"/>
                    <a:pt x="47" y="46"/>
                  </a:cubicBezTo>
                  <a:cubicBezTo>
                    <a:pt x="47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6"/>
                    <a:pt x="46" y="44"/>
                    <a:pt x="46" y="43"/>
                  </a:cubicBezTo>
                  <a:cubicBezTo>
                    <a:pt x="47" y="43"/>
                    <a:pt x="48" y="43"/>
                    <a:pt x="48" y="43"/>
                  </a:cubicBezTo>
                  <a:cubicBezTo>
                    <a:pt x="48" y="43"/>
                    <a:pt x="47" y="43"/>
                    <a:pt x="47" y="42"/>
                  </a:cubicBezTo>
                  <a:cubicBezTo>
                    <a:pt x="47" y="42"/>
                    <a:pt x="48" y="42"/>
                    <a:pt x="48" y="42"/>
                  </a:cubicBezTo>
                  <a:cubicBezTo>
                    <a:pt x="49" y="43"/>
                    <a:pt x="50" y="43"/>
                    <a:pt x="51" y="44"/>
                  </a:cubicBezTo>
                  <a:cubicBezTo>
                    <a:pt x="50" y="43"/>
                    <a:pt x="49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9" y="42"/>
                    <a:pt x="49" y="41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0" y="42"/>
                    <a:pt x="50" y="42"/>
                    <a:pt x="49" y="42"/>
                  </a:cubicBezTo>
                  <a:cubicBezTo>
                    <a:pt x="50" y="42"/>
                    <a:pt x="51" y="42"/>
                    <a:pt x="52" y="42"/>
                  </a:cubicBezTo>
                  <a:cubicBezTo>
                    <a:pt x="53" y="43"/>
                    <a:pt x="54" y="43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3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3" y="41"/>
                    <a:pt x="53" y="41"/>
                  </a:cubicBezTo>
                  <a:cubicBezTo>
                    <a:pt x="53" y="41"/>
                    <a:pt x="53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5" y="41"/>
                  </a:cubicBezTo>
                  <a:cubicBezTo>
                    <a:pt x="34" y="41"/>
                    <a:pt x="34" y="41"/>
                    <a:pt x="34" y="42"/>
                  </a:cubicBezTo>
                  <a:cubicBezTo>
                    <a:pt x="34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1"/>
                    <a:pt x="62" y="41"/>
                  </a:cubicBezTo>
                  <a:cubicBezTo>
                    <a:pt x="63" y="41"/>
                    <a:pt x="63" y="42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4" y="42"/>
                    <a:pt x="65" y="43"/>
                  </a:cubicBezTo>
                  <a:cubicBezTo>
                    <a:pt x="64" y="43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2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2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3" y="42"/>
                    <a:pt x="62" y="42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4" y="43"/>
                    <a:pt x="34" y="42"/>
                    <a:pt x="33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3" y="46"/>
                  </a:cubicBezTo>
                  <a:cubicBezTo>
                    <a:pt x="33" y="46"/>
                    <a:pt x="33" y="46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5"/>
                    <a:pt x="34" y="44"/>
                  </a:cubicBezTo>
                  <a:cubicBezTo>
                    <a:pt x="34" y="45"/>
                    <a:pt x="34" y="45"/>
                    <a:pt x="35" y="46"/>
                  </a:cubicBezTo>
                  <a:cubicBezTo>
                    <a:pt x="35" y="46"/>
                    <a:pt x="35" y="45"/>
                    <a:pt x="35" y="45"/>
                  </a:cubicBezTo>
                  <a:cubicBezTo>
                    <a:pt x="35" y="46"/>
                    <a:pt x="36" y="46"/>
                    <a:pt x="36" y="47"/>
                  </a:cubicBezTo>
                  <a:cubicBezTo>
                    <a:pt x="36" y="47"/>
                    <a:pt x="36" y="46"/>
                    <a:pt x="36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6"/>
                    <a:pt x="37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7" y="46"/>
                    <a:pt x="37" y="45"/>
                  </a:cubicBezTo>
                  <a:cubicBezTo>
                    <a:pt x="37" y="45"/>
                    <a:pt x="37" y="46"/>
                    <a:pt x="37" y="46"/>
                  </a:cubicBezTo>
                  <a:cubicBezTo>
                    <a:pt x="37" y="46"/>
                    <a:pt x="37" y="46"/>
                    <a:pt x="37" y="45"/>
                  </a:cubicBezTo>
                  <a:cubicBezTo>
                    <a:pt x="37" y="46"/>
                    <a:pt x="38" y="46"/>
                    <a:pt x="38" y="47"/>
                  </a:cubicBezTo>
                  <a:cubicBezTo>
                    <a:pt x="38" y="47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6"/>
                    <a:pt x="38" y="46"/>
                    <a:pt x="37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8" y="45"/>
                    <a:pt x="38" y="45"/>
                    <a:pt x="39" y="45"/>
                  </a:cubicBezTo>
                  <a:cubicBezTo>
                    <a:pt x="39" y="45"/>
                    <a:pt x="39" y="44"/>
                    <a:pt x="38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3"/>
                    <a:pt x="39" y="43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3"/>
                    <a:pt x="38" y="43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3"/>
                    <a:pt x="36" y="43"/>
                  </a:cubicBezTo>
                  <a:cubicBezTo>
                    <a:pt x="37" y="43"/>
                    <a:pt x="37" y="42"/>
                    <a:pt x="38" y="42"/>
                  </a:cubicBezTo>
                  <a:cubicBezTo>
                    <a:pt x="37" y="42"/>
                    <a:pt x="36" y="42"/>
                    <a:pt x="36" y="42"/>
                  </a:cubicBezTo>
                  <a:cubicBezTo>
                    <a:pt x="36" y="42"/>
                    <a:pt x="36" y="42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lose/>
                  <a:moveTo>
                    <a:pt x="59" y="42"/>
                  </a:move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lose/>
                  <a:moveTo>
                    <a:pt x="35" y="42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4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lose/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lose/>
                  <a:moveTo>
                    <a:pt x="76" y="42"/>
                  </a:move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42"/>
                    <a:pt x="75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6" y="42"/>
                    <a:pt x="76" y="42"/>
                  </a:cubicBezTo>
                  <a:cubicBezTo>
                    <a:pt x="76" y="42"/>
                    <a:pt x="76" y="42"/>
                    <a:pt x="76" y="42"/>
                  </a:cubicBezTo>
                  <a:close/>
                  <a:moveTo>
                    <a:pt x="62" y="42"/>
                  </a:moveTo>
                  <a:cubicBezTo>
                    <a:pt x="62" y="42"/>
                    <a:pt x="62" y="42"/>
                    <a:pt x="62" y="42"/>
                  </a:cubicBezTo>
                  <a:cubicBezTo>
                    <a:pt x="63" y="42"/>
                    <a:pt x="63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3" y="43"/>
                    <a:pt x="63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lose/>
                  <a:moveTo>
                    <a:pt x="59" y="42"/>
                  </a:move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lose/>
                  <a:moveTo>
                    <a:pt x="24" y="42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lose/>
                  <a:moveTo>
                    <a:pt x="27" y="43"/>
                  </a:moveTo>
                  <a:cubicBezTo>
                    <a:pt x="27" y="43"/>
                    <a:pt x="27" y="43"/>
                    <a:pt x="27" y="43"/>
                  </a:cubicBezTo>
                  <a:cubicBezTo>
                    <a:pt x="27" y="42"/>
                    <a:pt x="27" y="42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lose/>
                  <a:moveTo>
                    <a:pt x="61" y="43"/>
                  </a:moveTo>
                  <a:cubicBezTo>
                    <a:pt x="62" y="42"/>
                    <a:pt x="62" y="42"/>
                    <a:pt x="62" y="43"/>
                  </a:cubicBezTo>
                  <a:cubicBezTo>
                    <a:pt x="63" y="44"/>
                    <a:pt x="63" y="44"/>
                    <a:pt x="62" y="45"/>
                  </a:cubicBezTo>
                  <a:cubicBezTo>
                    <a:pt x="62" y="44"/>
                    <a:pt x="62" y="43"/>
                    <a:pt x="62" y="43"/>
                  </a:cubicBezTo>
                  <a:cubicBezTo>
                    <a:pt x="62" y="43"/>
                    <a:pt x="61" y="44"/>
                    <a:pt x="61" y="45"/>
                  </a:cubicBezTo>
                  <a:cubicBezTo>
                    <a:pt x="61" y="44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lose/>
                  <a:moveTo>
                    <a:pt x="25" y="43"/>
                  </a:move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6" y="43"/>
                    <a:pt x="26" y="43"/>
                  </a:cubicBezTo>
                  <a:cubicBezTo>
                    <a:pt x="26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81" y="41"/>
                  </a:moveTo>
                  <a:cubicBezTo>
                    <a:pt x="82" y="41"/>
                    <a:pt x="83" y="40"/>
                    <a:pt x="83" y="39"/>
                  </a:cubicBezTo>
                  <a:cubicBezTo>
                    <a:pt x="82" y="40"/>
                    <a:pt x="80" y="41"/>
                    <a:pt x="79" y="43"/>
                  </a:cubicBezTo>
                  <a:cubicBezTo>
                    <a:pt x="80" y="42"/>
                    <a:pt x="81" y="42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4" y="43"/>
                  </a:cubicBezTo>
                  <a:cubicBezTo>
                    <a:pt x="74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lose/>
                  <a:moveTo>
                    <a:pt x="34" y="43"/>
                  </a:move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3" y="43"/>
                    <a:pt x="33" y="43"/>
                  </a:cubicBezTo>
                  <a:cubicBezTo>
                    <a:pt x="33" y="43"/>
                    <a:pt x="33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lose/>
                  <a:moveTo>
                    <a:pt x="69" y="43"/>
                  </a:moveTo>
                  <a:cubicBezTo>
                    <a:pt x="69" y="43"/>
                    <a:pt x="69" y="42"/>
                    <a:pt x="69" y="42"/>
                  </a:cubicBezTo>
                  <a:cubicBezTo>
                    <a:pt x="69" y="42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lose/>
                  <a:moveTo>
                    <a:pt x="24" y="43"/>
                  </a:moveTo>
                  <a:cubicBezTo>
                    <a:pt x="24" y="43"/>
                    <a:pt x="23" y="43"/>
                    <a:pt x="23" y="43"/>
                  </a:cubicBezTo>
                  <a:cubicBezTo>
                    <a:pt x="23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lose/>
                  <a:moveTo>
                    <a:pt x="25" y="43"/>
                  </a:moveTo>
                  <a:cubicBezTo>
                    <a:pt x="25" y="43"/>
                    <a:pt x="25" y="43"/>
                    <a:pt x="25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26" y="43"/>
                  </a:moveTo>
                  <a:cubicBezTo>
                    <a:pt x="26" y="43"/>
                    <a:pt x="26" y="43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70" y="43"/>
                  </a:move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lose/>
                  <a:moveTo>
                    <a:pt x="25" y="43"/>
                  </a:move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4"/>
                  </a:cubicBezTo>
                  <a:cubicBezTo>
                    <a:pt x="25" y="44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54" y="41"/>
                  </a:moveTo>
                  <a:cubicBezTo>
                    <a:pt x="55" y="42"/>
                    <a:pt x="56" y="42"/>
                    <a:pt x="57" y="43"/>
                  </a:cubicBezTo>
                  <a:cubicBezTo>
                    <a:pt x="56" y="43"/>
                    <a:pt x="55" y="42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lose/>
                  <a:moveTo>
                    <a:pt x="27" y="43"/>
                  </a:move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lose/>
                  <a:moveTo>
                    <a:pt x="74" y="44"/>
                  </a:moveTo>
                  <a:cubicBezTo>
                    <a:pt x="74" y="44"/>
                    <a:pt x="74" y="43"/>
                    <a:pt x="74" y="43"/>
                  </a:cubicBezTo>
                  <a:cubicBezTo>
                    <a:pt x="74" y="43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lose/>
                  <a:moveTo>
                    <a:pt x="82" y="44"/>
                  </a:move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1" y="44"/>
                    <a:pt x="81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lose/>
                  <a:moveTo>
                    <a:pt x="27" y="44"/>
                  </a:move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lose/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lose/>
                  <a:moveTo>
                    <a:pt x="78" y="44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6" y="44"/>
                  </a:cubicBezTo>
                  <a:cubicBezTo>
                    <a:pt x="77" y="44"/>
                    <a:pt x="77" y="44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lose/>
                  <a:moveTo>
                    <a:pt x="78" y="44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lose/>
                  <a:moveTo>
                    <a:pt x="27" y="44"/>
                  </a:move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lose/>
                  <a:moveTo>
                    <a:pt x="76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lose/>
                  <a:moveTo>
                    <a:pt x="39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39" y="44"/>
                    <a:pt x="39" y="44"/>
                  </a:cubicBezTo>
                  <a:cubicBezTo>
                    <a:pt x="39" y="44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51" y="43"/>
                  </a:moveTo>
                  <a:cubicBezTo>
                    <a:pt x="51" y="44"/>
                    <a:pt x="51" y="44"/>
                    <a:pt x="52" y="44"/>
                  </a:cubicBezTo>
                  <a:cubicBezTo>
                    <a:pt x="51" y="43"/>
                    <a:pt x="50" y="43"/>
                    <a:pt x="49" y="42"/>
                  </a:cubicBezTo>
                  <a:cubicBezTo>
                    <a:pt x="49" y="42"/>
                    <a:pt x="50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lose/>
                  <a:moveTo>
                    <a:pt x="81" y="44"/>
                  </a:moveTo>
                  <a:cubicBezTo>
                    <a:pt x="81" y="44"/>
                    <a:pt x="81" y="44"/>
                    <a:pt x="81" y="44"/>
                  </a:cubicBezTo>
                  <a:cubicBezTo>
                    <a:pt x="81" y="45"/>
                    <a:pt x="80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lose/>
                  <a:moveTo>
                    <a:pt x="73" y="44"/>
                  </a:moveTo>
                  <a:cubicBezTo>
                    <a:pt x="73" y="44"/>
                    <a:pt x="73" y="44"/>
                    <a:pt x="73" y="44"/>
                  </a:cubicBezTo>
                  <a:cubicBezTo>
                    <a:pt x="73" y="45"/>
                    <a:pt x="73" y="45"/>
                    <a:pt x="72" y="46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5"/>
                    <a:pt x="72" y="45"/>
                    <a:pt x="73" y="45"/>
                  </a:cubicBezTo>
                  <a:cubicBezTo>
                    <a:pt x="73" y="45"/>
                    <a:pt x="73" y="45"/>
                    <a:pt x="72" y="45"/>
                  </a:cubicBezTo>
                  <a:cubicBezTo>
                    <a:pt x="73" y="45"/>
                    <a:pt x="73" y="45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lose/>
                  <a:moveTo>
                    <a:pt x="63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5"/>
                  </a:cubicBezTo>
                  <a:cubicBezTo>
                    <a:pt x="64" y="45"/>
                    <a:pt x="64" y="45"/>
                    <a:pt x="63" y="45"/>
                  </a:cubicBezTo>
                  <a:cubicBezTo>
                    <a:pt x="63" y="45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lose/>
                  <a:moveTo>
                    <a:pt x="79" y="44"/>
                  </a:moveTo>
                  <a:cubicBezTo>
                    <a:pt x="79" y="44"/>
                    <a:pt x="78" y="44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8" y="45"/>
                  </a:cubicBezTo>
                  <a:cubicBezTo>
                    <a:pt x="78" y="45"/>
                    <a:pt x="78" y="45"/>
                    <a:pt x="77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lose/>
                  <a:moveTo>
                    <a:pt x="24" y="45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3" y="45"/>
                    <a:pt x="22" y="45"/>
                  </a:cubicBezTo>
                  <a:cubicBezTo>
                    <a:pt x="23" y="45"/>
                    <a:pt x="23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lose/>
                  <a:moveTo>
                    <a:pt x="47" y="42"/>
                  </a:moveTo>
                  <a:cubicBezTo>
                    <a:pt x="48" y="43"/>
                    <a:pt x="49" y="44"/>
                    <a:pt x="50" y="45"/>
                  </a:cubicBezTo>
                  <a:cubicBezTo>
                    <a:pt x="49" y="44"/>
                    <a:pt x="48" y="43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66" y="45"/>
                  </a:move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80" y="45"/>
                  </a:cubicBezTo>
                  <a:cubicBezTo>
                    <a:pt x="80" y="45"/>
                    <a:pt x="80" y="45"/>
                    <a:pt x="79" y="45"/>
                  </a:cubicBezTo>
                  <a:cubicBezTo>
                    <a:pt x="79" y="45"/>
                    <a:pt x="80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lose/>
                  <a:moveTo>
                    <a:pt x="66" y="45"/>
                  </a:move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lose/>
                  <a:moveTo>
                    <a:pt x="79" y="45"/>
                  </a:moveTo>
                  <a:cubicBezTo>
                    <a:pt x="79" y="45"/>
                    <a:pt x="78" y="45"/>
                    <a:pt x="78" y="45"/>
                  </a:cubicBezTo>
                  <a:cubicBezTo>
                    <a:pt x="78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lose/>
                  <a:moveTo>
                    <a:pt x="79" y="45"/>
                  </a:move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6"/>
                    <a:pt x="7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8" y="46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lose/>
                  <a:moveTo>
                    <a:pt x="77" y="45"/>
                  </a:move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5"/>
                    <a:pt x="77" y="45"/>
                  </a:cubicBezTo>
                  <a:cubicBezTo>
                    <a:pt x="77" y="45"/>
                    <a:pt x="77" y="45"/>
                    <a:pt x="77" y="45"/>
                  </a:cubicBezTo>
                  <a:close/>
                  <a:moveTo>
                    <a:pt x="61" y="45"/>
                  </a:moveTo>
                  <a:cubicBezTo>
                    <a:pt x="61" y="45"/>
                    <a:pt x="61" y="45"/>
                    <a:pt x="60" y="44"/>
                  </a:cubicBezTo>
                  <a:cubicBezTo>
                    <a:pt x="60" y="45"/>
                    <a:pt x="60" y="46"/>
                    <a:pt x="59" y="47"/>
                  </a:cubicBezTo>
                  <a:cubicBezTo>
                    <a:pt x="60" y="47"/>
                    <a:pt x="60" y="47"/>
                    <a:pt x="61" y="46"/>
                  </a:cubicBezTo>
                  <a:cubicBezTo>
                    <a:pt x="61" y="46"/>
                    <a:pt x="61" y="46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lose/>
                  <a:moveTo>
                    <a:pt x="77" y="45"/>
                  </a:moveTo>
                  <a:cubicBezTo>
                    <a:pt x="77" y="45"/>
                    <a:pt x="77" y="45"/>
                    <a:pt x="77" y="45"/>
                  </a:cubicBezTo>
                  <a:cubicBezTo>
                    <a:pt x="77" y="45"/>
                    <a:pt x="77" y="46"/>
                    <a:pt x="77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5"/>
                    <a:pt x="76" y="45"/>
                  </a:cubicBezTo>
                  <a:cubicBezTo>
                    <a:pt x="76" y="45"/>
                    <a:pt x="77" y="45"/>
                    <a:pt x="77" y="45"/>
                  </a:cubicBezTo>
                  <a:cubicBezTo>
                    <a:pt x="77" y="45"/>
                    <a:pt x="77" y="45"/>
                    <a:pt x="77" y="45"/>
                  </a:cubicBezTo>
                  <a:close/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lose/>
                  <a:moveTo>
                    <a:pt x="76" y="45"/>
                  </a:move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lose/>
                  <a:moveTo>
                    <a:pt x="70" y="46"/>
                  </a:moveTo>
                  <a:cubicBezTo>
                    <a:pt x="70" y="46"/>
                    <a:pt x="70" y="46"/>
                    <a:pt x="69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lose/>
                  <a:moveTo>
                    <a:pt x="73" y="46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lose/>
                  <a:moveTo>
                    <a:pt x="72" y="46"/>
                  </a:moveTo>
                  <a:cubicBezTo>
                    <a:pt x="72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6"/>
                    <a:pt x="72" y="46"/>
                    <a:pt x="72" y="46"/>
                  </a:cubicBezTo>
                  <a:close/>
                  <a:moveTo>
                    <a:pt x="69" y="46"/>
                  </a:moveTo>
                  <a:cubicBezTo>
                    <a:pt x="69" y="46"/>
                    <a:pt x="69" y="46"/>
                    <a:pt x="69" y="46"/>
                  </a:cubicBezTo>
                  <a:cubicBezTo>
                    <a:pt x="69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9" y="46"/>
                    <a:pt x="69" y="46"/>
                    <a:pt x="68" y="47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69" y="46"/>
                    <a:pt x="69" y="46"/>
                    <a:pt x="69" y="46"/>
                  </a:cubicBezTo>
                  <a:close/>
                  <a:moveTo>
                    <a:pt x="70" y="46"/>
                  </a:move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lose/>
                  <a:moveTo>
                    <a:pt x="73" y="46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7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lose/>
                  <a:moveTo>
                    <a:pt x="70" y="46"/>
                  </a:move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lose/>
                  <a:moveTo>
                    <a:pt x="74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3" y="47"/>
                    <a:pt x="73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3" y="47"/>
                  </a:cubicBezTo>
                  <a:cubicBezTo>
                    <a:pt x="74" y="47"/>
                    <a:pt x="74" y="47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lose/>
                  <a:moveTo>
                    <a:pt x="74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7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lose/>
                  <a:moveTo>
                    <a:pt x="71" y="46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2" y="47"/>
                    <a:pt x="72" y="47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lose/>
                  <a:moveTo>
                    <a:pt x="40" y="46"/>
                  </a:moveTo>
                  <a:cubicBezTo>
                    <a:pt x="39" y="46"/>
                    <a:pt x="39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9" y="46"/>
                    <a:pt x="39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lose/>
                  <a:moveTo>
                    <a:pt x="62" y="46"/>
                  </a:move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lose/>
                  <a:moveTo>
                    <a:pt x="75" y="47"/>
                  </a:moveTo>
                  <a:cubicBezTo>
                    <a:pt x="75" y="46"/>
                    <a:pt x="75" y="46"/>
                    <a:pt x="75" y="46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lose/>
                  <a:moveTo>
                    <a:pt x="76" y="47"/>
                  </a:moveTo>
                  <a:cubicBezTo>
                    <a:pt x="76" y="46"/>
                    <a:pt x="76" y="46"/>
                    <a:pt x="76" y="46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7"/>
                    <a:pt x="76" y="47"/>
                    <a:pt x="76" y="47"/>
                  </a:cubicBezTo>
                  <a:close/>
                  <a:moveTo>
                    <a:pt x="75" y="47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8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8"/>
                    <a:pt x="75" y="48"/>
                    <a:pt x="75" y="48"/>
                  </a:cubicBezTo>
                  <a:cubicBezTo>
                    <a:pt x="75" y="48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lose/>
                  <a:moveTo>
                    <a:pt x="3" y="47"/>
                  </a:moveTo>
                  <a:cubicBezTo>
                    <a:pt x="5" y="47"/>
                    <a:pt x="6" y="47"/>
                    <a:pt x="8" y="47"/>
                  </a:cubicBezTo>
                  <a:cubicBezTo>
                    <a:pt x="7" y="47"/>
                    <a:pt x="7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4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lose/>
                  <a:moveTo>
                    <a:pt x="72" y="47"/>
                  </a:move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lose/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lose/>
                  <a:moveTo>
                    <a:pt x="53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lose/>
                  <a:moveTo>
                    <a:pt x="12" y="48"/>
                  </a:moveTo>
                  <a:cubicBezTo>
                    <a:pt x="11" y="46"/>
                    <a:pt x="11" y="45"/>
                    <a:pt x="10" y="44"/>
                  </a:cubicBezTo>
                  <a:cubicBezTo>
                    <a:pt x="11" y="44"/>
                    <a:pt x="12" y="47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lose/>
                  <a:moveTo>
                    <a:pt x="25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lose/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8"/>
                    <a:pt x="66" y="48"/>
                    <a:pt x="66" y="4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lose/>
                  <a:moveTo>
                    <a:pt x="26" y="48"/>
                  </a:move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lose/>
                  <a:moveTo>
                    <a:pt x="69" y="48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lose/>
                  <a:moveTo>
                    <a:pt x="67" y="48"/>
                  </a:moveTo>
                  <a:cubicBezTo>
                    <a:pt x="67" y="48"/>
                    <a:pt x="67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27" y="48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lose/>
                  <a:moveTo>
                    <a:pt x="65" y="48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lose/>
                  <a:moveTo>
                    <a:pt x="69" y="48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lose/>
                  <a:moveTo>
                    <a:pt x="78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lose/>
                  <a:moveTo>
                    <a:pt x="70" y="48"/>
                  </a:move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lose/>
                  <a:moveTo>
                    <a:pt x="68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9"/>
                    <a:pt x="66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6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8" y="48"/>
                  </a:move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9"/>
                  </a:cubicBezTo>
                  <a:cubicBezTo>
                    <a:pt x="68" y="49"/>
                    <a:pt x="68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4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5" y="48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lose/>
                  <a:moveTo>
                    <a:pt x="64" y="48"/>
                  </a:moveTo>
                  <a:cubicBezTo>
                    <a:pt x="63" y="48"/>
                    <a:pt x="63" y="49"/>
                    <a:pt x="62" y="49"/>
                  </a:cubicBezTo>
                  <a:cubicBezTo>
                    <a:pt x="63" y="49"/>
                    <a:pt x="64" y="49"/>
                    <a:pt x="64" y="50"/>
                  </a:cubicBezTo>
                  <a:cubicBezTo>
                    <a:pt x="64" y="50"/>
                    <a:pt x="64" y="49"/>
                    <a:pt x="65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lose/>
                  <a:moveTo>
                    <a:pt x="26" y="48"/>
                  </a:move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9"/>
                    <a:pt x="26" y="49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lose/>
                  <a:moveTo>
                    <a:pt x="70" y="48"/>
                  </a:moveTo>
                  <a:cubicBezTo>
                    <a:pt x="70" y="48"/>
                    <a:pt x="70" y="48"/>
                    <a:pt x="70" y="48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0" y="49"/>
                    <a:pt x="70" y="49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lose/>
                  <a:moveTo>
                    <a:pt x="24" y="49"/>
                  </a:moveTo>
                  <a:cubicBezTo>
                    <a:pt x="24" y="49"/>
                    <a:pt x="24" y="48"/>
                    <a:pt x="24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lose/>
                  <a:moveTo>
                    <a:pt x="70" y="49"/>
                  </a:move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lose/>
                  <a:moveTo>
                    <a:pt x="26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lose/>
                  <a:moveTo>
                    <a:pt x="62" y="49"/>
                  </a:move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lose/>
                  <a:moveTo>
                    <a:pt x="67" y="49"/>
                  </a:move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lose/>
                  <a:moveTo>
                    <a:pt x="68" y="49"/>
                  </a:move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8" y="49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close/>
                  <a:moveTo>
                    <a:pt x="26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lose/>
                  <a:moveTo>
                    <a:pt x="1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66" y="49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lose/>
                  <a:moveTo>
                    <a:pt x="65" y="49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lose/>
                  <a:moveTo>
                    <a:pt x="11" y="51"/>
                  </a:moveTo>
                  <a:cubicBezTo>
                    <a:pt x="12" y="51"/>
                    <a:pt x="12" y="52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3" y="50"/>
                    <a:pt x="13" y="50"/>
                  </a:cubicBezTo>
                  <a:cubicBezTo>
                    <a:pt x="14" y="50"/>
                    <a:pt x="14" y="49"/>
                    <a:pt x="15" y="50"/>
                  </a:cubicBezTo>
                  <a:cubicBezTo>
                    <a:pt x="12" y="48"/>
                    <a:pt x="13" y="49"/>
                    <a:pt x="10" y="50"/>
                  </a:cubicBezTo>
                  <a:cubicBezTo>
                    <a:pt x="10" y="50"/>
                    <a:pt x="11" y="50"/>
                    <a:pt x="11" y="50"/>
                  </a:cubicBezTo>
                  <a:cubicBezTo>
                    <a:pt x="12" y="50"/>
                    <a:pt x="13" y="50"/>
                    <a:pt x="14" y="49"/>
                  </a:cubicBezTo>
                  <a:cubicBezTo>
                    <a:pt x="13" y="50"/>
                    <a:pt x="12" y="50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lose/>
                  <a:moveTo>
                    <a:pt x="69" y="49"/>
                  </a:move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lose/>
                  <a:moveTo>
                    <a:pt x="69" y="49"/>
                  </a:move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lose/>
                  <a:moveTo>
                    <a:pt x="65" y="49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lose/>
                  <a:moveTo>
                    <a:pt x="10" y="49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lose/>
                  <a:moveTo>
                    <a:pt x="67" y="49"/>
                  </a:move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8" y="49"/>
                    <a:pt x="68" y="5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lose/>
                  <a:moveTo>
                    <a:pt x="66" y="49"/>
                  </a:move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lose/>
                  <a:moveTo>
                    <a:pt x="65" y="49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5" y="50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lose/>
                  <a:moveTo>
                    <a:pt x="58" y="49"/>
                  </a:moveTo>
                  <a:cubicBezTo>
                    <a:pt x="58" y="49"/>
                    <a:pt x="57" y="50"/>
                    <a:pt x="57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9" y="50"/>
                    <a:pt x="59" y="50"/>
                  </a:cubicBezTo>
                  <a:cubicBezTo>
                    <a:pt x="59" y="50"/>
                    <a:pt x="58" y="49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lose/>
                  <a:moveTo>
                    <a:pt x="69" y="49"/>
                  </a:move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8" y="49"/>
                    <a:pt x="68" y="5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lose/>
                  <a:moveTo>
                    <a:pt x="59" y="50"/>
                  </a:moveTo>
                  <a:cubicBezTo>
                    <a:pt x="59" y="50"/>
                    <a:pt x="59" y="49"/>
                    <a:pt x="59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lose/>
                  <a:moveTo>
                    <a:pt x="59" y="50"/>
                  </a:moveTo>
                  <a:cubicBezTo>
                    <a:pt x="59" y="50"/>
                    <a:pt x="59" y="50"/>
                    <a:pt x="59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lose/>
                  <a:moveTo>
                    <a:pt x="17" y="50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31" y="52"/>
                  </a:moveTo>
                  <a:cubicBezTo>
                    <a:pt x="31" y="52"/>
                    <a:pt x="32" y="51"/>
                    <a:pt x="32" y="51"/>
                  </a:cubicBezTo>
                  <a:cubicBezTo>
                    <a:pt x="32" y="51"/>
                    <a:pt x="32" y="51"/>
                    <a:pt x="3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0" y="51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29" y="51"/>
                    <a:pt x="29" y="51"/>
                  </a:cubicBezTo>
                  <a:cubicBezTo>
                    <a:pt x="29" y="51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28" y="50"/>
                    <a:pt x="28" y="50"/>
                    <a:pt x="26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1"/>
                    <a:pt x="26" y="51"/>
                  </a:cubicBezTo>
                  <a:cubicBezTo>
                    <a:pt x="26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8" y="51"/>
                    <a:pt x="28" y="51"/>
                  </a:cubicBezTo>
                  <a:cubicBezTo>
                    <a:pt x="30" y="51"/>
                    <a:pt x="29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lose/>
                  <a:moveTo>
                    <a:pt x="62" y="50"/>
                  </a:moveTo>
                  <a:cubicBezTo>
                    <a:pt x="62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50"/>
                    <a:pt x="62" y="50"/>
                    <a:pt x="62" y="50"/>
                  </a:cubicBezTo>
                  <a:close/>
                  <a:moveTo>
                    <a:pt x="68" y="50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  <a:moveTo>
                    <a:pt x="56" y="50"/>
                  </a:moveTo>
                  <a:cubicBezTo>
                    <a:pt x="56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lose/>
                  <a:moveTo>
                    <a:pt x="49" y="50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lose/>
                  <a:moveTo>
                    <a:pt x="67" y="50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60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lose/>
                  <a:moveTo>
                    <a:pt x="66" y="50"/>
                  </a:move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lose/>
                  <a:moveTo>
                    <a:pt x="56" y="50"/>
                  </a:move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lose/>
                  <a:moveTo>
                    <a:pt x="46" y="50"/>
                  </a:move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lose/>
                  <a:moveTo>
                    <a:pt x="67" y="50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68" y="50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8" y="51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0"/>
                    <a:pt x="18" y="50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46" y="50"/>
                  </a:move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lose/>
                  <a:moveTo>
                    <a:pt x="66" y="50"/>
                  </a:move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lose/>
                  <a:moveTo>
                    <a:pt x="59" y="50"/>
                  </a:move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8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lose/>
                  <a:moveTo>
                    <a:pt x="61" y="50"/>
                  </a:moveTo>
                  <a:cubicBezTo>
                    <a:pt x="61" y="50"/>
                    <a:pt x="62" y="50"/>
                    <a:pt x="62" y="51"/>
                  </a:cubicBezTo>
                  <a:cubicBezTo>
                    <a:pt x="62" y="51"/>
                    <a:pt x="61" y="51"/>
                    <a:pt x="61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0"/>
                    <a:pt x="61" y="50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lose/>
                  <a:moveTo>
                    <a:pt x="67" y="50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15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lose/>
                  <a:moveTo>
                    <a:pt x="68" y="50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  <a:moveTo>
                    <a:pt x="70" y="50"/>
                  </a:move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lose/>
                  <a:moveTo>
                    <a:pt x="66" y="50"/>
                  </a:move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5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7"/>
                    <a:pt x="50" y="46"/>
                  </a:cubicBezTo>
                  <a:cubicBezTo>
                    <a:pt x="49" y="48"/>
                    <a:pt x="48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lose/>
                  <a:moveTo>
                    <a:pt x="68" y="50"/>
                  </a:moveTo>
                  <a:cubicBezTo>
                    <a:pt x="68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  <a:moveTo>
                    <a:pt x="59" y="50"/>
                  </a:move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1"/>
                    <a:pt x="60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51"/>
                    <a:pt x="59" y="51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lose/>
                  <a:moveTo>
                    <a:pt x="67" y="50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67" y="51"/>
                    <a:pt x="67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54" y="50"/>
                  </a:moveTo>
                  <a:cubicBezTo>
                    <a:pt x="54" y="50"/>
                    <a:pt x="55" y="50"/>
                    <a:pt x="55" y="50"/>
                  </a:cubicBezTo>
                  <a:cubicBezTo>
                    <a:pt x="55" y="50"/>
                    <a:pt x="55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1"/>
                    <a:pt x="55" y="51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lose/>
                  <a:moveTo>
                    <a:pt x="67" y="51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lose/>
                  <a:moveTo>
                    <a:pt x="65" y="51"/>
                  </a:move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lose/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lose/>
                  <a:moveTo>
                    <a:pt x="62" y="51"/>
                  </a:moveTo>
                  <a:cubicBezTo>
                    <a:pt x="62" y="51"/>
                    <a:pt x="62" y="50"/>
                    <a:pt x="62" y="50"/>
                  </a:cubicBezTo>
                  <a:cubicBezTo>
                    <a:pt x="62" y="50"/>
                    <a:pt x="62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lose/>
                  <a:moveTo>
                    <a:pt x="32" y="51"/>
                  </a:move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lose/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6" y="51"/>
                    <a:pt x="16" y="52"/>
                  </a:cubicBezTo>
                  <a:cubicBezTo>
                    <a:pt x="16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lose/>
                  <a:moveTo>
                    <a:pt x="64" y="51"/>
                  </a:move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lose/>
                  <a:moveTo>
                    <a:pt x="25" y="51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6" y="51"/>
                    <a:pt x="26" y="51"/>
                  </a:cubicBezTo>
                  <a:cubicBezTo>
                    <a:pt x="26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lose/>
                  <a:moveTo>
                    <a:pt x="55" y="51"/>
                  </a:moveTo>
                  <a:cubicBezTo>
                    <a:pt x="55" y="51"/>
                    <a:pt x="55" y="51"/>
                    <a:pt x="55" y="51"/>
                  </a:cubicBezTo>
                  <a:cubicBezTo>
                    <a:pt x="55" y="51"/>
                    <a:pt x="56" y="51"/>
                    <a:pt x="56" y="51"/>
                  </a:cubicBezTo>
                  <a:cubicBezTo>
                    <a:pt x="56" y="51"/>
                    <a:pt x="55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lose/>
                  <a:moveTo>
                    <a:pt x="66" y="51"/>
                  </a:move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4" y="51"/>
                  </a:move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3" y="52"/>
                    <a:pt x="63" y="52"/>
                  </a:cubicBezTo>
                  <a:cubicBezTo>
                    <a:pt x="64" y="52"/>
                    <a:pt x="64" y="51"/>
                    <a:pt x="64" y="51"/>
                  </a:cubicBezTo>
                  <a:cubicBezTo>
                    <a:pt x="64" y="51"/>
                    <a:pt x="64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2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lose/>
                  <a:moveTo>
                    <a:pt x="60" y="5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0" y="51"/>
                    <a:pt x="60" y="51"/>
                  </a:cubicBezTo>
                  <a:close/>
                  <a:moveTo>
                    <a:pt x="71" y="51"/>
                  </a:moveTo>
                  <a:cubicBezTo>
                    <a:pt x="71" y="51"/>
                    <a:pt x="71" y="51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lose/>
                  <a:moveTo>
                    <a:pt x="64" y="51"/>
                  </a:move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lose/>
                  <a:moveTo>
                    <a:pt x="10" y="51"/>
                  </a:move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51"/>
                    <a:pt x="11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lose/>
                  <a:moveTo>
                    <a:pt x="22" y="51"/>
                  </a:moveTo>
                  <a:cubicBezTo>
                    <a:pt x="21" y="51"/>
                    <a:pt x="21" y="51"/>
                    <a:pt x="21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1"/>
                    <a:pt x="21" y="51"/>
                  </a:cubicBezTo>
                  <a:cubicBezTo>
                    <a:pt x="21" y="51"/>
                    <a:pt x="21" y="52"/>
                    <a:pt x="21" y="52"/>
                  </a:cubicBezTo>
                  <a:cubicBezTo>
                    <a:pt x="21" y="52"/>
                    <a:pt x="21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2"/>
                    <a:pt x="22" y="52"/>
                  </a:cubicBezTo>
                  <a:cubicBezTo>
                    <a:pt x="22" y="52"/>
                    <a:pt x="22" y="52"/>
                    <a:pt x="22" y="53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2" y="52"/>
                  </a:cubicBezTo>
                  <a:cubicBezTo>
                    <a:pt x="22" y="52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lose/>
                  <a:moveTo>
                    <a:pt x="58" y="51"/>
                  </a:moveTo>
                  <a:cubicBezTo>
                    <a:pt x="58" y="51"/>
                    <a:pt x="57" y="51"/>
                    <a:pt x="57" y="51"/>
                  </a:cubicBezTo>
                  <a:cubicBezTo>
                    <a:pt x="57" y="51"/>
                    <a:pt x="57" y="51"/>
                    <a:pt x="58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1"/>
                    <a:pt x="58" y="51"/>
                    <a:pt x="58" y="51"/>
                  </a:cubicBezTo>
                  <a:close/>
                  <a:moveTo>
                    <a:pt x="8" y="51"/>
                  </a:move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7" y="48"/>
                    <a:pt x="6" y="47"/>
                  </a:cubicBezTo>
                  <a:cubicBezTo>
                    <a:pt x="6" y="48"/>
                    <a:pt x="7" y="48"/>
                    <a:pt x="7" y="49"/>
                  </a:cubicBezTo>
                  <a:cubicBezTo>
                    <a:pt x="7" y="48"/>
                    <a:pt x="6" y="47"/>
                    <a:pt x="6" y="47"/>
                  </a:cubicBezTo>
                  <a:cubicBezTo>
                    <a:pt x="6" y="49"/>
                    <a:pt x="7" y="50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lose/>
                  <a:moveTo>
                    <a:pt x="62" y="51"/>
                  </a:moveTo>
                  <a:cubicBezTo>
                    <a:pt x="62" y="51"/>
                    <a:pt x="63" y="51"/>
                    <a:pt x="63" y="51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1"/>
                  </a:cubicBezTo>
                  <a:cubicBezTo>
                    <a:pt x="62" y="53"/>
                    <a:pt x="61" y="53"/>
                    <a:pt x="59" y="53"/>
                  </a:cubicBezTo>
                  <a:cubicBezTo>
                    <a:pt x="59" y="53"/>
                    <a:pt x="60" y="53"/>
                    <a:pt x="60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4"/>
                    <a:pt x="56" y="54"/>
                    <a:pt x="55" y="54"/>
                  </a:cubicBezTo>
                  <a:cubicBezTo>
                    <a:pt x="56" y="53"/>
                    <a:pt x="56" y="53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3"/>
                    <a:pt x="56" y="53"/>
                    <a:pt x="56" y="54"/>
                  </a:cubicBezTo>
                  <a:cubicBezTo>
                    <a:pt x="57" y="54"/>
                    <a:pt x="58" y="53"/>
                    <a:pt x="58" y="52"/>
                  </a:cubicBezTo>
                  <a:cubicBezTo>
                    <a:pt x="58" y="53"/>
                    <a:pt x="59" y="53"/>
                    <a:pt x="59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0" y="52"/>
                    <a:pt x="60" y="52"/>
                    <a:pt x="61" y="52"/>
                  </a:cubicBezTo>
                  <a:cubicBezTo>
                    <a:pt x="61" y="52"/>
                    <a:pt x="61" y="52"/>
                    <a:pt x="60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2"/>
                    <a:pt x="62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lose/>
                  <a:moveTo>
                    <a:pt x="20" y="52"/>
                  </a:move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8" y="52"/>
                    <a:pt x="17" y="52"/>
                  </a:cubicBezTo>
                  <a:cubicBezTo>
                    <a:pt x="17" y="52"/>
                    <a:pt x="17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9" y="52"/>
                    <a:pt x="19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lose/>
                  <a:moveTo>
                    <a:pt x="13" y="52"/>
                  </a:move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3" y="52"/>
                    <a:pt x="13" y="52"/>
                  </a:cubicBezTo>
                  <a:cubicBezTo>
                    <a:pt x="13" y="52"/>
                    <a:pt x="13" y="52"/>
                    <a:pt x="13" y="52"/>
                  </a:cubicBezTo>
                  <a:close/>
                  <a:moveTo>
                    <a:pt x="11" y="52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11" y="51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lose/>
                  <a:moveTo>
                    <a:pt x="20" y="52"/>
                  </a:moveTo>
                  <a:cubicBezTo>
                    <a:pt x="20" y="52"/>
                    <a:pt x="20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1" y="52"/>
                  </a:cubicBezTo>
                  <a:cubicBezTo>
                    <a:pt x="20" y="52"/>
                    <a:pt x="20" y="52"/>
                    <a:pt x="19" y="52"/>
                  </a:cubicBezTo>
                  <a:cubicBezTo>
                    <a:pt x="19" y="52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lose/>
                  <a:moveTo>
                    <a:pt x="55" y="52"/>
                  </a:move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lose/>
                  <a:moveTo>
                    <a:pt x="12" y="52"/>
                  </a:moveTo>
                  <a:cubicBezTo>
                    <a:pt x="12" y="52"/>
                    <a:pt x="12" y="52"/>
                    <a:pt x="12" y="51"/>
                  </a:cubicBezTo>
                  <a:cubicBezTo>
                    <a:pt x="12" y="52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4" y="54"/>
                    <a:pt x="15" y="54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3"/>
                    <a:pt x="14" y="53"/>
                    <a:pt x="14" y="53"/>
                  </a:cubicBezTo>
                  <a:cubicBezTo>
                    <a:pt x="14" y="53"/>
                    <a:pt x="15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3" y="52"/>
                    <a:pt x="14" y="53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lose/>
                  <a:moveTo>
                    <a:pt x="78" y="52"/>
                  </a:moveTo>
                  <a:cubicBezTo>
                    <a:pt x="78" y="52"/>
                    <a:pt x="78" y="52"/>
                    <a:pt x="78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52"/>
                    <a:pt x="78" y="52"/>
                    <a:pt x="78" y="52"/>
                  </a:cubicBezTo>
                  <a:close/>
                  <a:moveTo>
                    <a:pt x="17" y="52"/>
                  </a:move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59" y="52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lose/>
                  <a:moveTo>
                    <a:pt x="26" y="52"/>
                  </a:moveTo>
                  <a:cubicBezTo>
                    <a:pt x="25" y="52"/>
                    <a:pt x="24" y="53"/>
                    <a:pt x="24" y="53"/>
                  </a:cubicBezTo>
                  <a:cubicBezTo>
                    <a:pt x="24" y="53"/>
                    <a:pt x="24" y="53"/>
                    <a:pt x="24" y="54"/>
                  </a:cubicBezTo>
                  <a:cubicBezTo>
                    <a:pt x="25" y="53"/>
                    <a:pt x="25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lose/>
                  <a:moveTo>
                    <a:pt x="59" y="52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lose/>
                  <a:moveTo>
                    <a:pt x="15" y="52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lose/>
                  <a:moveTo>
                    <a:pt x="17" y="52"/>
                  </a:move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57" y="52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lose/>
                  <a:moveTo>
                    <a:pt x="58" y="52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8" y="52"/>
                  </a:cubicBezTo>
                  <a:cubicBezTo>
                    <a:pt x="58" y="52"/>
                    <a:pt x="58" y="52"/>
                    <a:pt x="58" y="52"/>
                  </a:cubicBezTo>
                  <a:close/>
                  <a:moveTo>
                    <a:pt x="55" y="52"/>
                  </a:moveTo>
                  <a:cubicBezTo>
                    <a:pt x="55" y="52"/>
                    <a:pt x="55" y="52"/>
                    <a:pt x="55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5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lose/>
                  <a:moveTo>
                    <a:pt x="57" y="52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2"/>
                    <a:pt x="56" y="52"/>
                    <a:pt x="56" y="53"/>
                  </a:cubicBezTo>
                  <a:cubicBezTo>
                    <a:pt x="57" y="53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lose/>
                  <a:moveTo>
                    <a:pt x="66" y="5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lose/>
                  <a:moveTo>
                    <a:pt x="54" y="52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4" y="52"/>
                    <a:pt x="54" y="53"/>
                    <a:pt x="54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lose/>
                  <a:moveTo>
                    <a:pt x="28" y="52"/>
                  </a:moveTo>
                  <a:cubicBezTo>
                    <a:pt x="28" y="52"/>
                    <a:pt x="27" y="52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8" y="53"/>
                    <a:pt x="28" y="53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lose/>
                  <a:moveTo>
                    <a:pt x="57" y="53"/>
                  </a:moveTo>
                  <a:cubicBezTo>
                    <a:pt x="57" y="53"/>
                    <a:pt x="57" y="52"/>
                    <a:pt x="57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lose/>
                  <a:moveTo>
                    <a:pt x="48" y="53"/>
                  </a:move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lose/>
                  <a:moveTo>
                    <a:pt x="33" y="53"/>
                  </a:moveTo>
                  <a:cubicBezTo>
                    <a:pt x="27" y="52"/>
                    <a:pt x="30" y="54"/>
                    <a:pt x="28" y="54"/>
                  </a:cubicBezTo>
                  <a:cubicBezTo>
                    <a:pt x="28" y="54"/>
                    <a:pt x="29" y="54"/>
                    <a:pt x="29" y="55"/>
                  </a:cubicBezTo>
                  <a:cubicBezTo>
                    <a:pt x="30" y="54"/>
                    <a:pt x="30" y="54"/>
                    <a:pt x="31" y="53"/>
                  </a:cubicBezTo>
                  <a:cubicBezTo>
                    <a:pt x="30" y="54"/>
                    <a:pt x="30" y="54"/>
                    <a:pt x="29" y="55"/>
                  </a:cubicBezTo>
                  <a:cubicBezTo>
                    <a:pt x="29" y="55"/>
                    <a:pt x="31" y="55"/>
                    <a:pt x="31" y="55"/>
                  </a:cubicBezTo>
                  <a:cubicBezTo>
                    <a:pt x="31" y="55"/>
                    <a:pt x="32" y="55"/>
                    <a:pt x="32" y="54"/>
                  </a:cubicBezTo>
                  <a:cubicBezTo>
                    <a:pt x="32" y="54"/>
                    <a:pt x="31" y="54"/>
                    <a:pt x="31" y="53"/>
                  </a:cubicBezTo>
                  <a:cubicBezTo>
                    <a:pt x="31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lose/>
                  <a:moveTo>
                    <a:pt x="19" y="53"/>
                  </a:moveTo>
                  <a:cubicBezTo>
                    <a:pt x="20" y="52"/>
                    <a:pt x="20" y="52"/>
                    <a:pt x="21" y="52"/>
                  </a:cubicBezTo>
                  <a:cubicBezTo>
                    <a:pt x="21" y="52"/>
                    <a:pt x="21" y="53"/>
                    <a:pt x="22" y="53"/>
                  </a:cubicBezTo>
                  <a:cubicBezTo>
                    <a:pt x="21" y="53"/>
                    <a:pt x="21" y="53"/>
                    <a:pt x="21" y="54"/>
                  </a:cubicBezTo>
                  <a:cubicBezTo>
                    <a:pt x="21" y="54"/>
                    <a:pt x="21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1" y="54"/>
                    <a:pt x="21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2" y="54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1" y="55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lose/>
                  <a:moveTo>
                    <a:pt x="34" y="53"/>
                  </a:move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4" y="53"/>
                    <a:pt x="34" y="53"/>
                  </a:cubicBezTo>
                  <a:cubicBezTo>
                    <a:pt x="34" y="53"/>
                    <a:pt x="34" y="53"/>
                    <a:pt x="33" y="53"/>
                  </a:cubicBezTo>
                  <a:cubicBezTo>
                    <a:pt x="33" y="54"/>
                    <a:pt x="33" y="54"/>
                    <a:pt x="34" y="54"/>
                  </a:cubicBezTo>
                  <a:cubicBezTo>
                    <a:pt x="34" y="54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lose/>
                  <a:moveTo>
                    <a:pt x="34" y="53"/>
                  </a:move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lose/>
                  <a:moveTo>
                    <a:pt x="49" y="53"/>
                  </a:moveTo>
                  <a:cubicBezTo>
                    <a:pt x="49" y="53"/>
                    <a:pt x="49" y="53"/>
                    <a:pt x="49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lose/>
                  <a:moveTo>
                    <a:pt x="16" y="53"/>
                  </a:move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lose/>
                  <a:moveTo>
                    <a:pt x="18" y="53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lose/>
                  <a:moveTo>
                    <a:pt x="23" y="53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lose/>
                  <a:moveTo>
                    <a:pt x="16" y="53"/>
                  </a:move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7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lose/>
                  <a:moveTo>
                    <a:pt x="31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29" y="56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6" y="53"/>
                    <a:pt x="26" y="54"/>
                    <a:pt x="25" y="54"/>
                  </a:cubicBezTo>
                  <a:cubicBezTo>
                    <a:pt x="28" y="55"/>
                    <a:pt x="26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lose/>
                  <a:moveTo>
                    <a:pt x="22" y="53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3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lose/>
                  <a:moveTo>
                    <a:pt x="36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lose/>
                  <a:moveTo>
                    <a:pt x="38" y="53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7" y="54"/>
                    <a:pt x="37" y="54"/>
                  </a:cubicBezTo>
                  <a:cubicBezTo>
                    <a:pt x="38" y="54"/>
                    <a:pt x="38" y="54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5"/>
                    <a:pt x="38" y="55"/>
                    <a:pt x="38" y="54"/>
                  </a:cubicBezTo>
                  <a:cubicBezTo>
                    <a:pt x="38" y="54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7" y="54"/>
                    <a:pt x="36" y="54"/>
                  </a:cubicBezTo>
                  <a:cubicBezTo>
                    <a:pt x="37" y="54"/>
                    <a:pt x="37" y="54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16" y="53"/>
                  </a:moveTo>
                  <a:cubicBezTo>
                    <a:pt x="16" y="53"/>
                    <a:pt x="16" y="53"/>
                    <a:pt x="17" y="5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3"/>
                  </a:cubicBezTo>
                  <a:cubicBezTo>
                    <a:pt x="17" y="54"/>
                    <a:pt x="17" y="54"/>
                    <a:pt x="18" y="55"/>
                  </a:cubicBezTo>
                  <a:cubicBezTo>
                    <a:pt x="18" y="54"/>
                    <a:pt x="18" y="54"/>
                    <a:pt x="17" y="54"/>
                  </a:cubicBezTo>
                  <a:cubicBezTo>
                    <a:pt x="17" y="54"/>
                    <a:pt x="17" y="54"/>
                    <a:pt x="18" y="54"/>
                  </a:cubicBezTo>
                  <a:cubicBezTo>
                    <a:pt x="18" y="54"/>
                    <a:pt x="19" y="55"/>
                    <a:pt x="19" y="55"/>
                  </a:cubicBezTo>
                  <a:cubicBezTo>
                    <a:pt x="18" y="55"/>
                    <a:pt x="16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lose/>
                  <a:moveTo>
                    <a:pt x="65" y="53"/>
                  </a:moveTo>
                  <a:cubicBezTo>
                    <a:pt x="65" y="53"/>
                    <a:pt x="65" y="53"/>
                    <a:pt x="66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54"/>
                    <a:pt x="64" y="54"/>
                    <a:pt x="64" y="54"/>
                  </a:cubicBezTo>
                  <a:cubicBezTo>
                    <a:pt x="64" y="54"/>
                    <a:pt x="64" y="54"/>
                    <a:pt x="65" y="53"/>
                  </a:cubicBezTo>
                  <a:cubicBezTo>
                    <a:pt x="65" y="53"/>
                    <a:pt x="65" y="53"/>
                    <a:pt x="65" y="53"/>
                  </a:cubicBezTo>
                  <a:close/>
                  <a:moveTo>
                    <a:pt x="23" y="53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lose/>
                  <a:moveTo>
                    <a:pt x="18" y="53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lose/>
                  <a:moveTo>
                    <a:pt x="47" y="53"/>
                  </a:moveTo>
                  <a:cubicBezTo>
                    <a:pt x="48" y="53"/>
                    <a:pt x="48" y="53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7" y="54"/>
                    <a:pt x="47" y="54"/>
                  </a:cubicBezTo>
                  <a:cubicBezTo>
                    <a:pt x="47" y="54"/>
                    <a:pt x="47" y="54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lose/>
                  <a:moveTo>
                    <a:pt x="36" y="54"/>
                  </a:moveTo>
                  <a:cubicBezTo>
                    <a:pt x="36" y="54"/>
                    <a:pt x="35" y="53"/>
                    <a:pt x="35" y="53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lose/>
                  <a:moveTo>
                    <a:pt x="36" y="54"/>
                  </a:moveTo>
                  <a:cubicBezTo>
                    <a:pt x="36" y="54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lose/>
                  <a:moveTo>
                    <a:pt x="62" y="54"/>
                  </a:moveTo>
                  <a:cubicBezTo>
                    <a:pt x="63" y="54"/>
                    <a:pt x="63" y="54"/>
                    <a:pt x="63" y="53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lose/>
                  <a:moveTo>
                    <a:pt x="48" y="54"/>
                  </a:move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lose/>
                  <a:moveTo>
                    <a:pt x="33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2" y="54"/>
                  </a:cubicBezTo>
                  <a:cubicBezTo>
                    <a:pt x="33" y="55"/>
                    <a:pt x="34" y="56"/>
                    <a:pt x="34" y="56"/>
                  </a:cubicBezTo>
                  <a:cubicBezTo>
                    <a:pt x="32" y="55"/>
                    <a:pt x="33" y="54"/>
                    <a:pt x="31" y="55"/>
                  </a:cubicBezTo>
                  <a:cubicBezTo>
                    <a:pt x="32" y="56"/>
                    <a:pt x="35" y="58"/>
                    <a:pt x="37" y="57"/>
                  </a:cubicBezTo>
                  <a:cubicBezTo>
                    <a:pt x="36" y="57"/>
                    <a:pt x="36" y="56"/>
                    <a:pt x="36" y="56"/>
                  </a:cubicBezTo>
                  <a:cubicBezTo>
                    <a:pt x="36" y="56"/>
                    <a:pt x="36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6" y="56"/>
                    <a:pt x="36" y="56"/>
                  </a:cubicBezTo>
                  <a:cubicBezTo>
                    <a:pt x="36" y="56"/>
                    <a:pt x="36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5" y="55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6"/>
                    <a:pt x="36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lose/>
                  <a:moveTo>
                    <a:pt x="35" y="54"/>
                  </a:move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lose/>
                  <a:moveTo>
                    <a:pt x="35" y="54"/>
                  </a:move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lose/>
                  <a:moveTo>
                    <a:pt x="22" y="54"/>
                  </a:moveTo>
                  <a:cubicBezTo>
                    <a:pt x="23" y="54"/>
                    <a:pt x="23" y="54"/>
                    <a:pt x="23" y="54"/>
                  </a:cubicBezTo>
                  <a:cubicBezTo>
                    <a:pt x="24" y="56"/>
                    <a:pt x="24" y="55"/>
                    <a:pt x="25" y="56"/>
                  </a:cubicBezTo>
                  <a:cubicBezTo>
                    <a:pt x="23" y="55"/>
                    <a:pt x="23" y="55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lose/>
                  <a:moveTo>
                    <a:pt x="9" y="54"/>
                  </a:moveTo>
                  <a:cubicBezTo>
                    <a:pt x="9" y="54"/>
                    <a:pt x="10" y="53"/>
                    <a:pt x="11" y="53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9" y="55"/>
                    <a:pt x="9" y="55"/>
                    <a:pt x="6" y="56"/>
                  </a:cubicBezTo>
                  <a:cubicBezTo>
                    <a:pt x="7" y="55"/>
                    <a:pt x="7" y="55"/>
                    <a:pt x="8" y="55"/>
                  </a:cubicBezTo>
                  <a:cubicBezTo>
                    <a:pt x="7" y="55"/>
                    <a:pt x="6" y="55"/>
                    <a:pt x="6" y="55"/>
                  </a:cubicBezTo>
                  <a:cubicBezTo>
                    <a:pt x="6" y="55"/>
                    <a:pt x="7" y="55"/>
                    <a:pt x="7" y="55"/>
                  </a:cubicBezTo>
                  <a:cubicBezTo>
                    <a:pt x="6" y="55"/>
                    <a:pt x="6" y="55"/>
                    <a:pt x="5" y="55"/>
                  </a:cubicBezTo>
                  <a:cubicBezTo>
                    <a:pt x="7" y="54"/>
                    <a:pt x="8" y="54"/>
                    <a:pt x="10" y="53"/>
                  </a:cubicBezTo>
                  <a:cubicBezTo>
                    <a:pt x="10" y="53"/>
                    <a:pt x="9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lose/>
                  <a:moveTo>
                    <a:pt x="64" y="54"/>
                  </a:move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lose/>
                  <a:moveTo>
                    <a:pt x="51" y="54"/>
                  </a:move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lose/>
                  <a:moveTo>
                    <a:pt x="53" y="54"/>
                  </a:move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2" y="55"/>
                  </a:cubicBezTo>
                  <a:cubicBezTo>
                    <a:pt x="52" y="55"/>
                    <a:pt x="52" y="55"/>
                    <a:pt x="51" y="55"/>
                  </a:cubicBezTo>
                  <a:cubicBezTo>
                    <a:pt x="52" y="55"/>
                    <a:pt x="52" y="55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48" y="54"/>
                  </a:move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5"/>
                    <a:pt x="47" y="55"/>
                  </a:cubicBezTo>
                  <a:cubicBezTo>
                    <a:pt x="47" y="55"/>
                    <a:pt x="47" y="55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lose/>
                  <a:moveTo>
                    <a:pt x="36" y="54"/>
                  </a:moveTo>
                  <a:cubicBezTo>
                    <a:pt x="36" y="54"/>
                    <a:pt x="36" y="54"/>
                    <a:pt x="36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6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lose/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lose/>
                  <a:moveTo>
                    <a:pt x="51" y="54"/>
                  </a:moveTo>
                  <a:cubicBezTo>
                    <a:pt x="51" y="54"/>
                    <a:pt x="51" y="54"/>
                    <a:pt x="51" y="54"/>
                  </a:cubicBezTo>
                  <a:cubicBezTo>
                    <a:pt x="50" y="54"/>
                    <a:pt x="50" y="54"/>
                    <a:pt x="50" y="55"/>
                  </a:cubicBezTo>
                  <a:cubicBezTo>
                    <a:pt x="50" y="55"/>
                    <a:pt x="51" y="55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lose/>
                  <a:moveTo>
                    <a:pt x="61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61" y="54"/>
                    <a:pt x="61" y="54"/>
                    <a:pt x="60" y="55"/>
                  </a:cubicBezTo>
                  <a:cubicBezTo>
                    <a:pt x="61" y="55"/>
                    <a:pt x="61" y="55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lose/>
                  <a:moveTo>
                    <a:pt x="35" y="54"/>
                  </a:moveTo>
                  <a:cubicBezTo>
                    <a:pt x="35" y="54"/>
                    <a:pt x="36" y="54"/>
                    <a:pt x="36" y="54"/>
                  </a:cubicBezTo>
                  <a:cubicBezTo>
                    <a:pt x="36" y="55"/>
                    <a:pt x="37" y="55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7" y="56"/>
                    <a:pt x="37" y="56"/>
                  </a:cubicBezTo>
                  <a:cubicBezTo>
                    <a:pt x="36" y="56"/>
                    <a:pt x="36" y="55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lose/>
                  <a:moveTo>
                    <a:pt x="65" y="54"/>
                  </a:moveTo>
                  <a:cubicBezTo>
                    <a:pt x="65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5"/>
                    <a:pt x="65" y="55"/>
                    <a:pt x="65" y="54"/>
                  </a:cubicBezTo>
                  <a:cubicBezTo>
                    <a:pt x="65" y="54"/>
                    <a:pt x="65" y="54"/>
                    <a:pt x="65" y="54"/>
                  </a:cubicBezTo>
                  <a:close/>
                  <a:moveTo>
                    <a:pt x="48" y="54"/>
                  </a:moveTo>
                  <a:cubicBezTo>
                    <a:pt x="48" y="54"/>
                    <a:pt x="49" y="54"/>
                    <a:pt x="49" y="55"/>
                  </a:cubicBezTo>
                  <a:cubicBezTo>
                    <a:pt x="49" y="55"/>
                    <a:pt x="49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lose/>
                  <a:moveTo>
                    <a:pt x="62" y="55"/>
                  </a:moveTo>
                  <a:cubicBezTo>
                    <a:pt x="62" y="55"/>
                    <a:pt x="62" y="55"/>
                    <a:pt x="62" y="5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62" y="55"/>
                    <a:pt x="62" y="55"/>
                  </a:cubicBezTo>
                  <a:close/>
                  <a:moveTo>
                    <a:pt x="49" y="55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lose/>
                  <a:moveTo>
                    <a:pt x="50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lose/>
                  <a:moveTo>
                    <a:pt x="48" y="55"/>
                  </a:moveTo>
                  <a:cubicBezTo>
                    <a:pt x="48" y="55"/>
                    <a:pt x="48" y="54"/>
                    <a:pt x="48" y="54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lose/>
                  <a:moveTo>
                    <a:pt x="20" y="55"/>
                  </a:move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0" y="55"/>
                    <a:pt x="21" y="55"/>
                    <a:pt x="22" y="55"/>
                  </a:cubicBezTo>
                  <a:cubicBezTo>
                    <a:pt x="22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lose/>
                  <a:moveTo>
                    <a:pt x="64" y="55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lose/>
                  <a:moveTo>
                    <a:pt x="57" y="55"/>
                  </a:moveTo>
                  <a:cubicBezTo>
                    <a:pt x="57" y="55"/>
                    <a:pt x="58" y="55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lose/>
                  <a:moveTo>
                    <a:pt x="47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49" y="55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lose/>
                  <a:moveTo>
                    <a:pt x="16" y="55"/>
                  </a:moveTo>
                  <a:cubicBezTo>
                    <a:pt x="16" y="55"/>
                    <a:pt x="16" y="55"/>
                    <a:pt x="15" y="55"/>
                  </a:cubicBezTo>
                  <a:cubicBezTo>
                    <a:pt x="15" y="55"/>
                    <a:pt x="14" y="56"/>
                    <a:pt x="13" y="56"/>
                  </a:cubicBezTo>
                  <a:cubicBezTo>
                    <a:pt x="15" y="55"/>
                    <a:pt x="15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lose/>
                  <a:moveTo>
                    <a:pt x="56" y="55"/>
                  </a:moveTo>
                  <a:cubicBezTo>
                    <a:pt x="57" y="55"/>
                    <a:pt x="57" y="55"/>
                    <a:pt x="57" y="56"/>
                  </a:cubicBezTo>
                  <a:cubicBezTo>
                    <a:pt x="57" y="56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lose/>
                  <a:moveTo>
                    <a:pt x="56" y="55"/>
                  </a:moveTo>
                  <a:cubicBezTo>
                    <a:pt x="55" y="55"/>
                    <a:pt x="55" y="56"/>
                    <a:pt x="55" y="56"/>
                  </a:cubicBezTo>
                  <a:cubicBezTo>
                    <a:pt x="55" y="56"/>
                    <a:pt x="56" y="56"/>
                    <a:pt x="56" y="56"/>
                  </a:cubicBezTo>
                  <a:cubicBezTo>
                    <a:pt x="56" y="56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lose/>
                  <a:moveTo>
                    <a:pt x="38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6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38" y="55"/>
                  </a:moveTo>
                  <a:cubicBezTo>
                    <a:pt x="38" y="55"/>
                    <a:pt x="38" y="55"/>
                    <a:pt x="39" y="55"/>
                  </a:cubicBezTo>
                  <a:cubicBezTo>
                    <a:pt x="39" y="55"/>
                    <a:pt x="39" y="56"/>
                    <a:pt x="39" y="56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48" y="56"/>
                  </a:move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6"/>
                    <a:pt x="48" y="56"/>
                  </a:cubicBezTo>
                  <a:cubicBezTo>
                    <a:pt x="48" y="56"/>
                    <a:pt x="48" y="55"/>
                    <a:pt x="48" y="55"/>
                  </a:cubicBezTo>
                  <a:cubicBezTo>
                    <a:pt x="48" y="55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lose/>
                  <a:moveTo>
                    <a:pt x="38" y="56"/>
                  </a:move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6"/>
                    <a:pt x="39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lose/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66" y="56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6" y="56"/>
                    <a:pt x="65" y="56"/>
                    <a:pt x="65" y="56"/>
                  </a:cubicBezTo>
                  <a:cubicBezTo>
                    <a:pt x="65" y="56"/>
                    <a:pt x="66" y="56"/>
                    <a:pt x="67" y="56"/>
                  </a:cubicBezTo>
                  <a:cubicBezTo>
                    <a:pt x="67" y="56"/>
                    <a:pt x="66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lose/>
                  <a:moveTo>
                    <a:pt x="24" y="56"/>
                  </a:moveTo>
                  <a:cubicBezTo>
                    <a:pt x="23" y="56"/>
                    <a:pt x="23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2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7"/>
                    <a:pt x="22" y="57"/>
                    <a:pt x="22" y="57"/>
                  </a:cubicBezTo>
                  <a:cubicBezTo>
                    <a:pt x="22" y="57"/>
                    <a:pt x="23" y="57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24" y="56"/>
                  </a:moveTo>
                  <a:cubicBezTo>
                    <a:pt x="24" y="56"/>
                    <a:pt x="24" y="56"/>
                    <a:pt x="24" y="56"/>
                  </a:cubicBezTo>
                  <a:cubicBezTo>
                    <a:pt x="24" y="57"/>
                    <a:pt x="24" y="57"/>
                    <a:pt x="23" y="57"/>
                  </a:cubicBezTo>
                  <a:cubicBezTo>
                    <a:pt x="24" y="57"/>
                    <a:pt x="24" y="57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1" y="56"/>
                  </a:moveTo>
                  <a:cubicBezTo>
                    <a:pt x="31" y="56"/>
                    <a:pt x="30" y="56"/>
                    <a:pt x="30" y="56"/>
                  </a:cubicBezTo>
                  <a:cubicBezTo>
                    <a:pt x="31" y="56"/>
                    <a:pt x="31" y="56"/>
                    <a:pt x="32" y="57"/>
                  </a:cubicBezTo>
                  <a:cubicBezTo>
                    <a:pt x="32" y="57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lose/>
                  <a:moveTo>
                    <a:pt x="27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lose/>
                  <a:moveTo>
                    <a:pt x="23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2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lose/>
                  <a:moveTo>
                    <a:pt x="59" y="57"/>
                  </a:moveTo>
                  <a:cubicBezTo>
                    <a:pt x="59" y="57"/>
                    <a:pt x="59" y="57"/>
                    <a:pt x="60" y="57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57"/>
                    <a:pt x="59" y="57"/>
                    <a:pt x="59" y="57"/>
                  </a:cubicBezTo>
                  <a:close/>
                  <a:moveTo>
                    <a:pt x="57" y="58"/>
                  </a:moveTo>
                  <a:cubicBezTo>
                    <a:pt x="58" y="57"/>
                    <a:pt x="59" y="57"/>
                    <a:pt x="60" y="58"/>
                  </a:cubicBezTo>
                  <a:cubicBezTo>
                    <a:pt x="59" y="58"/>
                    <a:pt x="59" y="58"/>
                    <a:pt x="58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8" y="58"/>
                    <a:pt x="57" y="58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lose/>
                  <a:moveTo>
                    <a:pt x="35" y="58"/>
                  </a:move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4" y="58"/>
                  </a:cubicBezTo>
                  <a:cubicBezTo>
                    <a:pt x="34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lose/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24" y="58"/>
                  </a:move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3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lose/>
                  <a:moveTo>
                    <a:pt x="51" y="58"/>
                  </a:moveTo>
                  <a:cubicBezTo>
                    <a:pt x="52" y="58"/>
                    <a:pt x="52" y="59"/>
                    <a:pt x="53" y="60"/>
                  </a:cubicBezTo>
                  <a:cubicBezTo>
                    <a:pt x="52" y="59"/>
                    <a:pt x="51" y="59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lose/>
                  <a:moveTo>
                    <a:pt x="57" y="59"/>
                  </a:move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8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lose/>
                  <a:moveTo>
                    <a:pt x="51" y="59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lose/>
                  <a:moveTo>
                    <a:pt x="23" y="59"/>
                  </a:move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lose/>
                  <a:moveTo>
                    <a:pt x="48" y="59"/>
                  </a:move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lose/>
                  <a:moveTo>
                    <a:pt x="48" y="59"/>
                  </a:move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lose/>
                  <a:moveTo>
                    <a:pt x="58" y="59"/>
                  </a:move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lose/>
                  <a:moveTo>
                    <a:pt x="49" y="60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7">
              <a:extLst>
                <a:ext uri="{FF2B5EF4-FFF2-40B4-BE49-F238E27FC236}">
                  <a16:creationId xmlns:a16="http://schemas.microsoft.com/office/drawing/2014/main" id="{0B210B65-4132-8896-E08F-B5711C392D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034" y="2340875"/>
              <a:ext cx="71234" cy="84002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8" y="49"/>
                </a:cxn>
                <a:cxn ang="0">
                  <a:pos x="8" y="45"/>
                </a:cxn>
                <a:cxn ang="0">
                  <a:pos x="3" y="42"/>
                </a:cxn>
                <a:cxn ang="0">
                  <a:pos x="5" y="40"/>
                </a:cxn>
                <a:cxn ang="0">
                  <a:pos x="9" y="39"/>
                </a:cxn>
                <a:cxn ang="0">
                  <a:pos x="2" y="36"/>
                </a:cxn>
                <a:cxn ang="0">
                  <a:pos x="7" y="35"/>
                </a:cxn>
                <a:cxn ang="0">
                  <a:pos x="14" y="36"/>
                </a:cxn>
                <a:cxn ang="0">
                  <a:pos x="9" y="34"/>
                </a:cxn>
                <a:cxn ang="0">
                  <a:pos x="4" y="31"/>
                </a:cxn>
                <a:cxn ang="0">
                  <a:pos x="2" y="28"/>
                </a:cxn>
                <a:cxn ang="0">
                  <a:pos x="8" y="27"/>
                </a:cxn>
                <a:cxn ang="0">
                  <a:pos x="5" y="22"/>
                </a:cxn>
                <a:cxn ang="0">
                  <a:pos x="9" y="19"/>
                </a:cxn>
                <a:cxn ang="0">
                  <a:pos x="11" y="17"/>
                </a:cxn>
                <a:cxn ang="0">
                  <a:pos x="13" y="17"/>
                </a:cxn>
                <a:cxn ang="0">
                  <a:pos x="11" y="13"/>
                </a:cxn>
                <a:cxn ang="0">
                  <a:pos x="15" y="10"/>
                </a:cxn>
                <a:cxn ang="0">
                  <a:pos x="18" y="9"/>
                </a:cxn>
                <a:cxn ang="0">
                  <a:pos x="19" y="4"/>
                </a:cxn>
                <a:cxn ang="0">
                  <a:pos x="25" y="1"/>
                </a:cxn>
                <a:cxn ang="0">
                  <a:pos x="25" y="6"/>
                </a:cxn>
                <a:cxn ang="0">
                  <a:pos x="30" y="6"/>
                </a:cxn>
                <a:cxn ang="0">
                  <a:pos x="28" y="11"/>
                </a:cxn>
                <a:cxn ang="0">
                  <a:pos x="34" y="10"/>
                </a:cxn>
                <a:cxn ang="0">
                  <a:pos x="35" y="14"/>
                </a:cxn>
                <a:cxn ang="0">
                  <a:pos x="34" y="17"/>
                </a:cxn>
                <a:cxn ang="0">
                  <a:pos x="39" y="19"/>
                </a:cxn>
                <a:cxn ang="0">
                  <a:pos x="40" y="24"/>
                </a:cxn>
                <a:cxn ang="0">
                  <a:pos x="42" y="28"/>
                </a:cxn>
                <a:cxn ang="0">
                  <a:pos x="44" y="33"/>
                </a:cxn>
                <a:cxn ang="0">
                  <a:pos x="43" y="40"/>
                </a:cxn>
                <a:cxn ang="0">
                  <a:pos x="41" y="44"/>
                </a:cxn>
                <a:cxn ang="0">
                  <a:pos x="39" y="49"/>
                </a:cxn>
                <a:cxn ang="0">
                  <a:pos x="32" y="51"/>
                </a:cxn>
                <a:cxn ang="0">
                  <a:pos x="27" y="52"/>
                </a:cxn>
                <a:cxn ang="0">
                  <a:pos x="33" y="10"/>
                </a:cxn>
                <a:cxn ang="0">
                  <a:pos x="14" y="11"/>
                </a:cxn>
                <a:cxn ang="0">
                  <a:pos x="32" y="13"/>
                </a:cxn>
                <a:cxn ang="0">
                  <a:pos x="12" y="13"/>
                </a:cxn>
                <a:cxn ang="0">
                  <a:pos x="28" y="18"/>
                </a:cxn>
                <a:cxn ang="0">
                  <a:pos x="29" y="17"/>
                </a:cxn>
                <a:cxn ang="0">
                  <a:pos x="35" y="19"/>
                </a:cxn>
                <a:cxn ang="0">
                  <a:pos x="38" y="21"/>
                </a:cxn>
                <a:cxn ang="0">
                  <a:pos x="38" y="21"/>
                </a:cxn>
                <a:cxn ang="0">
                  <a:pos x="36" y="28"/>
                </a:cxn>
                <a:cxn ang="0">
                  <a:pos x="28" y="30"/>
                </a:cxn>
                <a:cxn ang="0">
                  <a:pos x="25" y="30"/>
                </a:cxn>
                <a:cxn ang="0">
                  <a:pos x="31" y="29"/>
                </a:cxn>
                <a:cxn ang="0">
                  <a:pos x="38" y="27"/>
                </a:cxn>
                <a:cxn ang="0">
                  <a:pos x="9" y="30"/>
                </a:cxn>
                <a:cxn ang="0">
                  <a:pos x="11" y="31"/>
                </a:cxn>
                <a:cxn ang="0">
                  <a:pos x="12" y="31"/>
                </a:cxn>
                <a:cxn ang="0">
                  <a:pos x="5" y="31"/>
                </a:cxn>
                <a:cxn ang="0">
                  <a:pos x="14" y="36"/>
                </a:cxn>
                <a:cxn ang="0">
                  <a:pos x="15" y="37"/>
                </a:cxn>
                <a:cxn ang="0">
                  <a:pos x="10" y="40"/>
                </a:cxn>
                <a:cxn ang="0">
                  <a:pos x="6" y="41"/>
                </a:cxn>
                <a:cxn ang="0">
                  <a:pos x="4" y="42"/>
                </a:cxn>
                <a:cxn ang="0">
                  <a:pos x="7" y="43"/>
                </a:cxn>
                <a:cxn ang="0">
                  <a:pos x="10" y="47"/>
                </a:cxn>
                <a:cxn ang="0">
                  <a:pos x="9" y="46"/>
                </a:cxn>
              </a:cxnLst>
              <a:rect l="0" t="0" r="r" b="b"/>
              <a:pathLst>
                <a:path w="45" h="53">
                  <a:moveTo>
                    <a:pt x="25" y="53"/>
                  </a:moveTo>
                  <a:cubicBezTo>
                    <a:pt x="24" y="53"/>
                    <a:pt x="23" y="53"/>
                    <a:pt x="21" y="53"/>
                  </a:cubicBezTo>
                  <a:cubicBezTo>
                    <a:pt x="22" y="52"/>
                    <a:pt x="22" y="53"/>
                    <a:pt x="22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1"/>
                  </a:cubicBezTo>
                  <a:cubicBezTo>
                    <a:pt x="20" y="52"/>
                    <a:pt x="20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1"/>
                    <a:pt x="20" y="51"/>
                  </a:cubicBezTo>
                  <a:cubicBezTo>
                    <a:pt x="19" y="51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7" y="52"/>
                    <a:pt x="17" y="53"/>
                  </a:cubicBezTo>
                  <a:cubicBezTo>
                    <a:pt x="17" y="52"/>
                    <a:pt x="17" y="52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2"/>
                  </a:cubicBezTo>
                  <a:cubicBezTo>
                    <a:pt x="16" y="52"/>
                    <a:pt x="16" y="52"/>
                    <a:pt x="16" y="53"/>
                  </a:cubicBezTo>
                  <a:cubicBezTo>
                    <a:pt x="16" y="52"/>
                    <a:pt x="16" y="52"/>
                    <a:pt x="16" y="51"/>
                  </a:cubicBezTo>
                  <a:cubicBezTo>
                    <a:pt x="16" y="51"/>
                    <a:pt x="16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5" y="53"/>
                  </a:cubicBezTo>
                  <a:cubicBezTo>
                    <a:pt x="16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4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4" y="51"/>
                  </a:cubicBezTo>
                  <a:cubicBezTo>
                    <a:pt x="14" y="51"/>
                    <a:pt x="15" y="51"/>
                    <a:pt x="15" y="51"/>
                  </a:cubicBezTo>
                  <a:cubicBezTo>
                    <a:pt x="15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4" y="50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1"/>
                    <a:pt x="12" y="51"/>
                  </a:cubicBezTo>
                  <a:cubicBezTo>
                    <a:pt x="12" y="51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1" y="50"/>
                    <a:pt x="11" y="51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10" y="51"/>
                    <a:pt x="11" y="50"/>
                    <a:pt x="11" y="50"/>
                  </a:cubicBezTo>
                  <a:cubicBezTo>
                    <a:pt x="11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49"/>
                    <a:pt x="11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49"/>
                    <a:pt x="10" y="49"/>
                  </a:cubicBezTo>
                  <a:cubicBezTo>
                    <a:pt x="9" y="49"/>
                    <a:pt x="9" y="50"/>
                    <a:pt x="8" y="50"/>
                  </a:cubicBezTo>
                  <a:cubicBezTo>
                    <a:pt x="8" y="50"/>
                    <a:pt x="9" y="49"/>
                    <a:pt x="9" y="49"/>
                  </a:cubicBezTo>
                  <a:cubicBezTo>
                    <a:pt x="9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6" y="49"/>
                  </a:cubicBezTo>
                  <a:cubicBezTo>
                    <a:pt x="7" y="49"/>
                    <a:pt x="7" y="49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6" y="48"/>
                    <a:pt x="6" y="48"/>
                  </a:cubicBezTo>
                  <a:cubicBezTo>
                    <a:pt x="6" y="48"/>
                    <a:pt x="7" y="48"/>
                    <a:pt x="7" y="48"/>
                  </a:cubicBezTo>
                  <a:cubicBezTo>
                    <a:pt x="6" y="47"/>
                    <a:pt x="6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7"/>
                    <a:pt x="6" y="47"/>
                  </a:cubicBezTo>
                  <a:cubicBezTo>
                    <a:pt x="6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6" y="47"/>
                  </a:cubicBezTo>
                  <a:cubicBezTo>
                    <a:pt x="5" y="47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4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6" y="46"/>
                    <a:pt x="6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8" y="45"/>
                    <a:pt x="8" y="45"/>
                    <a:pt x="7" y="45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8" y="45"/>
                    <a:pt x="8" y="45"/>
                  </a:cubicBezTo>
                  <a:cubicBezTo>
                    <a:pt x="7" y="45"/>
                    <a:pt x="7" y="45"/>
                    <a:pt x="6" y="45"/>
                  </a:cubicBezTo>
                  <a:cubicBezTo>
                    <a:pt x="6" y="45"/>
                    <a:pt x="6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4"/>
                  </a:cubicBezTo>
                  <a:cubicBezTo>
                    <a:pt x="7" y="44"/>
                    <a:pt x="6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5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ubicBezTo>
                    <a:pt x="6" y="44"/>
                    <a:pt x="6" y="44"/>
                    <a:pt x="7" y="44"/>
                  </a:cubicBezTo>
                  <a:cubicBezTo>
                    <a:pt x="6" y="44"/>
                    <a:pt x="5" y="45"/>
                    <a:pt x="4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5" y="44"/>
                    <a:pt x="4" y="44"/>
                    <a:pt x="4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3"/>
                    <a:pt x="4" y="44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1" y="42"/>
                    <a:pt x="1" y="42"/>
                  </a:cubicBezTo>
                  <a:cubicBezTo>
                    <a:pt x="1" y="42"/>
                    <a:pt x="2" y="42"/>
                    <a:pt x="2" y="42"/>
                  </a:cubicBezTo>
                  <a:cubicBezTo>
                    <a:pt x="2" y="42"/>
                    <a:pt x="2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2"/>
                    <a:pt x="4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4" y="42"/>
                  </a:cubicBezTo>
                  <a:cubicBezTo>
                    <a:pt x="4" y="41"/>
                    <a:pt x="4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4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4" y="40"/>
                    <a:pt x="3" y="41"/>
                    <a:pt x="2" y="40"/>
                  </a:cubicBezTo>
                  <a:cubicBezTo>
                    <a:pt x="2" y="40"/>
                    <a:pt x="3" y="40"/>
                    <a:pt x="3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1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3" y="39"/>
                    <a:pt x="3" y="39"/>
                  </a:cubicBezTo>
                  <a:cubicBezTo>
                    <a:pt x="3" y="39"/>
                    <a:pt x="3" y="39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9"/>
                    <a:pt x="3" y="39"/>
                  </a:cubicBezTo>
                  <a:cubicBezTo>
                    <a:pt x="3" y="39"/>
                    <a:pt x="3" y="38"/>
                    <a:pt x="3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6" y="40"/>
                    <a:pt x="6" y="41"/>
                  </a:cubicBezTo>
                  <a:cubicBezTo>
                    <a:pt x="6" y="41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5" y="40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6" y="40"/>
                    <a:pt x="5" y="40"/>
                    <a:pt x="5" y="40"/>
                  </a:cubicBezTo>
                  <a:cubicBezTo>
                    <a:pt x="5" y="40"/>
                    <a:pt x="5" y="40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7" y="40"/>
                  </a:cubicBezTo>
                  <a:cubicBezTo>
                    <a:pt x="6" y="40"/>
                    <a:pt x="6" y="39"/>
                    <a:pt x="6" y="39"/>
                  </a:cubicBezTo>
                  <a:cubicBezTo>
                    <a:pt x="6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9" y="39"/>
                  </a:cubicBezTo>
                  <a:cubicBezTo>
                    <a:pt x="9" y="39"/>
                    <a:pt x="9" y="39"/>
                    <a:pt x="8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7" y="40"/>
                  </a:cubicBezTo>
                  <a:cubicBezTo>
                    <a:pt x="7" y="40"/>
                    <a:pt x="7" y="40"/>
                    <a:pt x="7" y="39"/>
                  </a:cubicBezTo>
                  <a:cubicBezTo>
                    <a:pt x="7" y="39"/>
                    <a:pt x="7" y="40"/>
                    <a:pt x="7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6" y="39"/>
                  </a:cubicBezTo>
                  <a:cubicBezTo>
                    <a:pt x="6" y="39"/>
                    <a:pt x="7" y="39"/>
                    <a:pt x="7" y="39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7" y="39"/>
                    <a:pt x="7" y="39"/>
                    <a:pt x="8" y="38"/>
                  </a:cubicBezTo>
                  <a:cubicBezTo>
                    <a:pt x="7" y="38"/>
                    <a:pt x="7" y="38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6" y="39"/>
                    <a:pt x="7" y="39"/>
                    <a:pt x="7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39"/>
                    <a:pt x="6" y="38"/>
                    <a:pt x="6" y="38"/>
                  </a:cubicBezTo>
                  <a:cubicBezTo>
                    <a:pt x="6" y="38"/>
                    <a:pt x="6" y="38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5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4" y="38"/>
                    <a:pt x="4" y="38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5" y="38"/>
                    <a:pt x="4" y="38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4" y="36"/>
                    <a:pt x="3" y="36"/>
                    <a:pt x="2" y="36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2" y="36"/>
                    <a:pt x="2" y="36"/>
                    <a:pt x="2" y="35"/>
                  </a:cubicBezTo>
                  <a:cubicBezTo>
                    <a:pt x="2" y="36"/>
                    <a:pt x="3" y="36"/>
                    <a:pt x="3" y="36"/>
                  </a:cubicBezTo>
                  <a:cubicBezTo>
                    <a:pt x="3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3"/>
                  </a:cubicBezTo>
                  <a:cubicBezTo>
                    <a:pt x="5" y="34"/>
                    <a:pt x="5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7" y="35"/>
                    <a:pt x="7" y="35"/>
                  </a:cubicBezTo>
                  <a:cubicBezTo>
                    <a:pt x="6" y="35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4"/>
                    <a:pt x="7" y="34"/>
                  </a:cubicBezTo>
                  <a:cubicBezTo>
                    <a:pt x="7" y="35"/>
                    <a:pt x="8" y="35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5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10" y="35"/>
                    <a:pt x="10" y="35"/>
                    <a:pt x="10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4" y="37"/>
                    <a:pt x="14" y="37"/>
                  </a:cubicBezTo>
                  <a:cubicBezTo>
                    <a:pt x="14" y="37"/>
                    <a:pt x="14" y="37"/>
                    <a:pt x="14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4" y="36"/>
                    <a:pt x="14" y="36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5"/>
                    <a:pt x="15" y="35"/>
                  </a:cubicBezTo>
                  <a:cubicBezTo>
                    <a:pt x="14" y="35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5"/>
                    <a:pt x="14" y="35"/>
                  </a:cubicBezTo>
                  <a:cubicBezTo>
                    <a:pt x="14" y="35"/>
                    <a:pt x="13" y="35"/>
                    <a:pt x="13" y="36"/>
                  </a:cubicBezTo>
                  <a:cubicBezTo>
                    <a:pt x="13" y="36"/>
                    <a:pt x="13" y="35"/>
                    <a:pt x="13" y="35"/>
                  </a:cubicBezTo>
                  <a:cubicBezTo>
                    <a:pt x="13" y="35"/>
                    <a:pt x="13" y="36"/>
                    <a:pt x="13" y="36"/>
                  </a:cubicBezTo>
                  <a:cubicBezTo>
                    <a:pt x="13" y="36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4"/>
                  </a:cubicBezTo>
                  <a:cubicBezTo>
                    <a:pt x="11" y="34"/>
                    <a:pt x="11" y="35"/>
                    <a:pt x="10" y="35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6" y="33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5" y="33"/>
                    <a:pt x="5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2"/>
                    <a:pt x="4" y="32"/>
                  </a:cubicBezTo>
                  <a:cubicBezTo>
                    <a:pt x="4" y="32"/>
                    <a:pt x="5" y="32"/>
                    <a:pt x="5" y="32"/>
                  </a:cubicBezTo>
                  <a:cubicBezTo>
                    <a:pt x="5" y="32"/>
                    <a:pt x="5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3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3" y="31"/>
                    <a:pt x="3" y="31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3" y="31"/>
                    <a:pt x="3" y="31"/>
                    <a:pt x="2" y="31"/>
                  </a:cubicBezTo>
                  <a:cubicBezTo>
                    <a:pt x="2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" y="31"/>
                    <a:pt x="2" y="31"/>
                  </a:cubicBezTo>
                  <a:cubicBezTo>
                    <a:pt x="2" y="31"/>
                    <a:pt x="3" y="31"/>
                    <a:pt x="3" y="31"/>
                  </a:cubicBezTo>
                  <a:cubicBezTo>
                    <a:pt x="3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30"/>
                    <a:pt x="2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1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1" y="29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7"/>
                    <a:pt x="1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9"/>
                    <a:pt x="4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6" y="30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29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6"/>
                    <a:pt x="7" y="26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6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4"/>
                  </a:cubicBezTo>
                  <a:cubicBezTo>
                    <a:pt x="5" y="24"/>
                    <a:pt x="5" y="24"/>
                    <a:pt x="5" y="23"/>
                  </a:cubicBezTo>
                  <a:cubicBezTo>
                    <a:pt x="5" y="23"/>
                    <a:pt x="5" y="23"/>
                    <a:pt x="5" y="24"/>
                  </a:cubicBezTo>
                  <a:cubicBezTo>
                    <a:pt x="5" y="24"/>
                    <a:pt x="6" y="24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6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6" y="23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6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5" y="21"/>
                    <a:pt x="5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6" y="21"/>
                    <a:pt x="6" y="21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6" y="20"/>
                    <a:pt x="7" y="20"/>
                    <a:pt x="8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0"/>
                    <a:pt x="8" y="19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8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20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10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8" y="19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3" y="18"/>
                  </a:cubicBezTo>
                  <a:cubicBezTo>
                    <a:pt x="13" y="18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5" y="18"/>
                  </a:cubicBezTo>
                  <a:cubicBezTo>
                    <a:pt x="14" y="17"/>
                    <a:pt x="15" y="17"/>
                    <a:pt x="15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5"/>
                    <a:pt x="11" y="16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2" y="12"/>
                    <a:pt x="12" y="12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2" y="10"/>
                    <a:pt x="12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3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7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9"/>
                    <a:pt x="16" y="8"/>
                    <a:pt x="16" y="7"/>
                  </a:cubicBezTo>
                  <a:cubicBezTo>
                    <a:pt x="16" y="8"/>
                    <a:pt x="16" y="8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10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9" y="8"/>
                    <a:pt x="19" y="8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2"/>
                    <a:pt x="19" y="2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2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5" y="2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7" y="2"/>
                    <a:pt x="27" y="2"/>
                  </a:cubicBezTo>
                  <a:cubicBezTo>
                    <a:pt x="27" y="2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7" y="5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5" y="6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8"/>
                    <a:pt x="26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7"/>
                    <a:pt x="27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7"/>
                    <a:pt x="27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8"/>
                    <a:pt x="28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9"/>
                    <a:pt x="31" y="9"/>
                  </a:cubicBezTo>
                  <a:cubicBezTo>
                    <a:pt x="31" y="9"/>
                    <a:pt x="31" y="9"/>
                    <a:pt x="32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29" y="9"/>
                    <a:pt x="28" y="10"/>
                  </a:cubicBezTo>
                  <a:cubicBezTo>
                    <a:pt x="29" y="10"/>
                    <a:pt x="29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29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9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30" y="11"/>
                    <a:pt x="30" y="11"/>
                    <a:pt x="30" y="12"/>
                  </a:cubicBezTo>
                  <a:cubicBezTo>
                    <a:pt x="31" y="12"/>
                    <a:pt x="31" y="11"/>
                    <a:pt x="31" y="11"/>
                  </a:cubicBezTo>
                  <a:cubicBezTo>
                    <a:pt x="31" y="11"/>
                    <a:pt x="31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2" y="9"/>
                    <a:pt x="32" y="10"/>
                    <a:pt x="32" y="10"/>
                  </a:cubicBezTo>
                  <a:cubicBezTo>
                    <a:pt x="32" y="10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5" y="10"/>
                  </a:cubicBezTo>
                  <a:cubicBezTo>
                    <a:pt x="34" y="10"/>
                    <a:pt x="34" y="10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5" y="11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3"/>
                    <a:pt x="34" y="13"/>
                  </a:cubicBezTo>
                  <a:cubicBezTo>
                    <a:pt x="34" y="13"/>
                    <a:pt x="34" y="13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2"/>
                  </a:cubicBezTo>
                  <a:cubicBezTo>
                    <a:pt x="34" y="13"/>
                    <a:pt x="33" y="13"/>
                    <a:pt x="33" y="14"/>
                  </a:cubicBezTo>
                  <a:cubicBezTo>
                    <a:pt x="33" y="14"/>
                    <a:pt x="34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3"/>
                    <a:pt x="34" y="13"/>
                  </a:cubicBezTo>
                  <a:cubicBezTo>
                    <a:pt x="34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6" y="12"/>
                    <a:pt x="36" y="12"/>
                  </a:cubicBezTo>
                  <a:cubicBezTo>
                    <a:pt x="36" y="12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4"/>
                    <a:pt x="35" y="14"/>
                  </a:cubicBezTo>
                  <a:cubicBezTo>
                    <a:pt x="35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4"/>
                  </a:cubicBezTo>
                  <a:cubicBezTo>
                    <a:pt x="34" y="14"/>
                    <a:pt x="35" y="14"/>
                    <a:pt x="35" y="15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4" y="15"/>
                    <a:pt x="34" y="15"/>
                    <a:pt x="35" y="15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3" y="16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3" y="16"/>
                  </a:cubicBezTo>
                  <a:cubicBezTo>
                    <a:pt x="32" y="16"/>
                    <a:pt x="32" y="16"/>
                    <a:pt x="32" y="15"/>
                  </a:cubicBezTo>
                  <a:cubicBezTo>
                    <a:pt x="31" y="15"/>
                    <a:pt x="31" y="15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2" y="16"/>
                    <a:pt x="32" y="16"/>
                  </a:cubicBezTo>
                  <a:cubicBezTo>
                    <a:pt x="32" y="16"/>
                    <a:pt x="32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5" y="17"/>
                    <a:pt x="35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6" y="1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6" y="18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8"/>
                    <a:pt x="37" y="17"/>
                    <a:pt x="37" y="17"/>
                  </a:cubicBezTo>
                  <a:cubicBezTo>
                    <a:pt x="37" y="17"/>
                    <a:pt x="37" y="17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8" y="17"/>
                  </a:cubicBezTo>
                  <a:cubicBezTo>
                    <a:pt x="38" y="17"/>
                    <a:pt x="38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9" y="18"/>
                  </a:cubicBezTo>
                  <a:cubicBezTo>
                    <a:pt x="39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9"/>
                    <a:pt x="37" y="18"/>
                    <a:pt x="37" y="19"/>
                  </a:cubicBezTo>
                  <a:cubicBezTo>
                    <a:pt x="37" y="19"/>
                    <a:pt x="37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19"/>
                    <a:pt x="40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0" y="19"/>
                    <a:pt x="39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20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1"/>
                    <a:pt x="41" y="20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1" y="21"/>
                    <a:pt x="41" y="21"/>
                  </a:cubicBezTo>
                  <a:cubicBezTo>
                    <a:pt x="41" y="21"/>
                    <a:pt x="42" y="21"/>
                    <a:pt x="42" y="21"/>
                  </a:cubicBezTo>
                  <a:cubicBezTo>
                    <a:pt x="42" y="21"/>
                    <a:pt x="41" y="22"/>
                    <a:pt x="41" y="22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1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1" y="23"/>
                    <a:pt x="40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2" y="23"/>
                    <a:pt x="42" y="23"/>
                  </a:cubicBezTo>
                  <a:cubicBezTo>
                    <a:pt x="42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39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38" y="25"/>
                    <a:pt x="38" y="25"/>
                  </a:cubicBezTo>
                  <a:cubicBezTo>
                    <a:pt x="38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40" y="25"/>
                  </a:cubicBezTo>
                  <a:cubicBezTo>
                    <a:pt x="39" y="25"/>
                    <a:pt x="38" y="25"/>
                    <a:pt x="39" y="25"/>
                  </a:cubicBezTo>
                  <a:cubicBezTo>
                    <a:pt x="39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8"/>
                    <a:pt x="39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0" y="28"/>
                    <a:pt x="40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1" y="27"/>
                  </a:cubicBezTo>
                  <a:cubicBezTo>
                    <a:pt x="41" y="27"/>
                    <a:pt x="41" y="28"/>
                    <a:pt x="41" y="28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7"/>
                    <a:pt x="41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8"/>
                  </a:cubicBezTo>
                  <a:cubicBezTo>
                    <a:pt x="42" y="27"/>
                    <a:pt x="42" y="27"/>
                    <a:pt x="43" y="26"/>
                  </a:cubicBezTo>
                  <a:cubicBezTo>
                    <a:pt x="43" y="27"/>
                    <a:pt x="42" y="27"/>
                    <a:pt x="42" y="27"/>
                  </a:cubicBezTo>
                  <a:cubicBezTo>
                    <a:pt x="43" y="27"/>
                    <a:pt x="43" y="27"/>
                    <a:pt x="43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6"/>
                    <a:pt x="44" y="26"/>
                  </a:cubicBezTo>
                  <a:cubicBezTo>
                    <a:pt x="43" y="26"/>
                    <a:pt x="43" y="26"/>
                    <a:pt x="43" y="27"/>
                  </a:cubicBezTo>
                  <a:cubicBezTo>
                    <a:pt x="43" y="27"/>
                    <a:pt x="43" y="27"/>
                    <a:pt x="44" y="26"/>
                  </a:cubicBezTo>
                  <a:cubicBezTo>
                    <a:pt x="44" y="27"/>
                    <a:pt x="44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5" y="27"/>
                  </a:cubicBezTo>
                  <a:cubicBezTo>
                    <a:pt x="45" y="27"/>
                    <a:pt x="44" y="27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5" y="27"/>
                    <a:pt x="44" y="27"/>
                    <a:pt x="44" y="27"/>
                  </a:cubicBezTo>
                  <a:cubicBezTo>
                    <a:pt x="44" y="27"/>
                    <a:pt x="44" y="27"/>
                    <a:pt x="45" y="27"/>
                  </a:cubicBezTo>
                  <a:cubicBezTo>
                    <a:pt x="45" y="28"/>
                    <a:pt x="44" y="28"/>
                    <a:pt x="44" y="28"/>
                  </a:cubicBezTo>
                  <a:cubicBezTo>
                    <a:pt x="44" y="28"/>
                    <a:pt x="45" y="28"/>
                    <a:pt x="45" y="28"/>
                  </a:cubicBezTo>
                  <a:cubicBezTo>
                    <a:pt x="44" y="28"/>
                    <a:pt x="44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4" y="28"/>
                    <a:pt x="44" y="28"/>
                  </a:cubicBezTo>
                  <a:cubicBezTo>
                    <a:pt x="43" y="28"/>
                    <a:pt x="43" y="28"/>
                    <a:pt x="43" y="29"/>
                  </a:cubicBezTo>
                  <a:cubicBezTo>
                    <a:pt x="43" y="29"/>
                    <a:pt x="43" y="29"/>
                    <a:pt x="44" y="29"/>
                  </a:cubicBezTo>
                  <a:cubicBezTo>
                    <a:pt x="44" y="29"/>
                    <a:pt x="43" y="29"/>
                    <a:pt x="43" y="29"/>
                  </a:cubicBezTo>
                  <a:cubicBezTo>
                    <a:pt x="43" y="29"/>
                    <a:pt x="44" y="29"/>
                    <a:pt x="44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30"/>
                  </a:cubicBezTo>
                  <a:cubicBezTo>
                    <a:pt x="43" y="30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2" y="30"/>
                    <a:pt x="42" y="31"/>
                  </a:cubicBezTo>
                  <a:cubicBezTo>
                    <a:pt x="42" y="31"/>
                    <a:pt x="43" y="31"/>
                    <a:pt x="44" y="31"/>
                  </a:cubicBezTo>
                  <a:cubicBezTo>
                    <a:pt x="43" y="31"/>
                    <a:pt x="43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3" y="31"/>
                    <a:pt x="43" y="31"/>
                    <a:pt x="42" y="31"/>
                  </a:cubicBezTo>
                  <a:cubicBezTo>
                    <a:pt x="42" y="31"/>
                    <a:pt x="42" y="31"/>
                    <a:pt x="43" y="31"/>
                  </a:cubicBezTo>
                  <a:cubicBezTo>
                    <a:pt x="43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4" y="3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4" y="32"/>
                    <a:pt x="44" y="32"/>
                  </a:cubicBezTo>
                  <a:cubicBezTo>
                    <a:pt x="44" y="32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5" y="34"/>
                    <a:pt x="45" y="34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4" y="34"/>
                    <a:pt x="44" y="35"/>
                    <a:pt x="44" y="35"/>
                  </a:cubicBezTo>
                  <a:cubicBezTo>
                    <a:pt x="44" y="35"/>
                    <a:pt x="45" y="35"/>
                    <a:pt x="45" y="35"/>
                  </a:cubicBezTo>
                  <a:cubicBezTo>
                    <a:pt x="45" y="35"/>
                    <a:pt x="44" y="35"/>
                    <a:pt x="44" y="35"/>
                  </a:cubicBezTo>
                  <a:cubicBezTo>
                    <a:pt x="44" y="35"/>
                    <a:pt x="45" y="35"/>
                    <a:pt x="45" y="35"/>
                  </a:cubicBezTo>
                  <a:cubicBezTo>
                    <a:pt x="45" y="35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cubicBezTo>
                    <a:pt x="43" y="36"/>
                    <a:pt x="43" y="37"/>
                    <a:pt x="43" y="37"/>
                  </a:cubicBezTo>
                  <a:cubicBezTo>
                    <a:pt x="40" y="36"/>
                    <a:pt x="43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4" y="37"/>
                  </a:cubicBezTo>
                  <a:cubicBezTo>
                    <a:pt x="43" y="37"/>
                    <a:pt x="43" y="37"/>
                    <a:pt x="43" y="38"/>
                  </a:cubicBezTo>
                  <a:cubicBezTo>
                    <a:pt x="43" y="38"/>
                    <a:pt x="44" y="38"/>
                    <a:pt x="44" y="38"/>
                  </a:cubicBezTo>
                  <a:cubicBezTo>
                    <a:pt x="44" y="38"/>
                    <a:pt x="44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4" y="39"/>
                    <a:pt x="41" y="39"/>
                    <a:pt x="44" y="39"/>
                  </a:cubicBezTo>
                  <a:cubicBezTo>
                    <a:pt x="44" y="39"/>
                    <a:pt x="43" y="40"/>
                    <a:pt x="43" y="40"/>
                  </a:cubicBezTo>
                  <a:cubicBezTo>
                    <a:pt x="43" y="40"/>
                    <a:pt x="43" y="40"/>
                    <a:pt x="44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40"/>
                    <a:pt x="41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2" y="40"/>
                    <a:pt x="4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3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0"/>
                    <a:pt x="43" y="41"/>
                  </a:cubicBezTo>
                  <a:cubicBezTo>
                    <a:pt x="43" y="41"/>
                    <a:pt x="43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3" y="41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4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3" y="43"/>
                    <a:pt x="43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2" y="43"/>
                  </a:cubicBezTo>
                  <a:cubicBezTo>
                    <a:pt x="42" y="43"/>
                    <a:pt x="42" y="43"/>
                    <a:pt x="41" y="43"/>
                  </a:cubicBezTo>
                  <a:cubicBezTo>
                    <a:pt x="42" y="43"/>
                    <a:pt x="42" y="44"/>
                    <a:pt x="42" y="44"/>
                  </a:cubicBezTo>
                  <a:cubicBezTo>
                    <a:pt x="42" y="44"/>
                    <a:pt x="41" y="44"/>
                    <a:pt x="41" y="44"/>
                  </a:cubicBezTo>
                  <a:cubicBezTo>
                    <a:pt x="41" y="44"/>
                    <a:pt x="42" y="44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39" y="44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9" y="45"/>
                    <a:pt x="39" y="44"/>
                    <a:pt x="39" y="45"/>
                  </a:cubicBezTo>
                  <a:cubicBezTo>
                    <a:pt x="39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1" y="45"/>
                    <a:pt x="40" y="46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6"/>
                  </a:cubicBezTo>
                  <a:cubicBezTo>
                    <a:pt x="41" y="45"/>
                    <a:pt x="42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5"/>
                    <a:pt x="42" y="46"/>
                  </a:cubicBezTo>
                  <a:cubicBezTo>
                    <a:pt x="42" y="45"/>
                    <a:pt x="42" y="45"/>
                    <a:pt x="43" y="45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2" y="46"/>
                    <a:pt x="43" y="46"/>
                  </a:cubicBezTo>
                  <a:cubicBezTo>
                    <a:pt x="42" y="46"/>
                    <a:pt x="42" y="46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7"/>
                    <a:pt x="41" y="47"/>
                    <a:pt x="42" y="47"/>
                  </a:cubicBezTo>
                  <a:cubicBezTo>
                    <a:pt x="42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2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2" y="49"/>
                  </a:cubicBezTo>
                  <a:cubicBezTo>
                    <a:pt x="41" y="49"/>
                    <a:pt x="40" y="48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40" y="49"/>
                  </a:cubicBezTo>
                  <a:cubicBezTo>
                    <a:pt x="38" y="48"/>
                    <a:pt x="36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8" y="49"/>
                    <a:pt x="38" y="49"/>
                  </a:cubicBezTo>
                  <a:cubicBezTo>
                    <a:pt x="38" y="49"/>
                    <a:pt x="39" y="49"/>
                    <a:pt x="39" y="49"/>
                  </a:cubicBezTo>
                  <a:cubicBezTo>
                    <a:pt x="38" y="50"/>
                    <a:pt x="38" y="49"/>
                    <a:pt x="38" y="49"/>
                  </a:cubicBezTo>
                  <a:cubicBezTo>
                    <a:pt x="38" y="49"/>
                    <a:pt x="38" y="49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5" y="50"/>
                    <a:pt x="35" y="50"/>
                  </a:cubicBezTo>
                  <a:cubicBezTo>
                    <a:pt x="35" y="50"/>
                    <a:pt x="35" y="50"/>
                    <a:pt x="36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5" y="51"/>
                    <a:pt x="35" y="51"/>
                  </a:cubicBezTo>
                  <a:cubicBezTo>
                    <a:pt x="34" y="51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1" y="49"/>
                    <a:pt x="34" y="51"/>
                  </a:cubicBezTo>
                  <a:cubicBezTo>
                    <a:pt x="34" y="51"/>
                    <a:pt x="34" y="51"/>
                    <a:pt x="33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3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0" y="51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2"/>
                  </a:cubicBezTo>
                  <a:cubicBezTo>
                    <a:pt x="29" y="52"/>
                    <a:pt x="29" y="51"/>
                    <a:pt x="29" y="51"/>
                  </a:cubicBezTo>
                  <a:cubicBezTo>
                    <a:pt x="29" y="51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8" y="51"/>
                  </a:cubicBezTo>
                  <a:cubicBezTo>
                    <a:pt x="29" y="51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8" y="52"/>
                    <a:pt x="28" y="51"/>
                    <a:pt x="28" y="51"/>
                  </a:cubicBezTo>
                  <a:cubicBezTo>
                    <a:pt x="28" y="51"/>
                    <a:pt x="28" y="51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7" y="51"/>
                    <a:pt x="27" y="51"/>
                  </a:cubicBezTo>
                  <a:cubicBezTo>
                    <a:pt x="27" y="51"/>
                    <a:pt x="27" y="51"/>
                    <a:pt x="27" y="52"/>
                  </a:cubicBezTo>
                  <a:cubicBezTo>
                    <a:pt x="27" y="52"/>
                    <a:pt x="27" y="52"/>
                    <a:pt x="27" y="51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1"/>
                    <a:pt x="27" y="51"/>
                  </a:cubicBezTo>
                  <a:cubicBezTo>
                    <a:pt x="27" y="51"/>
                    <a:pt x="27" y="52"/>
                    <a:pt x="27" y="52"/>
                  </a:cubicBezTo>
                  <a:cubicBezTo>
                    <a:pt x="27" y="52"/>
                    <a:pt x="27" y="52"/>
                    <a:pt x="27" y="51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1"/>
                    <a:pt x="26" y="51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5" y="52"/>
                    <a:pt x="25" y="52"/>
                  </a:cubicBezTo>
                  <a:cubicBezTo>
                    <a:pt x="25" y="52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lose/>
                  <a:moveTo>
                    <a:pt x="21" y="7"/>
                  </a:moveTo>
                  <a:cubicBezTo>
                    <a:pt x="21" y="7"/>
                    <a:pt x="21" y="7"/>
                    <a:pt x="20" y="7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lose/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lose/>
                  <a:moveTo>
                    <a:pt x="19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lose/>
                  <a:moveTo>
                    <a:pt x="33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33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33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34" y="10"/>
                  </a:move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lose/>
                  <a:moveTo>
                    <a:pt x="33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3" y="11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14" y="10"/>
                  </a:moveTo>
                  <a:cubicBezTo>
                    <a:pt x="14" y="10"/>
                    <a:pt x="14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  <a:moveTo>
                    <a:pt x="14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  <a:moveTo>
                    <a:pt x="15" y="10"/>
                  </a:moveTo>
                  <a:cubicBezTo>
                    <a:pt x="15" y="10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lose/>
                  <a:moveTo>
                    <a:pt x="28" y="11"/>
                  </a:moveTo>
                  <a:cubicBezTo>
                    <a:pt x="28" y="11"/>
                    <a:pt x="28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5" y="12"/>
                  </a:moveTo>
                  <a:cubicBezTo>
                    <a:pt x="15" y="12"/>
                    <a:pt x="15" y="12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lose/>
                  <a:moveTo>
                    <a:pt x="28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3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lose/>
                  <a:moveTo>
                    <a:pt x="32" y="13"/>
                  </a:moveTo>
                  <a:cubicBezTo>
                    <a:pt x="33" y="12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3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3"/>
                    <a:pt x="32" y="14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32" y="13"/>
                    <a:pt x="32" y="13"/>
                    <a:pt x="32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lose/>
                  <a:moveTo>
                    <a:pt x="12" y="13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  <a:moveTo>
                    <a:pt x="30" y="13"/>
                  </a:moveTo>
                  <a:cubicBezTo>
                    <a:pt x="31" y="13"/>
                    <a:pt x="31" y="13"/>
                    <a:pt x="32" y="13"/>
                  </a:cubicBezTo>
                  <a:cubicBezTo>
                    <a:pt x="32" y="13"/>
                    <a:pt x="32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5"/>
                    <a:pt x="31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3"/>
                  </a:cubicBezTo>
                  <a:cubicBezTo>
                    <a:pt x="31" y="13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12" y="13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  <a:moveTo>
                    <a:pt x="32" y="13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4" y="14"/>
                  </a:moveTo>
                  <a:cubicBezTo>
                    <a:pt x="34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lose/>
                  <a:moveTo>
                    <a:pt x="33" y="1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  <a:moveTo>
                    <a:pt x="29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29" y="18"/>
                    <a:pt x="29" y="18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9"/>
                    <a:pt x="28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8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7" y="17"/>
                    <a:pt x="27" y="17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9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7"/>
                    <a:pt x="14" y="17"/>
                  </a:cubicBezTo>
                  <a:cubicBezTo>
                    <a:pt x="15" y="17"/>
                    <a:pt x="15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31" y="17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lose/>
                  <a:moveTo>
                    <a:pt x="36" y="19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lose/>
                  <a:moveTo>
                    <a:pt x="38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lose/>
                  <a:moveTo>
                    <a:pt x="37" y="19"/>
                  </a:moveTo>
                  <a:cubicBezTo>
                    <a:pt x="37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lose/>
                  <a:moveTo>
                    <a:pt x="35" y="19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8" y="19"/>
                  </a:cubicBezTo>
                  <a:cubicBezTo>
                    <a:pt x="38" y="19"/>
                    <a:pt x="38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lose/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lose/>
                  <a:moveTo>
                    <a:pt x="38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lose/>
                  <a:moveTo>
                    <a:pt x="1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lose/>
                  <a:moveTo>
                    <a:pt x="38" y="20"/>
                  </a:moveTo>
                  <a:cubicBezTo>
                    <a:pt x="38" y="20"/>
                    <a:pt x="39" y="20"/>
                    <a:pt x="39" y="19"/>
                  </a:cubicBezTo>
                  <a:cubicBezTo>
                    <a:pt x="39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lose/>
                  <a:moveTo>
                    <a:pt x="39" y="20"/>
                  </a:moveTo>
                  <a:cubicBezTo>
                    <a:pt x="39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40" y="20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40" y="21"/>
                    <a:pt x="40" y="21"/>
                    <a:pt x="39" y="21"/>
                  </a:cubicBezTo>
                  <a:cubicBezTo>
                    <a:pt x="40" y="21"/>
                    <a:pt x="40" y="21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lose/>
                  <a:moveTo>
                    <a:pt x="38" y="21"/>
                  </a:moveTo>
                  <a:cubicBezTo>
                    <a:pt x="39" y="20"/>
                    <a:pt x="39" y="20"/>
                    <a:pt x="40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lose/>
                  <a:moveTo>
                    <a:pt x="38" y="21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8" y="21"/>
                  </a:moveTo>
                  <a:cubicBezTo>
                    <a:pt x="38" y="21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lose/>
                  <a:moveTo>
                    <a:pt x="37" y="21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lose/>
                  <a:moveTo>
                    <a:pt x="38" y="21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lose/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8" y="21"/>
                    <a:pt x="38" y="22"/>
                  </a:cubicBezTo>
                  <a:cubicBezTo>
                    <a:pt x="38" y="22"/>
                    <a:pt x="38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38" y="21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lose/>
                  <a:moveTo>
                    <a:pt x="38" y="21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lose/>
                  <a:moveTo>
                    <a:pt x="38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lose/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lose/>
                  <a:moveTo>
                    <a:pt x="38" y="27"/>
                  </a:moveTo>
                  <a:cubicBezTo>
                    <a:pt x="37" y="28"/>
                    <a:pt x="38" y="28"/>
                    <a:pt x="37" y="28"/>
                  </a:cubicBezTo>
                  <a:cubicBezTo>
                    <a:pt x="37" y="28"/>
                    <a:pt x="37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8"/>
                    <a:pt x="37" y="28"/>
                  </a:cubicBezTo>
                  <a:cubicBezTo>
                    <a:pt x="37" y="28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8"/>
                  </a:cubicBezTo>
                  <a:cubicBezTo>
                    <a:pt x="37" y="28"/>
                    <a:pt x="37" y="27"/>
                    <a:pt x="37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7"/>
                    <a:pt x="37" y="27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28"/>
                    <a:pt x="35" y="28"/>
                    <a:pt x="34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4" y="28"/>
                    <a:pt x="34" y="29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1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29" y="30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1"/>
                    <a:pt x="28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30"/>
                    <a:pt x="28" y="30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7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27" y="30"/>
                    <a:pt x="27" y="30"/>
                    <a:pt x="28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7" y="29"/>
                    <a:pt x="27" y="30"/>
                    <a:pt x="26" y="30"/>
                  </a:cubicBezTo>
                  <a:cubicBezTo>
                    <a:pt x="26" y="30"/>
                    <a:pt x="26" y="29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0"/>
                    <a:pt x="26" y="30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6" y="30"/>
                    <a:pt x="26" y="30"/>
                  </a:cubicBezTo>
                  <a:cubicBezTo>
                    <a:pt x="26" y="30"/>
                    <a:pt x="25" y="30"/>
                    <a:pt x="25" y="30"/>
                  </a:cubicBezTo>
                  <a:cubicBezTo>
                    <a:pt x="25" y="30"/>
                    <a:pt x="26" y="30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29"/>
                  </a:cubicBezTo>
                  <a:cubicBezTo>
                    <a:pt x="25" y="29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29"/>
                    <a:pt x="25" y="29"/>
                  </a:cubicBezTo>
                  <a:cubicBezTo>
                    <a:pt x="25" y="29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7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7" y="29"/>
                    <a:pt x="27" y="29"/>
                    <a:pt x="27" y="28"/>
                  </a:cubicBezTo>
                  <a:cubicBezTo>
                    <a:pt x="27" y="28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8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9"/>
                    <a:pt x="30" y="29"/>
                  </a:cubicBezTo>
                  <a:cubicBezTo>
                    <a:pt x="30" y="29"/>
                    <a:pt x="30" y="28"/>
                    <a:pt x="30" y="28"/>
                  </a:cubicBezTo>
                  <a:cubicBezTo>
                    <a:pt x="30" y="28"/>
                    <a:pt x="30" y="28"/>
                    <a:pt x="30" y="29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9" y="28"/>
                    <a:pt x="29" y="28"/>
                    <a:pt x="30" y="28"/>
                  </a:cubicBezTo>
                  <a:cubicBezTo>
                    <a:pt x="30" y="28"/>
                    <a:pt x="30" y="28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1" y="28"/>
                    <a:pt x="31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7"/>
                  </a:cubicBezTo>
                  <a:cubicBezTo>
                    <a:pt x="31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3" y="28"/>
                  </a:cubicBezTo>
                  <a:cubicBezTo>
                    <a:pt x="32" y="27"/>
                    <a:pt x="32" y="27"/>
                    <a:pt x="33" y="27"/>
                  </a:cubicBezTo>
                  <a:cubicBezTo>
                    <a:pt x="32" y="27"/>
                    <a:pt x="34" y="27"/>
                    <a:pt x="34" y="27"/>
                  </a:cubicBezTo>
                  <a:cubicBezTo>
                    <a:pt x="34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7"/>
                  </a:cubicBezTo>
                  <a:cubicBezTo>
                    <a:pt x="38" y="27"/>
                    <a:pt x="38" y="27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lose/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lose/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lose/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lose/>
                  <a:moveTo>
                    <a:pt x="38" y="27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lose/>
                  <a:moveTo>
                    <a:pt x="42" y="27"/>
                  </a:moveTo>
                  <a:cubicBezTo>
                    <a:pt x="42" y="28"/>
                    <a:pt x="42" y="28"/>
                    <a:pt x="42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lose/>
                  <a:moveTo>
                    <a:pt x="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lose/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1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lose/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12" y="30"/>
                  </a:moveTo>
                  <a:cubicBezTo>
                    <a:pt x="11" y="30"/>
                    <a:pt x="11" y="30"/>
                    <a:pt x="10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0"/>
                  </a:cubicBezTo>
                  <a:cubicBezTo>
                    <a:pt x="11" y="30"/>
                    <a:pt x="11" y="30"/>
                    <a:pt x="11" y="31"/>
                  </a:cubicBezTo>
                  <a:cubicBezTo>
                    <a:pt x="11" y="31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0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1"/>
                  </a:cubicBezTo>
                  <a:cubicBezTo>
                    <a:pt x="11" y="31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11" y="30"/>
                    <a:pt x="11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lose/>
                  <a:moveTo>
                    <a:pt x="6" y="30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lose/>
                  <a:moveTo>
                    <a:pt x="30" y="30"/>
                  </a:moveTo>
                  <a:cubicBezTo>
                    <a:pt x="29" y="30"/>
                    <a:pt x="29" y="31"/>
                    <a:pt x="29" y="31"/>
                  </a:cubicBezTo>
                  <a:cubicBezTo>
                    <a:pt x="29" y="31"/>
                    <a:pt x="29" y="31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lose/>
                  <a:moveTo>
                    <a:pt x="10" y="31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lose/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lose/>
                  <a:moveTo>
                    <a:pt x="12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2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5" y="31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14" y="32"/>
                  </a:moveTo>
                  <a:cubicBezTo>
                    <a:pt x="14" y="32"/>
                    <a:pt x="14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lose/>
                  <a:moveTo>
                    <a:pt x="14" y="32"/>
                  </a:move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lose/>
                  <a:moveTo>
                    <a:pt x="7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lose/>
                  <a:moveTo>
                    <a:pt x="9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lose/>
                  <a:moveTo>
                    <a:pt x="9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lose/>
                  <a:moveTo>
                    <a:pt x="2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5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6"/>
                    <a:pt x="15" y="36"/>
                  </a:cubicBezTo>
                  <a:cubicBezTo>
                    <a:pt x="15" y="36"/>
                    <a:pt x="15" y="36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lose/>
                  <a:moveTo>
                    <a:pt x="15" y="36"/>
                  </a:moveTo>
                  <a:cubicBezTo>
                    <a:pt x="15" y="36"/>
                    <a:pt x="14" y="36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lose/>
                  <a:moveTo>
                    <a:pt x="15" y="36"/>
                  </a:moveTo>
                  <a:cubicBezTo>
                    <a:pt x="15" y="36"/>
                    <a:pt x="15" y="36"/>
                    <a:pt x="16" y="36"/>
                  </a:cubicBezTo>
                  <a:cubicBezTo>
                    <a:pt x="16" y="36"/>
                    <a:pt x="15" y="36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lose/>
                  <a:moveTo>
                    <a:pt x="9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lose/>
                  <a:moveTo>
                    <a:pt x="1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lose/>
                  <a:moveTo>
                    <a:pt x="15" y="36"/>
                  </a:move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7"/>
                    <a:pt x="16" y="37"/>
                    <a:pt x="16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lose/>
                  <a:moveTo>
                    <a:pt x="15" y="36"/>
                  </a:move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17" y="37"/>
                  </a:moveTo>
                  <a:cubicBezTo>
                    <a:pt x="17" y="37"/>
                    <a:pt x="18" y="37"/>
                    <a:pt x="18" y="37"/>
                  </a:cubicBezTo>
                  <a:cubicBezTo>
                    <a:pt x="18" y="37"/>
                    <a:pt x="18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lose/>
                  <a:moveTo>
                    <a:pt x="43" y="37"/>
                  </a:move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lose/>
                  <a:moveTo>
                    <a:pt x="17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lose/>
                  <a:moveTo>
                    <a:pt x="16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16" y="38"/>
                  </a:moveTo>
                  <a:cubicBezTo>
                    <a:pt x="16" y="38"/>
                    <a:pt x="16" y="37"/>
                    <a:pt x="16" y="37"/>
                  </a:cubicBezTo>
                  <a:cubicBezTo>
                    <a:pt x="16" y="37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lose/>
                  <a:moveTo>
                    <a:pt x="18" y="38"/>
                  </a:moveTo>
                  <a:cubicBezTo>
                    <a:pt x="17" y="38"/>
                    <a:pt x="17" y="38"/>
                    <a:pt x="17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lose/>
                  <a:moveTo>
                    <a:pt x="18" y="38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lose/>
                  <a:moveTo>
                    <a:pt x="18" y="38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lose/>
                  <a:moveTo>
                    <a:pt x="10" y="40"/>
                  </a:moveTo>
                  <a:cubicBezTo>
                    <a:pt x="10" y="40"/>
                    <a:pt x="10" y="39"/>
                    <a:pt x="10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2" y="39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10" y="40"/>
                    <a:pt x="10" y="40"/>
                    <a:pt x="11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lose/>
                  <a:moveTo>
                    <a:pt x="41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1" y="41"/>
                    <a:pt x="42" y="41"/>
                  </a:cubicBezTo>
                  <a:cubicBezTo>
                    <a:pt x="42" y="41"/>
                    <a:pt x="42" y="41"/>
                    <a:pt x="42" y="40"/>
                  </a:cubicBezTo>
                  <a:cubicBezTo>
                    <a:pt x="42" y="40"/>
                    <a:pt x="41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2"/>
                    <a:pt x="41" y="42"/>
                  </a:cubicBezTo>
                  <a:cubicBezTo>
                    <a:pt x="41" y="42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lose/>
                  <a:moveTo>
                    <a:pt x="6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6" y="41"/>
                  </a:cubicBezTo>
                  <a:cubicBezTo>
                    <a:pt x="6" y="41"/>
                    <a:pt x="5" y="41"/>
                    <a:pt x="5" y="41"/>
                  </a:cubicBezTo>
                  <a:cubicBezTo>
                    <a:pt x="5" y="41"/>
                    <a:pt x="6" y="41"/>
                    <a:pt x="6" y="41"/>
                  </a:cubicBezTo>
                  <a:cubicBezTo>
                    <a:pt x="6" y="41"/>
                    <a:pt x="5" y="41"/>
                    <a:pt x="5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lose/>
                  <a:moveTo>
                    <a:pt x="41" y="41"/>
                  </a:moveTo>
                  <a:cubicBezTo>
                    <a:pt x="41" y="41"/>
                    <a:pt x="40" y="41"/>
                    <a:pt x="40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lose/>
                  <a:moveTo>
                    <a:pt x="6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5" y="42"/>
                    <a:pt x="5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7" y="43"/>
                  </a:cubicBezTo>
                  <a:cubicBezTo>
                    <a:pt x="6" y="43"/>
                    <a:pt x="6" y="43"/>
                    <a:pt x="6" y="42"/>
                  </a:cubicBezTo>
                  <a:cubicBezTo>
                    <a:pt x="6" y="42"/>
                    <a:pt x="6" y="43"/>
                    <a:pt x="6" y="43"/>
                  </a:cubicBezTo>
                  <a:cubicBezTo>
                    <a:pt x="6" y="42"/>
                    <a:pt x="7" y="42"/>
                    <a:pt x="7" y="42"/>
                  </a:cubicBezTo>
                  <a:cubicBezTo>
                    <a:pt x="7" y="42"/>
                    <a:pt x="6" y="42"/>
                    <a:pt x="5" y="42"/>
                  </a:cubicBezTo>
                  <a:cubicBezTo>
                    <a:pt x="6" y="42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lose/>
                  <a:moveTo>
                    <a:pt x="41" y="41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1"/>
                    <a:pt x="40" y="41"/>
                  </a:cubicBezTo>
                  <a:cubicBezTo>
                    <a:pt x="40" y="42"/>
                    <a:pt x="39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lose/>
                  <a:moveTo>
                    <a:pt x="4" y="42"/>
                  </a:moveTo>
                  <a:cubicBezTo>
                    <a:pt x="4" y="42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5" y="41"/>
                  </a:cubicBezTo>
                  <a:cubicBezTo>
                    <a:pt x="5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lose/>
                  <a:moveTo>
                    <a:pt x="4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lose/>
                  <a:moveTo>
                    <a:pt x="5" y="42"/>
                  </a:moveTo>
                  <a:cubicBezTo>
                    <a:pt x="5" y="42"/>
                    <a:pt x="6" y="42"/>
                    <a:pt x="6" y="41"/>
                  </a:cubicBezTo>
                  <a:cubicBezTo>
                    <a:pt x="6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lose/>
                  <a:moveTo>
                    <a:pt x="40" y="42"/>
                  </a:move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7" y="42"/>
                  </a:moveTo>
                  <a:cubicBezTo>
                    <a:pt x="7" y="42"/>
                    <a:pt x="7" y="42"/>
                    <a:pt x="6" y="42"/>
                  </a:cubicBezTo>
                  <a:cubicBezTo>
                    <a:pt x="7" y="43"/>
                    <a:pt x="7" y="43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8" y="44"/>
                  </a:cubicBezTo>
                  <a:cubicBezTo>
                    <a:pt x="8" y="44"/>
                    <a:pt x="8" y="43"/>
                    <a:pt x="7" y="43"/>
                  </a:cubicBezTo>
                  <a:cubicBezTo>
                    <a:pt x="7" y="43"/>
                    <a:pt x="7" y="43"/>
                    <a:pt x="8" y="43"/>
                  </a:cubicBezTo>
                  <a:cubicBezTo>
                    <a:pt x="8" y="43"/>
                    <a:pt x="7" y="43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lose/>
                  <a:moveTo>
                    <a:pt x="7" y="43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lose/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lose/>
                  <a:moveTo>
                    <a:pt x="39" y="45"/>
                  </a:moveTo>
                  <a:cubicBezTo>
                    <a:pt x="39" y="45"/>
                    <a:pt x="40" y="45"/>
                    <a:pt x="40" y="45"/>
                  </a:cubicBezTo>
                  <a:cubicBezTo>
                    <a:pt x="40" y="45"/>
                    <a:pt x="39" y="47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lose/>
                  <a:moveTo>
                    <a:pt x="10" y="45"/>
                  </a:moveTo>
                  <a:cubicBezTo>
                    <a:pt x="10" y="45"/>
                    <a:pt x="9" y="45"/>
                    <a:pt x="9" y="45"/>
                  </a:cubicBezTo>
                  <a:cubicBezTo>
                    <a:pt x="9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7" y="46"/>
                    <a:pt x="7" y="46"/>
                  </a:cubicBezTo>
                  <a:cubicBezTo>
                    <a:pt x="7" y="46"/>
                    <a:pt x="8" y="46"/>
                    <a:pt x="8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9" y="47"/>
                    <a:pt x="9" y="47"/>
                  </a:cubicBezTo>
                  <a:cubicBezTo>
                    <a:pt x="9" y="47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10" y="47"/>
                    <a:pt x="10" y="47"/>
                  </a:cubicBezTo>
                  <a:cubicBezTo>
                    <a:pt x="10" y="47"/>
                    <a:pt x="10" y="47"/>
                    <a:pt x="10" y="46"/>
                  </a:cubicBezTo>
                  <a:cubicBezTo>
                    <a:pt x="10" y="47"/>
                    <a:pt x="10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0" y="46"/>
                  </a:cubicBezTo>
                  <a:cubicBezTo>
                    <a:pt x="10" y="46"/>
                    <a:pt x="10" y="47"/>
                    <a:pt x="10" y="47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0" y="46"/>
                    <a:pt x="10" y="46"/>
                  </a:cubicBezTo>
                  <a:cubicBezTo>
                    <a:pt x="11" y="46"/>
                    <a:pt x="11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5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9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5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lose/>
                  <a:moveTo>
                    <a:pt x="8" y="46"/>
                  </a:moveTo>
                  <a:cubicBezTo>
                    <a:pt x="8" y="46"/>
                    <a:pt x="9" y="46"/>
                    <a:pt x="9" y="45"/>
                  </a:cubicBezTo>
                  <a:cubicBezTo>
                    <a:pt x="9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lose/>
                  <a:moveTo>
                    <a:pt x="7" y="4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lose/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lose/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lose/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lose/>
                  <a:moveTo>
                    <a:pt x="11" y="46"/>
                  </a:moveTo>
                  <a:cubicBezTo>
                    <a:pt x="11" y="46"/>
                    <a:pt x="12" y="46"/>
                    <a:pt x="12" y="46"/>
                  </a:cubicBezTo>
                  <a:cubicBezTo>
                    <a:pt x="11" y="46"/>
                    <a:pt x="11" y="46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0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1" y="47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1" y="46"/>
                    <a:pt x="11" y="46"/>
                    <a:pt x="12" y="46"/>
                  </a:cubicBezTo>
                  <a:cubicBezTo>
                    <a:pt x="11" y="46"/>
                    <a:pt x="11" y="46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lose/>
                  <a:moveTo>
                    <a:pt x="12" y="47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lose/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lose/>
                  <a:moveTo>
                    <a:pt x="8" y="49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38">
              <a:extLst>
                <a:ext uri="{FF2B5EF4-FFF2-40B4-BE49-F238E27FC236}">
                  <a16:creationId xmlns:a16="http://schemas.microsoft.com/office/drawing/2014/main" id="{591B1D6A-3253-B22C-1BFD-EAFFDD56E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9080" y="2172199"/>
              <a:ext cx="155236" cy="249319"/>
            </a:xfrm>
            <a:custGeom>
              <a:avLst/>
              <a:gdLst/>
              <a:ahLst/>
              <a:cxnLst>
                <a:cxn ang="0">
                  <a:pos x="48" y="26"/>
                </a:cxn>
                <a:cxn ang="0">
                  <a:pos x="54" y="27"/>
                </a:cxn>
                <a:cxn ang="0">
                  <a:pos x="62" y="33"/>
                </a:cxn>
                <a:cxn ang="0">
                  <a:pos x="75" y="25"/>
                </a:cxn>
                <a:cxn ang="0">
                  <a:pos x="64" y="46"/>
                </a:cxn>
                <a:cxn ang="0">
                  <a:pos x="83" y="43"/>
                </a:cxn>
                <a:cxn ang="0">
                  <a:pos x="74" y="62"/>
                </a:cxn>
                <a:cxn ang="0">
                  <a:pos x="80" y="79"/>
                </a:cxn>
                <a:cxn ang="0">
                  <a:pos x="90" y="83"/>
                </a:cxn>
                <a:cxn ang="0">
                  <a:pos x="40" y="94"/>
                </a:cxn>
                <a:cxn ang="0">
                  <a:pos x="3" y="84"/>
                </a:cxn>
                <a:cxn ang="0">
                  <a:pos x="31" y="86"/>
                </a:cxn>
                <a:cxn ang="0">
                  <a:pos x="6" y="72"/>
                </a:cxn>
                <a:cxn ang="0">
                  <a:pos x="33" y="70"/>
                </a:cxn>
                <a:cxn ang="0">
                  <a:pos x="22" y="63"/>
                </a:cxn>
                <a:cxn ang="0">
                  <a:pos x="32" y="52"/>
                </a:cxn>
                <a:cxn ang="0">
                  <a:pos x="22" y="36"/>
                </a:cxn>
                <a:cxn ang="0">
                  <a:pos x="16" y="20"/>
                </a:cxn>
                <a:cxn ang="0">
                  <a:pos x="31" y="18"/>
                </a:cxn>
                <a:cxn ang="0">
                  <a:pos x="19" y="30"/>
                </a:cxn>
                <a:cxn ang="0">
                  <a:pos x="20" y="33"/>
                </a:cxn>
                <a:cxn ang="0">
                  <a:pos x="53" y="29"/>
                </a:cxn>
                <a:cxn ang="0">
                  <a:pos x="44" y="36"/>
                </a:cxn>
                <a:cxn ang="0">
                  <a:pos x="54" y="36"/>
                </a:cxn>
                <a:cxn ang="0">
                  <a:pos x="48" y="39"/>
                </a:cxn>
                <a:cxn ang="0">
                  <a:pos x="32" y="45"/>
                </a:cxn>
                <a:cxn ang="0">
                  <a:pos x="48" y="49"/>
                </a:cxn>
                <a:cxn ang="0">
                  <a:pos x="66" y="39"/>
                </a:cxn>
                <a:cxn ang="0">
                  <a:pos x="32" y="45"/>
                </a:cxn>
                <a:cxn ang="0">
                  <a:pos x="60" y="47"/>
                </a:cxn>
                <a:cxn ang="0">
                  <a:pos x="58" y="44"/>
                </a:cxn>
                <a:cxn ang="0">
                  <a:pos x="42" y="48"/>
                </a:cxn>
                <a:cxn ang="0">
                  <a:pos x="47" y="48"/>
                </a:cxn>
                <a:cxn ang="0">
                  <a:pos x="63" y="46"/>
                </a:cxn>
                <a:cxn ang="0">
                  <a:pos x="49" y="49"/>
                </a:cxn>
                <a:cxn ang="0">
                  <a:pos x="49" y="51"/>
                </a:cxn>
                <a:cxn ang="0">
                  <a:pos x="58" y="53"/>
                </a:cxn>
                <a:cxn ang="0">
                  <a:pos x="47" y="54"/>
                </a:cxn>
                <a:cxn ang="0">
                  <a:pos x="17" y="57"/>
                </a:cxn>
                <a:cxn ang="0">
                  <a:pos x="66" y="56"/>
                </a:cxn>
                <a:cxn ang="0">
                  <a:pos x="59" y="56"/>
                </a:cxn>
                <a:cxn ang="0">
                  <a:pos x="52" y="58"/>
                </a:cxn>
                <a:cxn ang="0">
                  <a:pos x="68" y="58"/>
                </a:cxn>
                <a:cxn ang="0">
                  <a:pos x="45" y="63"/>
                </a:cxn>
                <a:cxn ang="0">
                  <a:pos x="46" y="74"/>
                </a:cxn>
                <a:cxn ang="0">
                  <a:pos x="68" y="63"/>
                </a:cxn>
                <a:cxn ang="0">
                  <a:pos x="60" y="72"/>
                </a:cxn>
                <a:cxn ang="0">
                  <a:pos x="37" y="73"/>
                </a:cxn>
                <a:cxn ang="0">
                  <a:pos x="35" y="75"/>
                </a:cxn>
                <a:cxn ang="0">
                  <a:pos x="27" y="78"/>
                </a:cxn>
                <a:cxn ang="0">
                  <a:pos x="41" y="77"/>
                </a:cxn>
                <a:cxn ang="0">
                  <a:pos x="39" y="82"/>
                </a:cxn>
                <a:cxn ang="0">
                  <a:pos x="44" y="78"/>
                </a:cxn>
                <a:cxn ang="0">
                  <a:pos x="48" y="80"/>
                </a:cxn>
                <a:cxn ang="0">
                  <a:pos x="50" y="79"/>
                </a:cxn>
                <a:cxn ang="0">
                  <a:pos x="10" y="88"/>
                </a:cxn>
                <a:cxn ang="0">
                  <a:pos x="80" y="79"/>
                </a:cxn>
                <a:cxn ang="0">
                  <a:pos x="21" y="90"/>
                </a:cxn>
                <a:cxn ang="0">
                  <a:pos x="79" y="93"/>
                </a:cxn>
                <a:cxn ang="0">
                  <a:pos x="50" y="86"/>
                </a:cxn>
                <a:cxn ang="0">
                  <a:pos x="38" y="93"/>
                </a:cxn>
                <a:cxn ang="0">
                  <a:pos x="40" y="93"/>
                </a:cxn>
                <a:cxn ang="0">
                  <a:pos x="86" y="90"/>
                </a:cxn>
              </a:cxnLst>
              <a:rect l="0" t="0" r="r" b="b"/>
              <a:pathLst>
                <a:path w="98" h="157">
                  <a:moveTo>
                    <a:pt x="37" y="5"/>
                  </a:moveTo>
                  <a:cubicBezTo>
                    <a:pt x="37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lose/>
                  <a:moveTo>
                    <a:pt x="40" y="5"/>
                  </a:moveTo>
                  <a:cubicBezTo>
                    <a:pt x="40" y="4"/>
                    <a:pt x="40" y="2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2"/>
                    <a:pt x="40" y="3"/>
                    <a:pt x="40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2"/>
                    <a:pt x="44" y="11"/>
                    <a:pt x="45" y="10"/>
                  </a:cubicBezTo>
                  <a:cubicBezTo>
                    <a:pt x="45" y="10"/>
                    <a:pt x="45" y="10"/>
                    <a:pt x="45" y="11"/>
                  </a:cubicBezTo>
                  <a:cubicBezTo>
                    <a:pt x="42" y="14"/>
                    <a:pt x="42" y="14"/>
                    <a:pt x="42" y="19"/>
                  </a:cubicBezTo>
                  <a:cubicBezTo>
                    <a:pt x="43" y="16"/>
                    <a:pt x="46" y="12"/>
                    <a:pt x="48" y="10"/>
                  </a:cubicBezTo>
                  <a:cubicBezTo>
                    <a:pt x="47" y="12"/>
                    <a:pt x="42" y="17"/>
                    <a:pt x="42" y="20"/>
                  </a:cubicBezTo>
                  <a:cubicBezTo>
                    <a:pt x="42" y="24"/>
                    <a:pt x="43" y="29"/>
                    <a:pt x="43" y="33"/>
                  </a:cubicBezTo>
                  <a:cubicBezTo>
                    <a:pt x="44" y="32"/>
                    <a:pt x="45" y="31"/>
                    <a:pt x="46" y="30"/>
                  </a:cubicBezTo>
                  <a:cubicBezTo>
                    <a:pt x="46" y="29"/>
                    <a:pt x="48" y="28"/>
                    <a:pt x="48" y="27"/>
                  </a:cubicBezTo>
                  <a:cubicBezTo>
                    <a:pt x="47" y="25"/>
                    <a:pt x="45" y="23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5" y="23"/>
                    <a:pt x="47" y="24"/>
                    <a:pt x="48" y="26"/>
                  </a:cubicBezTo>
                  <a:cubicBezTo>
                    <a:pt x="48" y="25"/>
                    <a:pt x="48" y="20"/>
                    <a:pt x="49" y="18"/>
                  </a:cubicBezTo>
                  <a:cubicBezTo>
                    <a:pt x="48" y="21"/>
                    <a:pt x="48" y="24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8"/>
                  </a:cubicBezTo>
                  <a:cubicBezTo>
                    <a:pt x="50" y="24"/>
                    <a:pt x="51" y="21"/>
                    <a:pt x="52" y="17"/>
                  </a:cubicBezTo>
                  <a:cubicBezTo>
                    <a:pt x="52" y="14"/>
                    <a:pt x="52" y="13"/>
                    <a:pt x="50" y="10"/>
                  </a:cubicBezTo>
                  <a:cubicBezTo>
                    <a:pt x="51" y="11"/>
                    <a:pt x="52" y="13"/>
                    <a:pt x="52" y="14"/>
                  </a:cubicBezTo>
                  <a:cubicBezTo>
                    <a:pt x="52" y="13"/>
                    <a:pt x="52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2" y="9"/>
                    <a:pt x="52" y="10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3"/>
                    <a:pt x="52" y="15"/>
                    <a:pt x="52" y="17"/>
                  </a:cubicBezTo>
                  <a:cubicBezTo>
                    <a:pt x="53" y="15"/>
                    <a:pt x="55" y="13"/>
                    <a:pt x="56" y="12"/>
                  </a:cubicBezTo>
                  <a:cubicBezTo>
                    <a:pt x="55" y="13"/>
                    <a:pt x="53" y="15"/>
                    <a:pt x="52" y="18"/>
                  </a:cubicBezTo>
                  <a:cubicBezTo>
                    <a:pt x="52" y="19"/>
                    <a:pt x="52" y="20"/>
                    <a:pt x="52" y="21"/>
                  </a:cubicBezTo>
                  <a:cubicBezTo>
                    <a:pt x="54" y="19"/>
                    <a:pt x="56" y="18"/>
                    <a:pt x="59" y="17"/>
                  </a:cubicBezTo>
                  <a:cubicBezTo>
                    <a:pt x="58" y="17"/>
                    <a:pt x="52" y="20"/>
                    <a:pt x="51" y="21"/>
                  </a:cubicBezTo>
                  <a:cubicBezTo>
                    <a:pt x="51" y="22"/>
                    <a:pt x="51" y="23"/>
                    <a:pt x="51" y="24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1" y="23"/>
                    <a:pt x="51" y="24"/>
                  </a:cubicBezTo>
                  <a:cubicBezTo>
                    <a:pt x="50" y="27"/>
                    <a:pt x="49" y="29"/>
                    <a:pt x="49" y="32"/>
                  </a:cubicBezTo>
                  <a:cubicBezTo>
                    <a:pt x="50" y="30"/>
                    <a:pt x="51" y="29"/>
                    <a:pt x="53" y="28"/>
                  </a:cubicBezTo>
                  <a:cubicBezTo>
                    <a:pt x="52" y="26"/>
                    <a:pt x="52" y="25"/>
                    <a:pt x="52" y="24"/>
                  </a:cubicBezTo>
                  <a:cubicBezTo>
                    <a:pt x="52" y="25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6"/>
                    <a:pt x="54" y="27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4" y="26"/>
                    <a:pt x="54" y="27"/>
                  </a:cubicBezTo>
                  <a:cubicBezTo>
                    <a:pt x="54" y="27"/>
                    <a:pt x="54" y="28"/>
                    <a:pt x="54" y="29"/>
                  </a:cubicBezTo>
                  <a:cubicBezTo>
                    <a:pt x="54" y="28"/>
                    <a:pt x="54" y="28"/>
                    <a:pt x="55" y="28"/>
                  </a:cubicBezTo>
                  <a:cubicBezTo>
                    <a:pt x="54" y="28"/>
                    <a:pt x="54" y="29"/>
                    <a:pt x="54" y="29"/>
                  </a:cubicBezTo>
                  <a:cubicBezTo>
                    <a:pt x="54" y="30"/>
                    <a:pt x="53" y="30"/>
                    <a:pt x="53" y="31"/>
                  </a:cubicBezTo>
                  <a:cubicBezTo>
                    <a:pt x="54" y="29"/>
                    <a:pt x="55" y="27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7"/>
                    <a:pt x="55" y="28"/>
                    <a:pt x="54" y="29"/>
                  </a:cubicBezTo>
                  <a:cubicBezTo>
                    <a:pt x="54" y="30"/>
                    <a:pt x="53" y="31"/>
                    <a:pt x="53" y="32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5" y="35"/>
                    <a:pt x="56" y="34"/>
                    <a:pt x="58" y="33"/>
                  </a:cubicBezTo>
                  <a:cubicBezTo>
                    <a:pt x="59" y="32"/>
                    <a:pt x="60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2"/>
                    <a:pt x="57" y="33"/>
                    <a:pt x="55" y="35"/>
                  </a:cubicBezTo>
                  <a:cubicBezTo>
                    <a:pt x="57" y="34"/>
                    <a:pt x="59" y="34"/>
                    <a:pt x="60" y="34"/>
                  </a:cubicBezTo>
                  <a:cubicBezTo>
                    <a:pt x="61" y="33"/>
                    <a:pt x="61" y="33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3"/>
                    <a:pt x="61" y="33"/>
                    <a:pt x="60" y="3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2" y="33"/>
                    <a:pt x="61" y="34"/>
                    <a:pt x="60" y="34"/>
                  </a:cubicBezTo>
                  <a:cubicBezTo>
                    <a:pt x="60" y="35"/>
                    <a:pt x="59" y="36"/>
                    <a:pt x="59" y="37"/>
                  </a:cubicBezTo>
                  <a:cubicBezTo>
                    <a:pt x="62" y="34"/>
                    <a:pt x="61" y="35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2"/>
                    <a:pt x="63" y="33"/>
                    <a:pt x="63" y="34"/>
                  </a:cubicBezTo>
                  <a:cubicBezTo>
                    <a:pt x="63" y="34"/>
                    <a:pt x="63" y="34"/>
                    <a:pt x="64" y="33"/>
                  </a:cubicBezTo>
                  <a:cubicBezTo>
                    <a:pt x="63" y="34"/>
                    <a:pt x="62" y="35"/>
                    <a:pt x="62" y="36"/>
                  </a:cubicBezTo>
                  <a:cubicBezTo>
                    <a:pt x="61" y="37"/>
                    <a:pt x="61" y="37"/>
                    <a:pt x="60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9"/>
                    <a:pt x="59" y="40"/>
                    <a:pt x="59" y="41"/>
                  </a:cubicBezTo>
                  <a:cubicBezTo>
                    <a:pt x="61" y="39"/>
                    <a:pt x="63" y="38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3" y="37"/>
                    <a:pt x="60" y="40"/>
                    <a:pt x="59" y="42"/>
                  </a:cubicBezTo>
                  <a:cubicBezTo>
                    <a:pt x="59" y="42"/>
                    <a:pt x="58" y="43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60" y="42"/>
                    <a:pt x="68" y="36"/>
                    <a:pt x="68" y="34"/>
                  </a:cubicBezTo>
                  <a:cubicBezTo>
                    <a:pt x="69" y="33"/>
                    <a:pt x="69" y="31"/>
                    <a:pt x="69" y="29"/>
                  </a:cubicBezTo>
                  <a:cubicBezTo>
                    <a:pt x="69" y="28"/>
                    <a:pt x="70" y="26"/>
                    <a:pt x="70" y="25"/>
                  </a:cubicBezTo>
                  <a:cubicBezTo>
                    <a:pt x="70" y="25"/>
                    <a:pt x="69" y="29"/>
                    <a:pt x="69" y="30"/>
                  </a:cubicBezTo>
                  <a:cubicBezTo>
                    <a:pt x="69" y="31"/>
                    <a:pt x="69" y="33"/>
                    <a:pt x="69" y="34"/>
                  </a:cubicBezTo>
                  <a:cubicBezTo>
                    <a:pt x="72" y="30"/>
                    <a:pt x="71" y="32"/>
                    <a:pt x="71" y="26"/>
                  </a:cubicBezTo>
                  <a:cubicBezTo>
                    <a:pt x="71" y="25"/>
                    <a:pt x="71" y="24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6"/>
                    <a:pt x="71" y="29"/>
                    <a:pt x="71" y="31"/>
                  </a:cubicBezTo>
                  <a:cubicBezTo>
                    <a:pt x="72" y="29"/>
                    <a:pt x="73" y="27"/>
                    <a:pt x="75" y="25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6" y="24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6"/>
                    <a:pt x="74" y="26"/>
                    <a:pt x="74" y="27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4" y="27"/>
                    <a:pt x="73" y="28"/>
                    <a:pt x="72" y="31"/>
                  </a:cubicBezTo>
                  <a:cubicBezTo>
                    <a:pt x="70" y="33"/>
                    <a:pt x="69" y="34"/>
                    <a:pt x="68" y="36"/>
                  </a:cubicBezTo>
                  <a:cubicBezTo>
                    <a:pt x="69" y="35"/>
                    <a:pt x="74" y="31"/>
                    <a:pt x="76" y="31"/>
                  </a:cubicBezTo>
                  <a:cubicBezTo>
                    <a:pt x="74" y="32"/>
                    <a:pt x="67" y="36"/>
                    <a:pt x="66" y="38"/>
                  </a:cubicBezTo>
                  <a:cubicBezTo>
                    <a:pt x="66" y="38"/>
                    <a:pt x="66" y="39"/>
                    <a:pt x="66" y="39"/>
                  </a:cubicBezTo>
                  <a:cubicBezTo>
                    <a:pt x="66" y="39"/>
                    <a:pt x="66" y="39"/>
                    <a:pt x="66" y="38"/>
                  </a:cubicBezTo>
                  <a:cubicBezTo>
                    <a:pt x="65" y="39"/>
                    <a:pt x="65" y="39"/>
                    <a:pt x="64" y="40"/>
                  </a:cubicBezTo>
                  <a:cubicBezTo>
                    <a:pt x="67" y="39"/>
                    <a:pt x="68" y="38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3" y="38"/>
                    <a:pt x="69" y="38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6" y="41"/>
                    <a:pt x="66" y="41"/>
                    <a:pt x="65" y="41"/>
                  </a:cubicBezTo>
                  <a:cubicBezTo>
                    <a:pt x="66" y="41"/>
                    <a:pt x="66" y="40"/>
                    <a:pt x="67" y="39"/>
                  </a:cubicBezTo>
                  <a:cubicBezTo>
                    <a:pt x="66" y="40"/>
                    <a:pt x="65" y="42"/>
                    <a:pt x="65" y="43"/>
                  </a:cubicBezTo>
                  <a:cubicBezTo>
                    <a:pt x="66" y="42"/>
                    <a:pt x="67" y="41"/>
                    <a:pt x="68" y="40"/>
                  </a:cubicBezTo>
                  <a:cubicBezTo>
                    <a:pt x="65" y="43"/>
                    <a:pt x="65" y="43"/>
                    <a:pt x="64" y="46"/>
                  </a:cubicBezTo>
                  <a:cubicBezTo>
                    <a:pt x="65" y="45"/>
                    <a:pt x="70" y="41"/>
                    <a:pt x="71" y="41"/>
                  </a:cubicBezTo>
                  <a:cubicBezTo>
                    <a:pt x="69" y="42"/>
                    <a:pt x="66" y="44"/>
                    <a:pt x="64" y="46"/>
                  </a:cubicBezTo>
                  <a:cubicBezTo>
                    <a:pt x="65" y="46"/>
                    <a:pt x="66" y="46"/>
                    <a:pt x="67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7"/>
                    <a:pt x="64" y="48"/>
                    <a:pt x="63" y="49"/>
                  </a:cubicBezTo>
                  <a:cubicBezTo>
                    <a:pt x="64" y="48"/>
                    <a:pt x="65" y="48"/>
                    <a:pt x="66" y="48"/>
                  </a:cubicBezTo>
                  <a:cubicBezTo>
                    <a:pt x="65" y="48"/>
                    <a:pt x="64" y="49"/>
                    <a:pt x="63" y="49"/>
                  </a:cubicBezTo>
                  <a:cubicBezTo>
                    <a:pt x="63" y="50"/>
                    <a:pt x="62" y="52"/>
                    <a:pt x="61" y="53"/>
                  </a:cubicBezTo>
                  <a:cubicBezTo>
                    <a:pt x="62" y="53"/>
                    <a:pt x="64" y="53"/>
                    <a:pt x="65" y="54"/>
                  </a:cubicBezTo>
                  <a:cubicBezTo>
                    <a:pt x="64" y="53"/>
                    <a:pt x="62" y="53"/>
                    <a:pt x="61" y="53"/>
                  </a:cubicBezTo>
                  <a:cubicBezTo>
                    <a:pt x="60" y="54"/>
                    <a:pt x="60" y="55"/>
                    <a:pt x="59" y="56"/>
                  </a:cubicBezTo>
                  <a:cubicBezTo>
                    <a:pt x="62" y="56"/>
                    <a:pt x="62" y="56"/>
                    <a:pt x="65" y="55"/>
                  </a:cubicBezTo>
                  <a:cubicBezTo>
                    <a:pt x="67" y="51"/>
                    <a:pt x="69" y="48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6"/>
                    <a:pt x="69" y="48"/>
                    <a:pt x="68" y="49"/>
                  </a:cubicBezTo>
                  <a:cubicBezTo>
                    <a:pt x="67" y="51"/>
                    <a:pt x="66" y="53"/>
                    <a:pt x="66" y="55"/>
                  </a:cubicBezTo>
                  <a:cubicBezTo>
                    <a:pt x="67" y="54"/>
                    <a:pt x="67" y="53"/>
                    <a:pt x="68" y="52"/>
                  </a:cubicBezTo>
                  <a:cubicBezTo>
                    <a:pt x="69" y="52"/>
                    <a:pt x="70" y="51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9" y="53"/>
                    <a:pt x="72" y="53"/>
                    <a:pt x="74" y="52"/>
                  </a:cubicBezTo>
                  <a:cubicBezTo>
                    <a:pt x="74" y="52"/>
                    <a:pt x="74" y="52"/>
                    <a:pt x="73" y="52"/>
                  </a:cubicBezTo>
                  <a:cubicBezTo>
                    <a:pt x="74" y="52"/>
                    <a:pt x="74" y="52"/>
                    <a:pt x="74" y="53"/>
                  </a:cubicBezTo>
                  <a:cubicBezTo>
                    <a:pt x="78" y="49"/>
                    <a:pt x="75" y="50"/>
                    <a:pt x="80" y="43"/>
                  </a:cubicBezTo>
                  <a:cubicBezTo>
                    <a:pt x="80" y="42"/>
                    <a:pt x="82" y="39"/>
                    <a:pt x="82" y="39"/>
                  </a:cubicBezTo>
                  <a:cubicBezTo>
                    <a:pt x="80" y="41"/>
                    <a:pt x="79" y="45"/>
                    <a:pt x="78" y="48"/>
                  </a:cubicBezTo>
                  <a:cubicBezTo>
                    <a:pt x="81" y="45"/>
                    <a:pt x="83" y="43"/>
                    <a:pt x="85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39"/>
                    <a:pt x="88" y="38"/>
                    <a:pt x="90" y="37"/>
                  </a:cubicBezTo>
                  <a:cubicBezTo>
                    <a:pt x="88" y="38"/>
                    <a:pt x="87" y="39"/>
                    <a:pt x="85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1"/>
                    <a:pt x="84" y="42"/>
                    <a:pt x="83" y="43"/>
                  </a:cubicBezTo>
                  <a:cubicBezTo>
                    <a:pt x="84" y="42"/>
                    <a:pt x="85" y="42"/>
                    <a:pt x="85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5" y="42"/>
                    <a:pt x="84" y="42"/>
                    <a:pt x="84" y="42"/>
                  </a:cubicBezTo>
                  <a:cubicBezTo>
                    <a:pt x="86" y="42"/>
                    <a:pt x="88" y="41"/>
                    <a:pt x="90" y="40"/>
                  </a:cubicBezTo>
                  <a:cubicBezTo>
                    <a:pt x="81" y="43"/>
                    <a:pt x="85" y="41"/>
                    <a:pt x="81" y="46"/>
                  </a:cubicBezTo>
                  <a:cubicBezTo>
                    <a:pt x="79" y="49"/>
                    <a:pt x="77" y="51"/>
                    <a:pt x="74" y="53"/>
                  </a:cubicBezTo>
                  <a:cubicBezTo>
                    <a:pt x="78" y="52"/>
                    <a:pt x="82" y="51"/>
                    <a:pt x="86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2" y="51"/>
                    <a:pt x="78" y="52"/>
                    <a:pt x="74" y="53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4"/>
                    <a:pt x="77" y="54"/>
                    <a:pt x="78" y="53"/>
                  </a:cubicBezTo>
                  <a:cubicBezTo>
                    <a:pt x="78" y="53"/>
                    <a:pt x="75" y="54"/>
                    <a:pt x="74" y="55"/>
                  </a:cubicBezTo>
                  <a:cubicBezTo>
                    <a:pt x="74" y="55"/>
                    <a:pt x="75" y="55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6" y="56"/>
                    <a:pt x="77" y="56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80" y="55"/>
                    <a:pt x="83" y="55"/>
                    <a:pt x="86" y="54"/>
                  </a:cubicBezTo>
                  <a:cubicBezTo>
                    <a:pt x="83" y="55"/>
                    <a:pt x="80" y="55"/>
                    <a:pt x="77" y="56"/>
                  </a:cubicBezTo>
                  <a:cubicBezTo>
                    <a:pt x="76" y="56"/>
                    <a:pt x="73" y="60"/>
                    <a:pt x="73" y="61"/>
                  </a:cubicBezTo>
                  <a:cubicBezTo>
                    <a:pt x="74" y="60"/>
                    <a:pt x="75" y="60"/>
                    <a:pt x="77" y="60"/>
                  </a:cubicBezTo>
                  <a:cubicBezTo>
                    <a:pt x="75" y="60"/>
                    <a:pt x="74" y="60"/>
                    <a:pt x="72" y="61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3" y="62"/>
                    <a:pt x="74" y="61"/>
                    <a:pt x="75" y="61"/>
                  </a:cubicBezTo>
                  <a:cubicBezTo>
                    <a:pt x="77" y="60"/>
                    <a:pt x="78" y="59"/>
                    <a:pt x="80" y="59"/>
                  </a:cubicBezTo>
                  <a:cubicBezTo>
                    <a:pt x="78" y="60"/>
                    <a:pt x="75" y="61"/>
                    <a:pt x="72" y="63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0" y="63"/>
                    <a:pt x="72" y="63"/>
                    <a:pt x="69" y="68"/>
                  </a:cubicBezTo>
                  <a:cubicBezTo>
                    <a:pt x="71" y="66"/>
                    <a:pt x="74" y="64"/>
                    <a:pt x="76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4" y="64"/>
                    <a:pt x="70" y="67"/>
                    <a:pt x="68" y="69"/>
                  </a:cubicBezTo>
                  <a:cubicBezTo>
                    <a:pt x="67" y="70"/>
                    <a:pt x="67" y="71"/>
                    <a:pt x="66" y="72"/>
                  </a:cubicBezTo>
                  <a:cubicBezTo>
                    <a:pt x="67" y="72"/>
                    <a:pt x="68" y="73"/>
                    <a:pt x="69" y="73"/>
                  </a:cubicBezTo>
                  <a:cubicBezTo>
                    <a:pt x="73" y="72"/>
                    <a:pt x="77" y="71"/>
                    <a:pt x="81" y="71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70" y="73"/>
                    <a:pt x="70" y="73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70" y="74"/>
                    <a:pt x="73" y="75"/>
                    <a:pt x="75" y="76"/>
                  </a:cubicBezTo>
                  <a:cubicBezTo>
                    <a:pt x="73" y="75"/>
                    <a:pt x="71" y="75"/>
                    <a:pt x="68" y="74"/>
                  </a:cubicBezTo>
                  <a:cubicBezTo>
                    <a:pt x="68" y="73"/>
                    <a:pt x="68" y="73"/>
                    <a:pt x="67" y="73"/>
                  </a:cubicBezTo>
                  <a:cubicBezTo>
                    <a:pt x="66" y="73"/>
                    <a:pt x="65" y="73"/>
                    <a:pt x="64" y="73"/>
                  </a:cubicBezTo>
                  <a:cubicBezTo>
                    <a:pt x="64" y="74"/>
                    <a:pt x="63" y="75"/>
                    <a:pt x="62" y="75"/>
                  </a:cubicBezTo>
                  <a:cubicBezTo>
                    <a:pt x="61" y="77"/>
                    <a:pt x="58" y="78"/>
                    <a:pt x="56" y="79"/>
                  </a:cubicBezTo>
                  <a:cubicBezTo>
                    <a:pt x="57" y="80"/>
                    <a:pt x="60" y="83"/>
                    <a:pt x="61" y="83"/>
                  </a:cubicBezTo>
                  <a:cubicBezTo>
                    <a:pt x="62" y="83"/>
                    <a:pt x="63" y="83"/>
                    <a:pt x="64" y="83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3" y="78"/>
                    <a:pt x="75" y="77"/>
                    <a:pt x="77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6"/>
                    <a:pt x="73" y="78"/>
                    <a:pt x="72" y="79"/>
                  </a:cubicBezTo>
                  <a:cubicBezTo>
                    <a:pt x="74" y="78"/>
                    <a:pt x="80" y="75"/>
                    <a:pt x="82" y="75"/>
                  </a:cubicBezTo>
                  <a:cubicBezTo>
                    <a:pt x="79" y="76"/>
                    <a:pt x="74" y="78"/>
                    <a:pt x="71" y="80"/>
                  </a:cubicBezTo>
                  <a:cubicBezTo>
                    <a:pt x="70" y="80"/>
                    <a:pt x="69" y="82"/>
                    <a:pt x="67" y="83"/>
                  </a:cubicBezTo>
                  <a:cubicBezTo>
                    <a:pt x="70" y="83"/>
                    <a:pt x="72" y="82"/>
                    <a:pt x="74" y="82"/>
                  </a:cubicBezTo>
                  <a:cubicBezTo>
                    <a:pt x="76" y="81"/>
                    <a:pt x="78" y="80"/>
                    <a:pt x="80" y="79"/>
                  </a:cubicBezTo>
                  <a:cubicBezTo>
                    <a:pt x="80" y="79"/>
                    <a:pt x="80" y="79"/>
                    <a:pt x="81" y="78"/>
                  </a:cubicBezTo>
                  <a:cubicBezTo>
                    <a:pt x="82" y="77"/>
                    <a:pt x="83" y="76"/>
                    <a:pt x="83" y="75"/>
                  </a:cubicBezTo>
                  <a:cubicBezTo>
                    <a:pt x="84" y="74"/>
                    <a:pt x="87" y="69"/>
                    <a:pt x="88" y="69"/>
                  </a:cubicBezTo>
                  <a:cubicBezTo>
                    <a:pt x="87" y="70"/>
                    <a:pt x="86" y="71"/>
                    <a:pt x="86" y="72"/>
                  </a:cubicBezTo>
                  <a:cubicBezTo>
                    <a:pt x="85" y="73"/>
                    <a:pt x="84" y="74"/>
                    <a:pt x="84" y="75"/>
                  </a:cubicBezTo>
                  <a:cubicBezTo>
                    <a:pt x="86" y="73"/>
                    <a:pt x="88" y="71"/>
                    <a:pt x="91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88" y="72"/>
                    <a:pt x="84" y="74"/>
                    <a:pt x="83" y="77"/>
                  </a:cubicBezTo>
                  <a:cubicBezTo>
                    <a:pt x="83" y="77"/>
                    <a:pt x="83" y="78"/>
                    <a:pt x="82" y="78"/>
                  </a:cubicBezTo>
                  <a:cubicBezTo>
                    <a:pt x="88" y="75"/>
                    <a:pt x="89" y="74"/>
                    <a:pt x="93" y="71"/>
                  </a:cubicBezTo>
                  <a:cubicBezTo>
                    <a:pt x="93" y="71"/>
                    <a:pt x="93" y="71"/>
                    <a:pt x="94" y="71"/>
                  </a:cubicBezTo>
                  <a:cubicBezTo>
                    <a:pt x="93" y="71"/>
                    <a:pt x="93" y="72"/>
                    <a:pt x="92" y="72"/>
                  </a:cubicBezTo>
                  <a:cubicBezTo>
                    <a:pt x="94" y="71"/>
                    <a:pt x="96" y="70"/>
                    <a:pt x="98" y="70"/>
                  </a:cubicBezTo>
                  <a:cubicBezTo>
                    <a:pt x="96" y="71"/>
                    <a:pt x="93" y="72"/>
                    <a:pt x="90" y="74"/>
                  </a:cubicBezTo>
                  <a:cubicBezTo>
                    <a:pt x="90" y="74"/>
                    <a:pt x="91" y="73"/>
                    <a:pt x="91" y="73"/>
                  </a:cubicBezTo>
                  <a:cubicBezTo>
                    <a:pt x="90" y="74"/>
                    <a:pt x="89" y="74"/>
                    <a:pt x="88" y="75"/>
                  </a:cubicBezTo>
                  <a:cubicBezTo>
                    <a:pt x="91" y="75"/>
                    <a:pt x="94" y="75"/>
                    <a:pt x="97" y="75"/>
                  </a:cubicBezTo>
                  <a:cubicBezTo>
                    <a:pt x="96" y="75"/>
                    <a:pt x="89" y="75"/>
                    <a:pt x="88" y="75"/>
                  </a:cubicBezTo>
                  <a:cubicBezTo>
                    <a:pt x="88" y="75"/>
                    <a:pt x="88" y="76"/>
                    <a:pt x="87" y="76"/>
                  </a:cubicBezTo>
                  <a:cubicBezTo>
                    <a:pt x="85" y="78"/>
                    <a:pt x="82" y="80"/>
                    <a:pt x="78" y="81"/>
                  </a:cubicBezTo>
                  <a:cubicBezTo>
                    <a:pt x="79" y="81"/>
                    <a:pt x="92" y="80"/>
                    <a:pt x="92" y="79"/>
                  </a:cubicBezTo>
                  <a:cubicBezTo>
                    <a:pt x="93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93" y="79"/>
                    <a:pt x="93" y="79"/>
                  </a:cubicBezTo>
                  <a:cubicBezTo>
                    <a:pt x="93" y="79"/>
                    <a:pt x="93" y="79"/>
                    <a:pt x="94" y="79"/>
                  </a:cubicBezTo>
                  <a:cubicBezTo>
                    <a:pt x="93" y="79"/>
                    <a:pt x="93" y="79"/>
                    <a:pt x="92" y="79"/>
                  </a:cubicBezTo>
                  <a:cubicBezTo>
                    <a:pt x="92" y="81"/>
                    <a:pt x="91" y="82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5"/>
                    <a:pt x="88" y="86"/>
                  </a:cubicBezTo>
                  <a:cubicBezTo>
                    <a:pt x="89" y="86"/>
                    <a:pt x="89" y="85"/>
                    <a:pt x="89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7" y="87"/>
                    <a:pt x="86" y="88"/>
                    <a:pt x="85" y="90"/>
                  </a:cubicBezTo>
                  <a:cubicBezTo>
                    <a:pt x="85" y="90"/>
                    <a:pt x="93" y="88"/>
                    <a:pt x="95" y="87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88"/>
                    <a:pt x="94" y="88"/>
                    <a:pt x="93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1" y="89"/>
                    <a:pt x="88" y="89"/>
                    <a:pt x="86" y="90"/>
                  </a:cubicBezTo>
                  <a:cubicBezTo>
                    <a:pt x="86" y="90"/>
                    <a:pt x="87" y="90"/>
                    <a:pt x="87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7" y="91"/>
                    <a:pt x="86" y="90"/>
                    <a:pt x="86" y="90"/>
                  </a:cubicBezTo>
                  <a:cubicBezTo>
                    <a:pt x="85" y="91"/>
                    <a:pt x="83" y="91"/>
                    <a:pt x="82" y="92"/>
                  </a:cubicBezTo>
                  <a:cubicBezTo>
                    <a:pt x="81" y="92"/>
                    <a:pt x="80" y="93"/>
                    <a:pt x="79" y="94"/>
                  </a:cubicBezTo>
                  <a:cubicBezTo>
                    <a:pt x="77" y="95"/>
                    <a:pt x="75" y="96"/>
                    <a:pt x="73" y="97"/>
                  </a:cubicBezTo>
                  <a:cubicBezTo>
                    <a:pt x="72" y="97"/>
                    <a:pt x="67" y="98"/>
                    <a:pt x="66" y="98"/>
                  </a:cubicBezTo>
                  <a:cubicBezTo>
                    <a:pt x="64" y="98"/>
                    <a:pt x="61" y="98"/>
                    <a:pt x="59" y="97"/>
                  </a:cubicBezTo>
                  <a:cubicBezTo>
                    <a:pt x="58" y="97"/>
                    <a:pt x="56" y="97"/>
                    <a:pt x="55" y="96"/>
                  </a:cubicBezTo>
                  <a:cubicBezTo>
                    <a:pt x="56" y="106"/>
                    <a:pt x="59" y="111"/>
                    <a:pt x="60" y="117"/>
                  </a:cubicBezTo>
                  <a:cubicBezTo>
                    <a:pt x="61" y="125"/>
                    <a:pt x="61" y="134"/>
                    <a:pt x="62" y="138"/>
                  </a:cubicBezTo>
                  <a:cubicBezTo>
                    <a:pt x="62" y="143"/>
                    <a:pt x="63" y="148"/>
                    <a:pt x="66" y="156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59" y="150"/>
                    <a:pt x="58" y="149"/>
                    <a:pt x="57" y="139"/>
                  </a:cubicBezTo>
                  <a:cubicBezTo>
                    <a:pt x="56" y="128"/>
                    <a:pt x="58" y="127"/>
                    <a:pt x="55" y="116"/>
                  </a:cubicBezTo>
                  <a:cubicBezTo>
                    <a:pt x="54" y="107"/>
                    <a:pt x="52" y="102"/>
                    <a:pt x="52" y="93"/>
                  </a:cubicBezTo>
                  <a:cubicBezTo>
                    <a:pt x="51" y="94"/>
                    <a:pt x="50" y="95"/>
                    <a:pt x="49" y="95"/>
                  </a:cubicBezTo>
                  <a:cubicBezTo>
                    <a:pt x="48" y="95"/>
                    <a:pt x="46" y="96"/>
                    <a:pt x="45" y="96"/>
                  </a:cubicBezTo>
                  <a:cubicBezTo>
                    <a:pt x="44" y="96"/>
                    <a:pt x="41" y="95"/>
                    <a:pt x="40" y="94"/>
                  </a:cubicBezTo>
                  <a:cubicBezTo>
                    <a:pt x="37" y="96"/>
                    <a:pt x="35" y="98"/>
                    <a:pt x="32" y="9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5" y="97"/>
                    <a:pt x="37" y="96"/>
                    <a:pt x="40" y="94"/>
                  </a:cubicBezTo>
                  <a:cubicBezTo>
                    <a:pt x="38" y="93"/>
                    <a:pt x="37" y="93"/>
                    <a:pt x="35" y="93"/>
                  </a:cubicBezTo>
                  <a:cubicBezTo>
                    <a:pt x="27" y="92"/>
                    <a:pt x="28" y="93"/>
                    <a:pt x="21" y="97"/>
                  </a:cubicBezTo>
                  <a:cubicBezTo>
                    <a:pt x="18" y="99"/>
                    <a:pt x="15" y="100"/>
                    <a:pt x="13" y="102"/>
                  </a:cubicBezTo>
                  <a:cubicBezTo>
                    <a:pt x="13" y="101"/>
                    <a:pt x="21" y="97"/>
                    <a:pt x="24" y="95"/>
                  </a:cubicBezTo>
                  <a:cubicBezTo>
                    <a:pt x="25" y="95"/>
                    <a:pt x="26" y="94"/>
                    <a:pt x="27" y="93"/>
                  </a:cubicBezTo>
                  <a:cubicBezTo>
                    <a:pt x="23" y="94"/>
                    <a:pt x="18" y="95"/>
                    <a:pt x="13" y="95"/>
                  </a:cubicBezTo>
                  <a:cubicBezTo>
                    <a:pt x="16" y="95"/>
                    <a:pt x="27" y="93"/>
                    <a:pt x="28" y="92"/>
                  </a:cubicBezTo>
                  <a:cubicBezTo>
                    <a:pt x="27" y="92"/>
                    <a:pt x="26" y="92"/>
                    <a:pt x="26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27" y="92"/>
                    <a:pt x="28" y="92"/>
                  </a:cubicBezTo>
                  <a:cubicBezTo>
                    <a:pt x="27" y="92"/>
                    <a:pt x="25" y="92"/>
                    <a:pt x="24" y="92"/>
                  </a:cubicBezTo>
                  <a:cubicBezTo>
                    <a:pt x="22" y="92"/>
                    <a:pt x="14" y="94"/>
                    <a:pt x="13" y="93"/>
                  </a:cubicBezTo>
                  <a:cubicBezTo>
                    <a:pt x="16" y="93"/>
                    <a:pt x="20" y="92"/>
                    <a:pt x="23" y="91"/>
                  </a:cubicBezTo>
                  <a:cubicBezTo>
                    <a:pt x="22" y="91"/>
                    <a:pt x="20" y="91"/>
                    <a:pt x="19" y="91"/>
                  </a:cubicBezTo>
                  <a:cubicBezTo>
                    <a:pt x="15" y="90"/>
                    <a:pt x="14" y="89"/>
                    <a:pt x="10" y="89"/>
                  </a:cubicBezTo>
                  <a:cubicBezTo>
                    <a:pt x="5" y="88"/>
                    <a:pt x="4" y="89"/>
                    <a:pt x="0" y="90"/>
                  </a:cubicBezTo>
                  <a:cubicBezTo>
                    <a:pt x="1" y="89"/>
                    <a:pt x="3" y="89"/>
                    <a:pt x="4" y="89"/>
                  </a:cubicBezTo>
                  <a:cubicBezTo>
                    <a:pt x="4" y="89"/>
                    <a:pt x="4" y="89"/>
                    <a:pt x="3" y="89"/>
                  </a:cubicBezTo>
                  <a:cubicBezTo>
                    <a:pt x="5" y="89"/>
                    <a:pt x="7" y="88"/>
                    <a:pt x="9" y="88"/>
                  </a:cubicBezTo>
                  <a:cubicBezTo>
                    <a:pt x="5" y="85"/>
                    <a:pt x="5" y="85"/>
                    <a:pt x="0" y="85"/>
                  </a:cubicBezTo>
                  <a:cubicBezTo>
                    <a:pt x="1" y="85"/>
                    <a:pt x="4" y="85"/>
                    <a:pt x="5" y="86"/>
                  </a:cubicBezTo>
                  <a:cubicBezTo>
                    <a:pt x="4" y="85"/>
                    <a:pt x="4" y="85"/>
                    <a:pt x="3" y="85"/>
                  </a:cubicBezTo>
                  <a:cubicBezTo>
                    <a:pt x="3" y="84"/>
                    <a:pt x="0" y="82"/>
                    <a:pt x="0" y="81"/>
                  </a:cubicBezTo>
                  <a:cubicBezTo>
                    <a:pt x="1" y="82"/>
                    <a:pt x="2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10" y="87"/>
                    <a:pt x="10" y="87"/>
                    <a:pt x="17" y="89"/>
                  </a:cubicBezTo>
                  <a:cubicBezTo>
                    <a:pt x="15" y="86"/>
                    <a:pt x="12" y="83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14" y="85"/>
                    <a:pt x="17" y="89"/>
                    <a:pt x="17" y="89"/>
                  </a:cubicBezTo>
                  <a:cubicBezTo>
                    <a:pt x="18" y="90"/>
                    <a:pt x="20" y="90"/>
                    <a:pt x="21" y="90"/>
                  </a:cubicBezTo>
                  <a:cubicBezTo>
                    <a:pt x="20" y="89"/>
                    <a:pt x="17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4" y="84"/>
                    <a:pt x="13" y="84"/>
                    <a:pt x="11" y="82"/>
                  </a:cubicBezTo>
                  <a:cubicBezTo>
                    <a:pt x="11" y="82"/>
                    <a:pt x="11" y="82"/>
                    <a:pt x="10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3"/>
                    <a:pt x="13" y="83"/>
                    <a:pt x="14" y="84"/>
                  </a:cubicBezTo>
                  <a:cubicBezTo>
                    <a:pt x="17" y="86"/>
                    <a:pt x="15" y="86"/>
                    <a:pt x="20" y="87"/>
                  </a:cubicBezTo>
                  <a:cubicBezTo>
                    <a:pt x="24" y="88"/>
                    <a:pt x="29" y="89"/>
                    <a:pt x="33" y="91"/>
                  </a:cubicBezTo>
                  <a:cubicBezTo>
                    <a:pt x="34" y="91"/>
                    <a:pt x="35" y="91"/>
                    <a:pt x="36" y="91"/>
                  </a:cubicBezTo>
                  <a:cubicBezTo>
                    <a:pt x="34" y="89"/>
                    <a:pt x="34" y="89"/>
                    <a:pt x="30" y="88"/>
                  </a:cubicBezTo>
                  <a:cubicBezTo>
                    <a:pt x="28" y="87"/>
                    <a:pt x="27" y="87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8" y="87"/>
                    <a:pt x="30" y="88"/>
                    <a:pt x="33" y="88"/>
                  </a:cubicBezTo>
                  <a:cubicBezTo>
                    <a:pt x="30" y="86"/>
                    <a:pt x="31" y="86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6"/>
                    <a:pt x="29" y="86"/>
                    <a:pt x="30" y="86"/>
                  </a:cubicBezTo>
                  <a:cubicBezTo>
                    <a:pt x="29" y="85"/>
                    <a:pt x="27" y="85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7" y="84"/>
                    <a:pt x="29" y="86"/>
                    <a:pt x="30" y="86"/>
                  </a:cubicBezTo>
                  <a:cubicBezTo>
                    <a:pt x="31" y="86"/>
                    <a:pt x="31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0" y="84"/>
                    <a:pt x="30" y="84"/>
                    <a:pt x="27" y="82"/>
                  </a:cubicBezTo>
                  <a:cubicBezTo>
                    <a:pt x="26" y="82"/>
                    <a:pt x="25" y="82"/>
                    <a:pt x="24" y="81"/>
                  </a:cubicBezTo>
                  <a:cubicBezTo>
                    <a:pt x="26" y="82"/>
                    <a:pt x="28" y="83"/>
                    <a:pt x="30" y="84"/>
                  </a:cubicBezTo>
                  <a:cubicBezTo>
                    <a:pt x="30" y="83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1"/>
                  </a:cubicBezTo>
                  <a:cubicBezTo>
                    <a:pt x="28" y="81"/>
                    <a:pt x="28" y="80"/>
                    <a:pt x="27" y="79"/>
                  </a:cubicBezTo>
                  <a:cubicBezTo>
                    <a:pt x="24" y="80"/>
                    <a:pt x="21" y="81"/>
                    <a:pt x="18" y="82"/>
                  </a:cubicBezTo>
                  <a:cubicBezTo>
                    <a:pt x="19" y="81"/>
                    <a:pt x="26" y="80"/>
                    <a:pt x="27" y="79"/>
                  </a:cubicBezTo>
                  <a:cubicBezTo>
                    <a:pt x="27" y="79"/>
                    <a:pt x="27" y="79"/>
                    <a:pt x="26" y="78"/>
                  </a:cubicBezTo>
                  <a:cubicBezTo>
                    <a:pt x="22" y="80"/>
                    <a:pt x="17" y="82"/>
                    <a:pt x="12" y="83"/>
                  </a:cubicBezTo>
                  <a:cubicBezTo>
                    <a:pt x="13" y="82"/>
                    <a:pt x="18" y="81"/>
                    <a:pt x="19" y="81"/>
                  </a:cubicBezTo>
                  <a:cubicBezTo>
                    <a:pt x="21" y="80"/>
                    <a:pt x="24" y="79"/>
                    <a:pt x="26" y="78"/>
                  </a:cubicBezTo>
                  <a:cubicBezTo>
                    <a:pt x="25" y="78"/>
                    <a:pt x="24" y="78"/>
                    <a:pt x="23" y="78"/>
                  </a:cubicBezTo>
                  <a:cubicBezTo>
                    <a:pt x="20" y="79"/>
                    <a:pt x="17" y="79"/>
                    <a:pt x="14" y="80"/>
                  </a:cubicBezTo>
                  <a:cubicBezTo>
                    <a:pt x="17" y="79"/>
                    <a:pt x="20" y="78"/>
                    <a:pt x="23" y="78"/>
                  </a:cubicBezTo>
                  <a:cubicBezTo>
                    <a:pt x="20" y="78"/>
                    <a:pt x="16" y="77"/>
                    <a:pt x="13" y="76"/>
                  </a:cubicBezTo>
                  <a:cubicBezTo>
                    <a:pt x="12" y="75"/>
                    <a:pt x="10" y="74"/>
                    <a:pt x="9" y="74"/>
                  </a:cubicBezTo>
                  <a:cubicBezTo>
                    <a:pt x="6" y="74"/>
                    <a:pt x="4" y="75"/>
                    <a:pt x="2" y="75"/>
                  </a:cubicBezTo>
                  <a:cubicBezTo>
                    <a:pt x="4" y="75"/>
                    <a:pt x="6" y="74"/>
                    <a:pt x="8" y="74"/>
                  </a:cubicBezTo>
                  <a:cubicBezTo>
                    <a:pt x="7" y="73"/>
                    <a:pt x="6" y="73"/>
                    <a:pt x="4" y="73"/>
                  </a:cubicBezTo>
                  <a:cubicBezTo>
                    <a:pt x="6" y="73"/>
                    <a:pt x="8" y="74"/>
                    <a:pt x="9" y="74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4" y="72"/>
                    <a:pt x="3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0" y="74"/>
                    <a:pt x="12" y="75"/>
                    <a:pt x="16" y="76"/>
                  </a:cubicBezTo>
                  <a:cubicBezTo>
                    <a:pt x="14" y="73"/>
                    <a:pt x="11" y="71"/>
                    <a:pt x="7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14" y="73"/>
                    <a:pt x="16" y="75"/>
                    <a:pt x="16" y="76"/>
                  </a:cubicBezTo>
                  <a:cubicBezTo>
                    <a:pt x="18" y="76"/>
                    <a:pt x="19" y="76"/>
                    <a:pt x="20" y="77"/>
                  </a:cubicBezTo>
                  <a:cubicBezTo>
                    <a:pt x="17" y="74"/>
                    <a:pt x="14" y="72"/>
                    <a:pt x="11" y="70"/>
                  </a:cubicBezTo>
                  <a:cubicBezTo>
                    <a:pt x="14" y="72"/>
                    <a:pt x="16" y="73"/>
                    <a:pt x="18" y="75"/>
                  </a:cubicBezTo>
                  <a:cubicBezTo>
                    <a:pt x="19" y="76"/>
                    <a:pt x="20" y="77"/>
                    <a:pt x="21" y="77"/>
                  </a:cubicBezTo>
                  <a:cubicBezTo>
                    <a:pt x="23" y="77"/>
                    <a:pt x="33" y="78"/>
                    <a:pt x="34" y="77"/>
                  </a:cubicBezTo>
                  <a:cubicBezTo>
                    <a:pt x="31" y="76"/>
                    <a:pt x="29" y="74"/>
                    <a:pt x="26" y="73"/>
                  </a:cubicBezTo>
                  <a:cubicBezTo>
                    <a:pt x="25" y="73"/>
                    <a:pt x="23" y="73"/>
                    <a:pt x="22" y="73"/>
                  </a:cubicBezTo>
                  <a:cubicBezTo>
                    <a:pt x="23" y="73"/>
                    <a:pt x="24" y="73"/>
                    <a:pt x="25" y="73"/>
                  </a:cubicBezTo>
                  <a:cubicBezTo>
                    <a:pt x="25" y="73"/>
                    <a:pt x="19" y="72"/>
                    <a:pt x="19" y="71"/>
                  </a:cubicBezTo>
                  <a:cubicBezTo>
                    <a:pt x="20" y="71"/>
                    <a:pt x="25" y="73"/>
                    <a:pt x="26" y="73"/>
                  </a:cubicBezTo>
                  <a:cubicBezTo>
                    <a:pt x="29" y="74"/>
                    <a:pt x="32" y="74"/>
                    <a:pt x="35" y="75"/>
                  </a:cubicBezTo>
                  <a:cubicBezTo>
                    <a:pt x="36" y="75"/>
                    <a:pt x="36" y="74"/>
                    <a:pt x="36" y="74"/>
                  </a:cubicBezTo>
                  <a:cubicBezTo>
                    <a:pt x="36" y="74"/>
                    <a:pt x="34" y="72"/>
                    <a:pt x="34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3" y="72"/>
                    <a:pt x="34" y="72"/>
                  </a:cubicBezTo>
                  <a:cubicBezTo>
                    <a:pt x="32" y="71"/>
                    <a:pt x="31" y="70"/>
                    <a:pt x="29" y="70"/>
                  </a:cubicBezTo>
                  <a:cubicBezTo>
                    <a:pt x="30" y="70"/>
                    <a:pt x="33" y="72"/>
                    <a:pt x="34" y="72"/>
                  </a:cubicBezTo>
                  <a:cubicBezTo>
                    <a:pt x="34" y="72"/>
                    <a:pt x="35" y="72"/>
                    <a:pt x="35" y="72"/>
                  </a:cubicBezTo>
                  <a:cubicBezTo>
                    <a:pt x="34" y="71"/>
                    <a:pt x="34" y="70"/>
                    <a:pt x="33" y="70"/>
                  </a:cubicBezTo>
                  <a:cubicBezTo>
                    <a:pt x="32" y="70"/>
                    <a:pt x="31" y="69"/>
                    <a:pt x="30" y="69"/>
                  </a:cubicBezTo>
                  <a:cubicBezTo>
                    <a:pt x="31" y="69"/>
                    <a:pt x="32" y="70"/>
                    <a:pt x="33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4" y="70"/>
                    <a:pt x="36" y="73"/>
                    <a:pt x="37" y="73"/>
                  </a:cubicBezTo>
                  <a:cubicBezTo>
                    <a:pt x="37" y="71"/>
                    <a:pt x="37" y="71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0"/>
                    <a:pt x="38" y="70"/>
                  </a:cubicBezTo>
                  <a:cubicBezTo>
                    <a:pt x="37" y="71"/>
                    <a:pt x="37" y="71"/>
                    <a:pt x="38" y="73"/>
                  </a:cubicBezTo>
                  <a:cubicBezTo>
                    <a:pt x="39" y="71"/>
                    <a:pt x="41" y="68"/>
                    <a:pt x="42" y="66"/>
                  </a:cubicBezTo>
                  <a:cubicBezTo>
                    <a:pt x="40" y="66"/>
                    <a:pt x="39" y="66"/>
                    <a:pt x="37" y="66"/>
                  </a:cubicBezTo>
                  <a:cubicBezTo>
                    <a:pt x="39" y="66"/>
                    <a:pt x="40" y="66"/>
                    <a:pt x="42" y="66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1" y="64"/>
                    <a:pt x="40" y="64"/>
                    <a:pt x="38" y="65"/>
                  </a:cubicBezTo>
                  <a:cubicBezTo>
                    <a:pt x="36" y="66"/>
                    <a:pt x="34" y="66"/>
                    <a:pt x="32" y="67"/>
                  </a:cubicBezTo>
                  <a:cubicBezTo>
                    <a:pt x="30" y="68"/>
                    <a:pt x="27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8" y="68"/>
                    <a:pt x="33" y="67"/>
                    <a:pt x="37" y="65"/>
                  </a:cubicBezTo>
                  <a:cubicBezTo>
                    <a:pt x="36" y="65"/>
                    <a:pt x="35" y="65"/>
                    <a:pt x="35" y="65"/>
                  </a:cubicBezTo>
                  <a:cubicBezTo>
                    <a:pt x="33" y="65"/>
                    <a:pt x="31" y="65"/>
                    <a:pt x="30" y="65"/>
                  </a:cubicBezTo>
                  <a:cubicBezTo>
                    <a:pt x="29" y="65"/>
                    <a:pt x="28" y="66"/>
                    <a:pt x="27" y="67"/>
                  </a:cubicBezTo>
                  <a:cubicBezTo>
                    <a:pt x="26" y="67"/>
                    <a:pt x="25" y="68"/>
                    <a:pt x="24" y="69"/>
                  </a:cubicBezTo>
                  <a:cubicBezTo>
                    <a:pt x="26" y="68"/>
                    <a:pt x="28" y="66"/>
                    <a:pt x="29" y="65"/>
                  </a:cubicBezTo>
                  <a:cubicBezTo>
                    <a:pt x="23" y="64"/>
                    <a:pt x="29" y="63"/>
                    <a:pt x="20" y="66"/>
                  </a:cubicBezTo>
                  <a:cubicBezTo>
                    <a:pt x="18" y="67"/>
                    <a:pt x="16" y="67"/>
                    <a:pt x="14" y="68"/>
                  </a:cubicBezTo>
                  <a:cubicBezTo>
                    <a:pt x="18" y="67"/>
                    <a:pt x="22" y="65"/>
                    <a:pt x="26" y="64"/>
                  </a:cubicBezTo>
                  <a:cubicBezTo>
                    <a:pt x="22" y="63"/>
                    <a:pt x="21" y="63"/>
                    <a:pt x="17" y="63"/>
                  </a:cubicBezTo>
                  <a:cubicBezTo>
                    <a:pt x="14" y="63"/>
                    <a:pt x="12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4" y="63"/>
                    <a:pt x="18" y="62"/>
                    <a:pt x="22" y="63"/>
                  </a:cubicBezTo>
                  <a:cubicBezTo>
                    <a:pt x="20" y="62"/>
                    <a:pt x="18" y="61"/>
                    <a:pt x="17" y="60"/>
                  </a:cubicBezTo>
                  <a:cubicBezTo>
                    <a:pt x="15" y="59"/>
                    <a:pt x="13" y="57"/>
                    <a:pt x="12" y="56"/>
                  </a:cubicBezTo>
                  <a:cubicBezTo>
                    <a:pt x="11" y="56"/>
                    <a:pt x="10" y="56"/>
                    <a:pt x="8" y="56"/>
                  </a:cubicBezTo>
                  <a:cubicBezTo>
                    <a:pt x="9" y="56"/>
                    <a:pt x="11" y="56"/>
                    <a:pt x="12" y="56"/>
                  </a:cubicBezTo>
                  <a:cubicBezTo>
                    <a:pt x="13" y="56"/>
                    <a:pt x="16" y="59"/>
                    <a:pt x="17" y="60"/>
                  </a:cubicBezTo>
                  <a:cubicBezTo>
                    <a:pt x="17" y="57"/>
                    <a:pt x="17" y="57"/>
                    <a:pt x="15" y="55"/>
                  </a:cubicBezTo>
                  <a:cubicBezTo>
                    <a:pt x="14" y="55"/>
                    <a:pt x="14" y="54"/>
                    <a:pt x="13" y="54"/>
                  </a:cubicBezTo>
                  <a:cubicBezTo>
                    <a:pt x="14" y="55"/>
                    <a:pt x="15" y="56"/>
                    <a:pt x="17" y="57"/>
                  </a:cubicBezTo>
                  <a:cubicBezTo>
                    <a:pt x="17" y="56"/>
                    <a:pt x="16" y="54"/>
                    <a:pt x="16" y="53"/>
                  </a:cubicBezTo>
                  <a:cubicBezTo>
                    <a:pt x="17" y="59"/>
                    <a:pt x="17" y="56"/>
                    <a:pt x="19" y="60"/>
                  </a:cubicBezTo>
                  <a:cubicBezTo>
                    <a:pt x="20" y="61"/>
                    <a:pt x="21" y="62"/>
                    <a:pt x="22" y="62"/>
                  </a:cubicBezTo>
                  <a:cubicBezTo>
                    <a:pt x="25" y="63"/>
                    <a:pt x="29" y="64"/>
                    <a:pt x="32" y="64"/>
                  </a:cubicBezTo>
                  <a:cubicBezTo>
                    <a:pt x="30" y="62"/>
                    <a:pt x="27" y="61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6" y="61"/>
                    <a:pt x="29" y="62"/>
                    <a:pt x="32" y="64"/>
                  </a:cubicBezTo>
                  <a:cubicBezTo>
                    <a:pt x="33" y="64"/>
                    <a:pt x="34" y="65"/>
                    <a:pt x="36" y="64"/>
                  </a:cubicBezTo>
                  <a:cubicBezTo>
                    <a:pt x="30" y="62"/>
                    <a:pt x="25" y="60"/>
                    <a:pt x="19" y="58"/>
                  </a:cubicBezTo>
                  <a:cubicBezTo>
                    <a:pt x="25" y="60"/>
                    <a:pt x="31" y="62"/>
                    <a:pt x="36" y="64"/>
                  </a:cubicBezTo>
                  <a:cubicBezTo>
                    <a:pt x="38" y="63"/>
                    <a:pt x="40" y="61"/>
                    <a:pt x="41" y="60"/>
                  </a:cubicBezTo>
                  <a:cubicBezTo>
                    <a:pt x="40" y="59"/>
                    <a:pt x="39" y="58"/>
                    <a:pt x="38" y="57"/>
                  </a:cubicBezTo>
                  <a:cubicBezTo>
                    <a:pt x="39" y="58"/>
                    <a:pt x="40" y="59"/>
                    <a:pt x="42" y="59"/>
                  </a:cubicBezTo>
                  <a:cubicBezTo>
                    <a:pt x="42" y="59"/>
                    <a:pt x="42" y="59"/>
                    <a:pt x="43" y="58"/>
                  </a:cubicBezTo>
                  <a:cubicBezTo>
                    <a:pt x="39" y="57"/>
                    <a:pt x="36" y="55"/>
                    <a:pt x="33" y="53"/>
                  </a:cubicBezTo>
                  <a:cubicBezTo>
                    <a:pt x="32" y="54"/>
                    <a:pt x="31" y="55"/>
                    <a:pt x="29" y="56"/>
                  </a:cubicBezTo>
                  <a:cubicBezTo>
                    <a:pt x="30" y="55"/>
                    <a:pt x="32" y="54"/>
                    <a:pt x="33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7" y="53"/>
                    <a:pt x="22" y="54"/>
                    <a:pt x="17" y="55"/>
                  </a:cubicBezTo>
                  <a:cubicBezTo>
                    <a:pt x="22" y="54"/>
                    <a:pt x="27" y="53"/>
                    <a:pt x="32" y="52"/>
                  </a:cubicBezTo>
                  <a:cubicBezTo>
                    <a:pt x="29" y="50"/>
                    <a:pt x="25" y="49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3" y="48"/>
                    <a:pt x="21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2" y="48"/>
                    <a:pt x="25" y="49"/>
                    <a:pt x="29" y="50"/>
                  </a:cubicBezTo>
                  <a:cubicBezTo>
                    <a:pt x="27" y="49"/>
                    <a:pt x="26" y="48"/>
                    <a:pt x="25" y="46"/>
                  </a:cubicBezTo>
                  <a:cubicBezTo>
                    <a:pt x="24" y="46"/>
                    <a:pt x="23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3" y="44"/>
                    <a:pt x="22" y="42"/>
                    <a:pt x="20" y="40"/>
                  </a:cubicBezTo>
                  <a:cubicBezTo>
                    <a:pt x="20" y="41"/>
                    <a:pt x="19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39"/>
                    <a:pt x="17" y="38"/>
                    <a:pt x="15" y="38"/>
                  </a:cubicBezTo>
                  <a:cubicBezTo>
                    <a:pt x="16" y="38"/>
                    <a:pt x="17" y="39"/>
                    <a:pt x="19" y="39"/>
                  </a:cubicBezTo>
                  <a:cubicBezTo>
                    <a:pt x="18" y="38"/>
                    <a:pt x="17" y="38"/>
                    <a:pt x="16" y="37"/>
                  </a:cubicBezTo>
                  <a:cubicBezTo>
                    <a:pt x="16" y="37"/>
                    <a:pt x="19" y="39"/>
                    <a:pt x="19" y="39"/>
                  </a:cubicBezTo>
                  <a:cubicBezTo>
                    <a:pt x="19" y="39"/>
                    <a:pt x="20" y="40"/>
                    <a:pt x="20" y="40"/>
                  </a:cubicBezTo>
                  <a:cubicBezTo>
                    <a:pt x="19" y="39"/>
                    <a:pt x="19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6"/>
                    <a:pt x="16" y="36"/>
                  </a:cubicBezTo>
                  <a:cubicBezTo>
                    <a:pt x="17" y="36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8"/>
                    <a:pt x="20" y="39"/>
                    <a:pt x="21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0" y="36"/>
                    <a:pt x="17" y="35"/>
                    <a:pt x="15" y="35"/>
                  </a:cubicBezTo>
                  <a:cubicBezTo>
                    <a:pt x="17" y="35"/>
                    <a:pt x="20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3" y="37"/>
                    <a:pt x="23" y="36"/>
                    <a:pt x="22" y="35"/>
                  </a:cubicBezTo>
                  <a:cubicBezTo>
                    <a:pt x="19" y="31"/>
                    <a:pt x="21" y="32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19" y="31"/>
                    <a:pt x="18" y="30"/>
                  </a:cubicBezTo>
                  <a:cubicBezTo>
                    <a:pt x="17" y="30"/>
                    <a:pt x="17" y="30"/>
                    <a:pt x="16" y="30"/>
                  </a:cubicBezTo>
                  <a:cubicBezTo>
                    <a:pt x="17" y="30"/>
                    <a:pt x="17" y="30"/>
                    <a:pt x="18" y="30"/>
                  </a:cubicBezTo>
                  <a:cubicBezTo>
                    <a:pt x="18" y="30"/>
                    <a:pt x="18" y="29"/>
                    <a:pt x="17" y="28"/>
                  </a:cubicBezTo>
                  <a:cubicBezTo>
                    <a:pt x="18" y="29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20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2" y="31"/>
                    <a:pt x="23" y="31"/>
                    <a:pt x="25" y="31"/>
                  </a:cubicBezTo>
                  <a:cubicBezTo>
                    <a:pt x="23" y="29"/>
                    <a:pt x="21" y="27"/>
                    <a:pt x="20" y="25"/>
                  </a:cubicBezTo>
                  <a:cubicBezTo>
                    <a:pt x="18" y="23"/>
                    <a:pt x="17" y="20"/>
                    <a:pt x="15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19"/>
                    <a:pt x="16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4"/>
                    <a:pt x="21" y="25"/>
                  </a:cubicBezTo>
                  <a:cubicBezTo>
                    <a:pt x="21" y="22"/>
                    <a:pt x="22" y="20"/>
                    <a:pt x="23" y="17"/>
                  </a:cubicBezTo>
                  <a:cubicBezTo>
                    <a:pt x="22" y="19"/>
                    <a:pt x="21" y="22"/>
                    <a:pt x="21" y="23"/>
                  </a:cubicBezTo>
                  <a:cubicBezTo>
                    <a:pt x="21" y="24"/>
                    <a:pt x="22" y="25"/>
                    <a:pt x="22" y="26"/>
                  </a:cubicBezTo>
                  <a:cubicBezTo>
                    <a:pt x="23" y="29"/>
                    <a:pt x="23" y="27"/>
                    <a:pt x="25" y="30"/>
                  </a:cubicBezTo>
                  <a:cubicBezTo>
                    <a:pt x="28" y="32"/>
                    <a:pt x="29" y="34"/>
                    <a:pt x="30" y="35"/>
                  </a:cubicBezTo>
                  <a:cubicBezTo>
                    <a:pt x="31" y="36"/>
                    <a:pt x="32" y="36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5"/>
                    <a:pt x="32" y="34"/>
                    <a:pt x="33" y="33"/>
                  </a:cubicBezTo>
                  <a:cubicBezTo>
                    <a:pt x="33" y="34"/>
                    <a:pt x="33" y="35"/>
                    <a:pt x="33" y="36"/>
                  </a:cubicBezTo>
                  <a:cubicBezTo>
                    <a:pt x="33" y="36"/>
                    <a:pt x="33" y="37"/>
                    <a:pt x="34" y="37"/>
                  </a:cubicBezTo>
                  <a:cubicBezTo>
                    <a:pt x="33" y="35"/>
                    <a:pt x="31" y="26"/>
                    <a:pt x="32" y="25"/>
                  </a:cubicBezTo>
                  <a:cubicBezTo>
                    <a:pt x="32" y="27"/>
                    <a:pt x="33" y="36"/>
                    <a:pt x="34" y="37"/>
                  </a:cubicBezTo>
                  <a:cubicBezTo>
                    <a:pt x="34" y="37"/>
                    <a:pt x="35" y="38"/>
                    <a:pt x="35" y="38"/>
                  </a:cubicBezTo>
                  <a:cubicBezTo>
                    <a:pt x="37" y="40"/>
                    <a:pt x="37" y="40"/>
                    <a:pt x="39" y="41"/>
                  </a:cubicBezTo>
                  <a:cubicBezTo>
                    <a:pt x="40" y="42"/>
                    <a:pt x="41" y="42"/>
                    <a:pt x="42" y="43"/>
                  </a:cubicBezTo>
                  <a:cubicBezTo>
                    <a:pt x="42" y="41"/>
                    <a:pt x="42" y="42"/>
                    <a:pt x="43" y="41"/>
                  </a:cubicBezTo>
                  <a:cubicBezTo>
                    <a:pt x="43" y="40"/>
                    <a:pt x="43" y="31"/>
                    <a:pt x="42" y="30"/>
                  </a:cubicBezTo>
                  <a:cubicBezTo>
                    <a:pt x="42" y="29"/>
                    <a:pt x="37" y="24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5"/>
                    <a:pt x="40" y="27"/>
                    <a:pt x="42" y="30"/>
                  </a:cubicBezTo>
                  <a:cubicBezTo>
                    <a:pt x="42" y="27"/>
                    <a:pt x="42" y="27"/>
                    <a:pt x="41" y="25"/>
                  </a:cubicBezTo>
                  <a:cubicBezTo>
                    <a:pt x="38" y="22"/>
                    <a:pt x="34" y="20"/>
                    <a:pt x="31" y="18"/>
                  </a:cubicBezTo>
                  <a:cubicBezTo>
                    <a:pt x="33" y="19"/>
                    <a:pt x="39" y="23"/>
                    <a:pt x="41" y="25"/>
                  </a:cubicBezTo>
                  <a:cubicBezTo>
                    <a:pt x="41" y="25"/>
                    <a:pt x="42" y="26"/>
                    <a:pt x="42" y="26"/>
                  </a:cubicBezTo>
                  <a:cubicBezTo>
                    <a:pt x="42" y="22"/>
                    <a:pt x="41" y="17"/>
                    <a:pt x="41" y="12"/>
                  </a:cubicBezTo>
                  <a:cubicBezTo>
                    <a:pt x="40" y="11"/>
                    <a:pt x="39" y="9"/>
                    <a:pt x="38" y="8"/>
                  </a:cubicBezTo>
                  <a:cubicBezTo>
                    <a:pt x="39" y="9"/>
                    <a:pt x="40" y="11"/>
                    <a:pt x="41" y="12"/>
                  </a:cubicBezTo>
                  <a:cubicBezTo>
                    <a:pt x="41" y="9"/>
                    <a:pt x="41" y="8"/>
                    <a:pt x="38" y="6"/>
                  </a:cubicBezTo>
                  <a:cubicBezTo>
                    <a:pt x="38" y="6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lose/>
                  <a:moveTo>
                    <a:pt x="42" y="16"/>
                  </a:moveTo>
                  <a:cubicBezTo>
                    <a:pt x="42" y="15"/>
                    <a:pt x="42" y="15"/>
                    <a:pt x="43" y="14"/>
                  </a:cubicBezTo>
                  <a:cubicBezTo>
                    <a:pt x="42" y="15"/>
                    <a:pt x="42" y="17"/>
                    <a:pt x="42" y="18"/>
                  </a:cubicBezTo>
                  <a:cubicBezTo>
                    <a:pt x="42" y="17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lose/>
                  <a:moveTo>
                    <a:pt x="21" y="26"/>
                  </a:moveTo>
                  <a:cubicBezTo>
                    <a:pt x="21" y="25"/>
                    <a:pt x="21" y="24"/>
                    <a:pt x="21" y="23"/>
                  </a:cubicBezTo>
                  <a:cubicBezTo>
                    <a:pt x="22" y="24"/>
                    <a:pt x="22" y="26"/>
                    <a:pt x="23" y="28"/>
                  </a:cubicBezTo>
                  <a:cubicBezTo>
                    <a:pt x="22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6" y="30"/>
                    <a:pt x="28" y="32"/>
                    <a:pt x="30" y="35"/>
                  </a:cubicBezTo>
                  <a:cubicBezTo>
                    <a:pt x="27" y="33"/>
                    <a:pt x="25" y="31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lose/>
                  <a:moveTo>
                    <a:pt x="19" y="30"/>
                  </a:moveTo>
                  <a:cubicBezTo>
                    <a:pt x="19" y="31"/>
                    <a:pt x="19" y="31"/>
                    <a:pt x="20" y="31"/>
                  </a:cubicBezTo>
                  <a:cubicBezTo>
                    <a:pt x="20" y="31"/>
                    <a:pt x="20" y="31"/>
                    <a:pt x="20" y="32"/>
                  </a:cubicBezTo>
                  <a:cubicBezTo>
                    <a:pt x="20" y="32"/>
                    <a:pt x="19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6" y="31"/>
                    <a:pt x="25" y="31"/>
                    <a:pt x="27" y="3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79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lose/>
                  <a:moveTo>
                    <a:pt x="21" y="32"/>
                  </a:moveTo>
                  <a:cubicBezTo>
                    <a:pt x="21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lose/>
                  <a:moveTo>
                    <a:pt x="20" y="32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lose/>
                  <a:moveTo>
                    <a:pt x="20" y="32"/>
                  </a:moveTo>
                  <a:cubicBezTo>
                    <a:pt x="21" y="32"/>
                    <a:pt x="22" y="34"/>
                    <a:pt x="22" y="35"/>
                  </a:cubicBezTo>
                  <a:cubicBezTo>
                    <a:pt x="22" y="34"/>
                    <a:pt x="21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lose/>
                  <a:moveTo>
                    <a:pt x="49" y="28"/>
                  </a:moveTo>
                  <a:cubicBezTo>
                    <a:pt x="49" y="27"/>
                    <a:pt x="49" y="27"/>
                    <a:pt x="48" y="27"/>
                  </a:cubicBezTo>
                  <a:cubicBezTo>
                    <a:pt x="48" y="28"/>
                    <a:pt x="48" y="29"/>
                    <a:pt x="48" y="30"/>
                  </a:cubicBezTo>
                  <a:cubicBezTo>
                    <a:pt x="49" y="29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53" y="27"/>
                  </a:moveTo>
                  <a:cubicBezTo>
                    <a:pt x="53" y="27"/>
                    <a:pt x="53" y="27"/>
                    <a:pt x="53" y="28"/>
                  </a:cubicBezTo>
                  <a:cubicBezTo>
                    <a:pt x="53" y="28"/>
                    <a:pt x="53" y="29"/>
                    <a:pt x="53" y="29"/>
                  </a:cubicBezTo>
                  <a:cubicBezTo>
                    <a:pt x="53" y="28"/>
                    <a:pt x="53" y="28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lose/>
                  <a:moveTo>
                    <a:pt x="53" y="29"/>
                  </a:moveTo>
                  <a:cubicBezTo>
                    <a:pt x="53" y="29"/>
                    <a:pt x="53" y="28"/>
                    <a:pt x="53" y="28"/>
                  </a:cubicBezTo>
                  <a:cubicBezTo>
                    <a:pt x="51" y="29"/>
                    <a:pt x="50" y="30"/>
                    <a:pt x="49" y="32"/>
                  </a:cubicBezTo>
                  <a:cubicBezTo>
                    <a:pt x="50" y="31"/>
                    <a:pt x="52" y="30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lose/>
                  <a:moveTo>
                    <a:pt x="48" y="30"/>
                  </a:moveTo>
                  <a:cubicBezTo>
                    <a:pt x="48" y="29"/>
                    <a:pt x="48" y="28"/>
                    <a:pt x="48" y="27"/>
                  </a:cubicBezTo>
                  <a:cubicBezTo>
                    <a:pt x="47" y="28"/>
                    <a:pt x="43" y="33"/>
                    <a:pt x="44" y="34"/>
                  </a:cubicBezTo>
                  <a:cubicBezTo>
                    <a:pt x="44" y="35"/>
                    <a:pt x="44" y="35"/>
                    <a:pt x="45" y="36"/>
                  </a:cubicBezTo>
                  <a:cubicBezTo>
                    <a:pt x="48" y="33"/>
                    <a:pt x="47" y="34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lose/>
                  <a:moveTo>
                    <a:pt x="53" y="29"/>
                  </a:moveTo>
                  <a:cubicBezTo>
                    <a:pt x="53" y="31"/>
                    <a:pt x="53" y="33"/>
                    <a:pt x="52" y="35"/>
                  </a:cubicBezTo>
                  <a:cubicBezTo>
                    <a:pt x="50" y="35"/>
                    <a:pt x="49" y="36"/>
                    <a:pt x="47" y="36"/>
                  </a:cubicBezTo>
                  <a:cubicBezTo>
                    <a:pt x="49" y="31"/>
                    <a:pt x="48" y="32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lose/>
                  <a:moveTo>
                    <a:pt x="24" y="33"/>
                  </a:moveTo>
                  <a:cubicBezTo>
                    <a:pt x="23" y="33"/>
                    <a:pt x="22" y="32"/>
                    <a:pt x="21" y="32"/>
                  </a:cubicBezTo>
                  <a:cubicBezTo>
                    <a:pt x="21" y="33"/>
                    <a:pt x="23" y="35"/>
                    <a:pt x="23" y="35"/>
                  </a:cubicBezTo>
                  <a:cubicBezTo>
                    <a:pt x="24" y="36"/>
                    <a:pt x="25" y="37"/>
                    <a:pt x="26" y="39"/>
                  </a:cubicBezTo>
                  <a:cubicBezTo>
                    <a:pt x="28" y="40"/>
                    <a:pt x="30" y="42"/>
                    <a:pt x="33" y="43"/>
                  </a:cubicBezTo>
                  <a:cubicBezTo>
                    <a:pt x="32" y="41"/>
                    <a:pt x="32" y="41"/>
                    <a:pt x="30" y="39"/>
                  </a:cubicBezTo>
                  <a:cubicBezTo>
                    <a:pt x="28" y="37"/>
                    <a:pt x="26" y="36"/>
                    <a:pt x="24" y="34"/>
                  </a:cubicBezTo>
                  <a:cubicBezTo>
                    <a:pt x="25" y="35"/>
                    <a:pt x="29" y="38"/>
                    <a:pt x="30" y="39"/>
                  </a:cubicBezTo>
                  <a:cubicBezTo>
                    <a:pt x="31" y="40"/>
                    <a:pt x="32" y="41"/>
                    <a:pt x="32" y="41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8" y="34"/>
                    <a:pt x="29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lose/>
                  <a:moveTo>
                    <a:pt x="23" y="37"/>
                  </a:moveTo>
                  <a:cubicBezTo>
                    <a:pt x="23" y="37"/>
                    <a:pt x="22" y="37"/>
                    <a:pt x="22" y="37"/>
                  </a:cubicBezTo>
                  <a:cubicBezTo>
                    <a:pt x="22" y="38"/>
                    <a:pt x="23" y="39"/>
                    <a:pt x="23" y="40"/>
                  </a:cubicBezTo>
                  <a:cubicBezTo>
                    <a:pt x="25" y="40"/>
                    <a:pt x="26" y="40"/>
                    <a:pt x="27" y="40"/>
                  </a:cubicBezTo>
                  <a:cubicBezTo>
                    <a:pt x="26" y="39"/>
                    <a:pt x="25" y="38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3" y="36"/>
                    <a:pt x="33" y="36"/>
                  </a:cubicBezTo>
                  <a:cubicBezTo>
                    <a:pt x="33" y="37"/>
                    <a:pt x="34" y="37"/>
                    <a:pt x="34" y="38"/>
                  </a:cubicBezTo>
                  <a:cubicBezTo>
                    <a:pt x="33" y="38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44" y="36"/>
                  </a:moveTo>
                  <a:cubicBezTo>
                    <a:pt x="44" y="36"/>
                    <a:pt x="44" y="35"/>
                    <a:pt x="44" y="35"/>
                  </a:cubicBezTo>
                  <a:cubicBezTo>
                    <a:pt x="44" y="35"/>
                    <a:pt x="44" y="36"/>
                    <a:pt x="44" y="37"/>
                  </a:cubicBezTo>
                  <a:cubicBezTo>
                    <a:pt x="44" y="37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lose/>
                  <a:moveTo>
                    <a:pt x="20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lose/>
                  <a:moveTo>
                    <a:pt x="46" y="34"/>
                  </a:moveTo>
                  <a:cubicBezTo>
                    <a:pt x="46" y="35"/>
                    <a:pt x="45" y="36"/>
                    <a:pt x="45" y="36"/>
                  </a:cubicBezTo>
                  <a:cubicBezTo>
                    <a:pt x="45" y="36"/>
                    <a:pt x="45" y="37"/>
                    <a:pt x="45" y="37"/>
                  </a:cubicBezTo>
                  <a:cubicBezTo>
                    <a:pt x="46" y="36"/>
                    <a:pt x="46" y="35"/>
                    <a:pt x="47" y="34"/>
                  </a:cubicBezTo>
                  <a:cubicBezTo>
                    <a:pt x="47" y="34"/>
                    <a:pt x="47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lose/>
                  <a:moveTo>
                    <a:pt x="60" y="34"/>
                  </a:move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0" y="34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59" y="37"/>
                    <a:pt x="58" y="39"/>
                    <a:pt x="56" y="41"/>
                  </a:cubicBezTo>
                  <a:cubicBezTo>
                    <a:pt x="56" y="41"/>
                    <a:pt x="56" y="40"/>
                    <a:pt x="55" y="39"/>
                  </a:cubicBezTo>
                  <a:cubicBezTo>
                    <a:pt x="56" y="38"/>
                    <a:pt x="57" y="37"/>
                    <a:pt x="58" y="36"/>
                  </a:cubicBezTo>
                  <a:cubicBezTo>
                    <a:pt x="57" y="37"/>
                    <a:pt x="56" y="38"/>
                    <a:pt x="55" y="39"/>
                  </a:cubicBezTo>
                  <a:cubicBezTo>
                    <a:pt x="55" y="38"/>
                    <a:pt x="55" y="38"/>
                    <a:pt x="55" y="37"/>
                  </a:cubicBezTo>
                  <a:cubicBezTo>
                    <a:pt x="55" y="37"/>
                    <a:pt x="55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7"/>
                    <a:pt x="54" y="37"/>
                  </a:cubicBezTo>
                  <a:cubicBezTo>
                    <a:pt x="54" y="37"/>
                    <a:pt x="54" y="36"/>
                    <a:pt x="54" y="36"/>
                  </a:cubicBezTo>
                  <a:cubicBezTo>
                    <a:pt x="54" y="35"/>
                    <a:pt x="54" y="35"/>
                    <a:pt x="55" y="35"/>
                  </a:cubicBezTo>
                  <a:cubicBezTo>
                    <a:pt x="57" y="34"/>
                    <a:pt x="58" y="34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lose/>
                  <a:moveTo>
                    <a:pt x="54" y="35"/>
                  </a:moveTo>
                  <a:cubicBezTo>
                    <a:pt x="54" y="35"/>
                    <a:pt x="54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lose/>
                  <a:moveTo>
                    <a:pt x="53" y="35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53" y="36"/>
                    <a:pt x="53" y="36"/>
                    <a:pt x="52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lose/>
                  <a:moveTo>
                    <a:pt x="34" y="38"/>
                  </a:moveTo>
                  <a:cubicBezTo>
                    <a:pt x="34" y="38"/>
                    <a:pt x="34" y="38"/>
                    <a:pt x="34" y="37"/>
                  </a:cubicBezTo>
                  <a:cubicBezTo>
                    <a:pt x="35" y="38"/>
                    <a:pt x="35" y="38"/>
                    <a:pt x="36" y="39"/>
                  </a:cubicBezTo>
                  <a:cubicBezTo>
                    <a:pt x="35" y="39"/>
                    <a:pt x="35" y="39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lose/>
                  <a:moveTo>
                    <a:pt x="60" y="34"/>
                  </a:moveTo>
                  <a:cubicBezTo>
                    <a:pt x="60" y="34"/>
                    <a:pt x="60" y="34"/>
                    <a:pt x="60" y="34"/>
                  </a:cubicBezTo>
                  <a:cubicBezTo>
                    <a:pt x="60" y="34"/>
                    <a:pt x="60" y="35"/>
                    <a:pt x="60" y="35"/>
                  </a:cubicBezTo>
                  <a:cubicBezTo>
                    <a:pt x="60" y="35"/>
                    <a:pt x="60" y="34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lose/>
                  <a:moveTo>
                    <a:pt x="47" y="36"/>
                  </a:moveTo>
                  <a:cubicBezTo>
                    <a:pt x="48" y="36"/>
                    <a:pt x="50" y="36"/>
                    <a:pt x="52" y="35"/>
                  </a:cubicBezTo>
                  <a:cubicBezTo>
                    <a:pt x="52" y="38"/>
                    <a:pt x="51" y="40"/>
                    <a:pt x="50" y="43"/>
                  </a:cubicBezTo>
                  <a:cubicBezTo>
                    <a:pt x="50" y="41"/>
                    <a:pt x="49" y="40"/>
                    <a:pt x="48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0" y="39"/>
                    <a:pt x="49" y="39"/>
                    <a:pt x="48" y="39"/>
                  </a:cubicBezTo>
                  <a:cubicBezTo>
                    <a:pt x="47" y="39"/>
                    <a:pt x="47" y="39"/>
                    <a:pt x="47" y="38"/>
                  </a:cubicBezTo>
                  <a:cubicBezTo>
                    <a:pt x="47" y="39"/>
                    <a:pt x="47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6" y="39"/>
                    <a:pt x="46" y="38"/>
                    <a:pt x="46" y="38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lose/>
                  <a:moveTo>
                    <a:pt x="23" y="40"/>
                  </a:moveTo>
                  <a:cubicBezTo>
                    <a:pt x="23" y="40"/>
                    <a:pt x="22" y="40"/>
                    <a:pt x="21" y="40"/>
                  </a:cubicBezTo>
                  <a:cubicBezTo>
                    <a:pt x="22" y="42"/>
                    <a:pt x="23" y="43"/>
                    <a:pt x="25" y="45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lose/>
                  <a:moveTo>
                    <a:pt x="44" y="37"/>
                  </a:moveTo>
                  <a:cubicBezTo>
                    <a:pt x="44" y="37"/>
                    <a:pt x="44" y="37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8"/>
                    <a:pt x="44" y="39"/>
                    <a:pt x="44" y="40"/>
                  </a:cubicBezTo>
                  <a:cubicBezTo>
                    <a:pt x="44" y="39"/>
                    <a:pt x="44" y="38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lose/>
                  <a:moveTo>
                    <a:pt x="27" y="40"/>
                  </a:moveTo>
                  <a:cubicBezTo>
                    <a:pt x="26" y="40"/>
                    <a:pt x="25" y="40"/>
                    <a:pt x="23" y="40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6" y="46"/>
                  </a:cubicBezTo>
                  <a:cubicBezTo>
                    <a:pt x="26" y="46"/>
                    <a:pt x="26" y="46"/>
                    <a:pt x="27" y="46"/>
                  </a:cubicBezTo>
                  <a:cubicBezTo>
                    <a:pt x="27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5"/>
                    <a:pt x="27" y="46"/>
                  </a:cubicBezTo>
                  <a:cubicBezTo>
                    <a:pt x="29" y="46"/>
                    <a:pt x="30" y="46"/>
                    <a:pt x="32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1" y="44"/>
                    <a:pt x="32" y="45"/>
                    <a:pt x="32" y="45"/>
                  </a:cubicBezTo>
                  <a:cubicBezTo>
                    <a:pt x="33" y="45"/>
                    <a:pt x="33" y="45"/>
                    <a:pt x="34" y="45"/>
                  </a:cubicBezTo>
                  <a:cubicBezTo>
                    <a:pt x="32" y="43"/>
                    <a:pt x="29" y="42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54" y="36"/>
                  </a:moveTo>
                  <a:cubicBezTo>
                    <a:pt x="52" y="37"/>
                    <a:pt x="52" y="37"/>
                    <a:pt x="52" y="39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lose/>
                  <a:moveTo>
                    <a:pt x="45" y="39"/>
                  </a:moveTo>
                  <a:cubicBezTo>
                    <a:pt x="45" y="39"/>
                    <a:pt x="46" y="38"/>
                    <a:pt x="46" y="38"/>
                  </a:cubicBezTo>
                  <a:cubicBezTo>
                    <a:pt x="46" y="38"/>
                    <a:pt x="46" y="39"/>
                    <a:pt x="46" y="39"/>
                  </a:cubicBezTo>
                  <a:cubicBezTo>
                    <a:pt x="46" y="39"/>
                    <a:pt x="46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lose/>
                  <a:moveTo>
                    <a:pt x="59" y="37"/>
                  </a:moveTo>
                  <a:cubicBezTo>
                    <a:pt x="60" y="36"/>
                    <a:pt x="61" y="35"/>
                    <a:pt x="62" y="34"/>
                  </a:cubicBezTo>
                  <a:cubicBezTo>
                    <a:pt x="59" y="39"/>
                    <a:pt x="62" y="37"/>
                    <a:pt x="57" y="42"/>
                  </a:cubicBezTo>
                  <a:cubicBezTo>
                    <a:pt x="57" y="40"/>
                    <a:pt x="58" y="38"/>
                    <a:pt x="59" y="37"/>
                  </a:cubicBezTo>
                  <a:cubicBezTo>
                    <a:pt x="59" y="37"/>
                    <a:pt x="59" y="37"/>
                    <a:pt x="59" y="37"/>
                  </a:cubicBezTo>
                  <a:close/>
                  <a:moveTo>
                    <a:pt x="46" y="39"/>
                  </a:moveTo>
                  <a:cubicBezTo>
                    <a:pt x="46" y="39"/>
                    <a:pt x="46" y="39"/>
                    <a:pt x="45" y="39"/>
                  </a:cubicBezTo>
                  <a:cubicBezTo>
                    <a:pt x="45" y="40"/>
                    <a:pt x="44" y="40"/>
                    <a:pt x="44" y="41"/>
                  </a:cubicBezTo>
                  <a:cubicBezTo>
                    <a:pt x="45" y="42"/>
                    <a:pt x="44" y="45"/>
                    <a:pt x="45" y="47"/>
                  </a:cubicBezTo>
                  <a:cubicBezTo>
                    <a:pt x="45" y="48"/>
                    <a:pt x="45" y="49"/>
                    <a:pt x="45" y="49"/>
                  </a:cubicBezTo>
                  <a:cubicBezTo>
                    <a:pt x="45" y="49"/>
                    <a:pt x="46" y="48"/>
                    <a:pt x="47" y="48"/>
                  </a:cubicBezTo>
                  <a:cubicBezTo>
                    <a:pt x="46" y="48"/>
                    <a:pt x="46" y="49"/>
                    <a:pt x="45" y="49"/>
                  </a:cubicBezTo>
                  <a:cubicBezTo>
                    <a:pt x="46" y="49"/>
                    <a:pt x="47" y="49"/>
                    <a:pt x="48" y="49"/>
                  </a:cubicBezTo>
                  <a:cubicBezTo>
                    <a:pt x="50" y="45"/>
                    <a:pt x="49" y="44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lose/>
                  <a:moveTo>
                    <a:pt x="33" y="41"/>
                  </a:moveTo>
                  <a:cubicBezTo>
                    <a:pt x="33" y="40"/>
                    <a:pt x="33" y="39"/>
                    <a:pt x="33" y="38"/>
                  </a:cubicBezTo>
                  <a:cubicBezTo>
                    <a:pt x="35" y="40"/>
                    <a:pt x="37" y="41"/>
                    <a:pt x="39" y="43"/>
                  </a:cubicBezTo>
                  <a:cubicBezTo>
                    <a:pt x="38" y="43"/>
                    <a:pt x="36" y="44"/>
                    <a:pt x="35" y="44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  <a:moveTo>
                    <a:pt x="48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3"/>
                    <a:pt x="49" y="44"/>
                    <a:pt x="50" y="45"/>
                  </a:cubicBezTo>
                  <a:cubicBezTo>
                    <a:pt x="50" y="44"/>
                    <a:pt x="50" y="44"/>
                    <a:pt x="50" y="43"/>
                  </a:cubicBezTo>
                  <a:cubicBezTo>
                    <a:pt x="50" y="42"/>
                    <a:pt x="49" y="40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lose/>
                  <a:moveTo>
                    <a:pt x="55" y="39"/>
                  </a:moveTo>
                  <a:cubicBezTo>
                    <a:pt x="55" y="38"/>
                    <a:pt x="55" y="38"/>
                    <a:pt x="54" y="37"/>
                  </a:cubicBezTo>
                  <a:cubicBezTo>
                    <a:pt x="51" y="40"/>
                    <a:pt x="52" y="40"/>
                    <a:pt x="50" y="46"/>
                  </a:cubicBezTo>
                  <a:cubicBezTo>
                    <a:pt x="52" y="43"/>
                    <a:pt x="53" y="41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lose/>
                  <a:moveTo>
                    <a:pt x="33" y="43"/>
                  </a:moveTo>
                  <a:cubicBezTo>
                    <a:pt x="33" y="43"/>
                    <a:pt x="33" y="42"/>
                    <a:pt x="33" y="42"/>
                  </a:cubicBezTo>
                  <a:cubicBezTo>
                    <a:pt x="33" y="42"/>
                    <a:pt x="34" y="43"/>
                    <a:pt x="34" y="44"/>
                  </a:cubicBezTo>
                  <a:cubicBezTo>
                    <a:pt x="34" y="44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lose/>
                  <a:moveTo>
                    <a:pt x="66" y="39"/>
                  </a:moveTo>
                  <a:cubicBezTo>
                    <a:pt x="66" y="39"/>
                    <a:pt x="66" y="39"/>
                    <a:pt x="67" y="39"/>
                  </a:cubicBezTo>
                  <a:cubicBezTo>
                    <a:pt x="66" y="39"/>
                    <a:pt x="66" y="39"/>
                    <a:pt x="66" y="40"/>
                  </a:cubicBezTo>
                  <a:cubicBezTo>
                    <a:pt x="66" y="40"/>
                    <a:pt x="66" y="40"/>
                    <a:pt x="66" y="39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5" y="40"/>
                    <a:pt x="64" y="41"/>
                    <a:pt x="63" y="41"/>
                  </a:cubicBezTo>
                  <a:cubicBezTo>
                    <a:pt x="64" y="40"/>
                    <a:pt x="64" y="40"/>
                    <a:pt x="66" y="39"/>
                  </a:cubicBezTo>
                  <a:cubicBezTo>
                    <a:pt x="66" y="39"/>
                    <a:pt x="66" y="39"/>
                    <a:pt x="66" y="39"/>
                  </a:cubicBezTo>
                  <a:close/>
                  <a:moveTo>
                    <a:pt x="35" y="44"/>
                  </a:moveTo>
                  <a:cubicBezTo>
                    <a:pt x="37" y="44"/>
                    <a:pt x="38" y="43"/>
                    <a:pt x="40" y="43"/>
                  </a:cubicBezTo>
                  <a:cubicBezTo>
                    <a:pt x="41" y="43"/>
                    <a:pt x="41" y="44"/>
                    <a:pt x="42" y="44"/>
                  </a:cubicBezTo>
                  <a:cubicBezTo>
                    <a:pt x="42" y="45"/>
                    <a:pt x="42" y="46"/>
                    <a:pt x="42" y="46"/>
                  </a:cubicBezTo>
                  <a:cubicBezTo>
                    <a:pt x="39" y="46"/>
                    <a:pt x="39" y="46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56" y="41"/>
                  </a:moveTo>
                  <a:cubicBezTo>
                    <a:pt x="56" y="41"/>
                    <a:pt x="56" y="40"/>
                    <a:pt x="55" y="39"/>
                  </a:cubicBezTo>
                  <a:cubicBezTo>
                    <a:pt x="54" y="41"/>
                    <a:pt x="50" y="46"/>
                    <a:pt x="50" y="48"/>
                  </a:cubicBezTo>
                  <a:cubicBezTo>
                    <a:pt x="50" y="48"/>
                    <a:pt x="50" y="49"/>
                    <a:pt x="50" y="49"/>
                  </a:cubicBezTo>
                  <a:cubicBezTo>
                    <a:pt x="52" y="48"/>
                    <a:pt x="54" y="45"/>
                    <a:pt x="55" y="43"/>
                  </a:cubicBezTo>
                  <a:cubicBezTo>
                    <a:pt x="55" y="43"/>
                    <a:pt x="55" y="42"/>
                    <a:pt x="54" y="41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6" y="43"/>
                    <a:pt x="56" y="42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lose/>
                  <a:moveTo>
                    <a:pt x="32" y="45"/>
                  </a:moveTo>
                  <a:cubicBezTo>
                    <a:pt x="33" y="45"/>
                    <a:pt x="33" y="45"/>
                    <a:pt x="34" y="45"/>
                  </a:cubicBezTo>
                  <a:cubicBezTo>
                    <a:pt x="35" y="45"/>
                    <a:pt x="36" y="46"/>
                    <a:pt x="36" y="46"/>
                  </a:cubicBezTo>
                  <a:cubicBezTo>
                    <a:pt x="35" y="46"/>
                    <a:pt x="34" y="46"/>
                    <a:pt x="32" y="46"/>
                  </a:cubicBezTo>
                  <a:cubicBezTo>
                    <a:pt x="32" y="46"/>
                    <a:pt x="32" y="46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lose/>
                  <a:moveTo>
                    <a:pt x="27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7" y="48"/>
                  </a:cubicBezTo>
                  <a:cubicBezTo>
                    <a:pt x="27" y="47"/>
                    <a:pt x="27" y="47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lose/>
                  <a:moveTo>
                    <a:pt x="30" y="46"/>
                  </a:moveTo>
                  <a:cubicBezTo>
                    <a:pt x="30" y="46"/>
                    <a:pt x="31" y="46"/>
                    <a:pt x="32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lose/>
                  <a:moveTo>
                    <a:pt x="27" y="46"/>
                  </a:moveTo>
                  <a:cubicBezTo>
                    <a:pt x="28" y="46"/>
                    <a:pt x="28" y="46"/>
                    <a:pt x="29" y="46"/>
                  </a:cubicBezTo>
                  <a:cubicBezTo>
                    <a:pt x="28" y="46"/>
                    <a:pt x="28" y="46"/>
                    <a:pt x="28" y="47"/>
                  </a:cubicBezTo>
                  <a:cubicBezTo>
                    <a:pt x="29" y="46"/>
                    <a:pt x="31" y="46"/>
                    <a:pt x="32" y="46"/>
                  </a:cubicBezTo>
                  <a:cubicBezTo>
                    <a:pt x="33" y="48"/>
                    <a:pt x="34" y="50"/>
                    <a:pt x="35" y="51"/>
                  </a:cubicBezTo>
                  <a:cubicBezTo>
                    <a:pt x="35" y="52"/>
                    <a:pt x="34" y="52"/>
                    <a:pt x="33" y="53"/>
                  </a:cubicBezTo>
                  <a:cubicBezTo>
                    <a:pt x="33" y="53"/>
                    <a:pt x="32" y="52"/>
                    <a:pt x="31" y="52"/>
                  </a:cubicBezTo>
                  <a:cubicBezTo>
                    <a:pt x="30" y="51"/>
                    <a:pt x="29" y="49"/>
                    <a:pt x="27" y="48"/>
                  </a:cubicBezTo>
                  <a:cubicBezTo>
                    <a:pt x="27" y="47"/>
                    <a:pt x="27" y="47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lose/>
                  <a:moveTo>
                    <a:pt x="65" y="40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65" y="40"/>
                    <a:pt x="62" y="41"/>
                    <a:pt x="62" y="42"/>
                  </a:cubicBezTo>
                  <a:cubicBezTo>
                    <a:pt x="61" y="42"/>
                    <a:pt x="59" y="44"/>
                    <a:pt x="59" y="45"/>
                  </a:cubicBezTo>
                  <a:cubicBezTo>
                    <a:pt x="59" y="45"/>
                    <a:pt x="59" y="45"/>
                    <a:pt x="59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0" y="46"/>
                    <a:pt x="60" y="46"/>
                    <a:pt x="59" y="46"/>
                  </a:cubicBezTo>
                  <a:cubicBezTo>
                    <a:pt x="60" y="46"/>
                    <a:pt x="60" y="46"/>
                    <a:pt x="60" y="47"/>
                  </a:cubicBezTo>
                  <a:cubicBezTo>
                    <a:pt x="61" y="46"/>
                    <a:pt x="62" y="46"/>
                    <a:pt x="63" y="46"/>
                  </a:cubicBezTo>
                  <a:cubicBezTo>
                    <a:pt x="64" y="45"/>
                    <a:pt x="65" y="43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close/>
                  <a:moveTo>
                    <a:pt x="59" y="42"/>
                  </a:moveTo>
                  <a:cubicBezTo>
                    <a:pt x="59" y="41"/>
                    <a:pt x="59" y="40"/>
                    <a:pt x="60" y="39"/>
                  </a:cubicBezTo>
                  <a:cubicBezTo>
                    <a:pt x="56" y="43"/>
                    <a:pt x="57" y="41"/>
                    <a:pt x="54" y="46"/>
                  </a:cubicBezTo>
                  <a:cubicBezTo>
                    <a:pt x="55" y="46"/>
                    <a:pt x="55" y="46"/>
                    <a:pt x="56" y="46"/>
                  </a:cubicBezTo>
                  <a:cubicBezTo>
                    <a:pt x="56" y="45"/>
                    <a:pt x="57" y="44"/>
                    <a:pt x="58" y="43"/>
                  </a:cubicBezTo>
                  <a:cubicBezTo>
                    <a:pt x="57" y="43"/>
                    <a:pt x="57" y="42"/>
                    <a:pt x="57" y="42"/>
                  </a:cubicBezTo>
                  <a:cubicBezTo>
                    <a:pt x="57" y="42"/>
                    <a:pt x="57" y="42"/>
                    <a:pt x="58" y="43"/>
                  </a:cubicBezTo>
                  <a:cubicBezTo>
                    <a:pt x="58" y="42"/>
                    <a:pt x="58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lose/>
                  <a:moveTo>
                    <a:pt x="37" y="46"/>
                  </a:moveTo>
                  <a:cubicBezTo>
                    <a:pt x="36" y="46"/>
                    <a:pt x="34" y="46"/>
                    <a:pt x="33" y="46"/>
                  </a:cubicBezTo>
                  <a:cubicBezTo>
                    <a:pt x="34" y="48"/>
                    <a:pt x="35" y="49"/>
                    <a:pt x="36" y="51"/>
                  </a:cubicBezTo>
                  <a:cubicBezTo>
                    <a:pt x="37" y="50"/>
                    <a:pt x="39" y="49"/>
                    <a:pt x="40" y="47"/>
                  </a:cubicBezTo>
                  <a:cubicBezTo>
                    <a:pt x="39" y="47"/>
                    <a:pt x="38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lose/>
                  <a:moveTo>
                    <a:pt x="58" y="43"/>
                  </a:moveTo>
                  <a:cubicBezTo>
                    <a:pt x="58" y="43"/>
                    <a:pt x="58" y="43"/>
                    <a:pt x="58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lose/>
                  <a:moveTo>
                    <a:pt x="58" y="44"/>
                  </a:moveTo>
                  <a:cubicBezTo>
                    <a:pt x="58" y="43"/>
                    <a:pt x="58" y="43"/>
                    <a:pt x="58" y="43"/>
                  </a:cubicBezTo>
                  <a:cubicBezTo>
                    <a:pt x="57" y="44"/>
                    <a:pt x="56" y="45"/>
                    <a:pt x="56" y="46"/>
                  </a:cubicBezTo>
                  <a:cubicBezTo>
                    <a:pt x="56" y="46"/>
                    <a:pt x="57" y="45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lose/>
                  <a:moveTo>
                    <a:pt x="58" y="44"/>
                  </a:move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lose/>
                  <a:moveTo>
                    <a:pt x="49" y="46"/>
                  </a:move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lose/>
                  <a:moveTo>
                    <a:pt x="42" y="48"/>
                  </a:moveTo>
                  <a:cubicBezTo>
                    <a:pt x="42" y="47"/>
                    <a:pt x="41" y="47"/>
                    <a:pt x="40" y="47"/>
                  </a:cubicBezTo>
                  <a:cubicBezTo>
                    <a:pt x="39" y="49"/>
                    <a:pt x="37" y="50"/>
                    <a:pt x="36" y="51"/>
                  </a:cubicBezTo>
                  <a:cubicBezTo>
                    <a:pt x="38" y="56"/>
                    <a:pt x="37" y="55"/>
                    <a:pt x="40" y="56"/>
                  </a:cubicBezTo>
                  <a:cubicBezTo>
                    <a:pt x="39" y="55"/>
                    <a:pt x="38" y="54"/>
                    <a:pt x="38" y="54"/>
                  </a:cubicBezTo>
                  <a:cubicBezTo>
                    <a:pt x="38" y="54"/>
                    <a:pt x="38" y="53"/>
                    <a:pt x="38" y="53"/>
                  </a:cubicBezTo>
                  <a:cubicBezTo>
                    <a:pt x="38" y="54"/>
                    <a:pt x="39" y="54"/>
                    <a:pt x="39" y="55"/>
                  </a:cubicBezTo>
                  <a:cubicBezTo>
                    <a:pt x="41" y="57"/>
                    <a:pt x="40" y="57"/>
                    <a:pt x="45" y="58"/>
                  </a:cubicBezTo>
                  <a:cubicBezTo>
                    <a:pt x="43" y="53"/>
                    <a:pt x="44" y="54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3"/>
                    <a:pt x="43" y="53"/>
                  </a:cubicBezTo>
                  <a:cubicBezTo>
                    <a:pt x="43" y="52"/>
                    <a:pt x="42" y="51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0"/>
                    <a:pt x="43" y="49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lose/>
                  <a:moveTo>
                    <a:pt x="55" y="46"/>
                  </a:moveTo>
                  <a:cubicBezTo>
                    <a:pt x="55" y="46"/>
                    <a:pt x="55" y="46"/>
                    <a:pt x="54" y="46"/>
                  </a:cubicBezTo>
                  <a:cubicBezTo>
                    <a:pt x="54" y="46"/>
                    <a:pt x="54" y="47"/>
                    <a:pt x="53" y="47"/>
                  </a:cubicBezTo>
                  <a:cubicBezTo>
                    <a:pt x="54" y="47"/>
                    <a:pt x="55" y="47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56" y="46"/>
                  </a:moveTo>
                  <a:cubicBezTo>
                    <a:pt x="56" y="46"/>
                    <a:pt x="56" y="46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lose/>
                  <a:moveTo>
                    <a:pt x="58" y="46"/>
                  </a:moveTo>
                  <a:cubicBezTo>
                    <a:pt x="58" y="45"/>
                    <a:pt x="58" y="45"/>
                    <a:pt x="59" y="45"/>
                  </a:cubicBezTo>
                  <a:cubicBezTo>
                    <a:pt x="59" y="45"/>
                    <a:pt x="59" y="45"/>
                    <a:pt x="59" y="46"/>
                  </a:cubicBezTo>
                  <a:cubicBezTo>
                    <a:pt x="59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lose/>
                  <a:moveTo>
                    <a:pt x="29" y="50"/>
                  </a:moveTo>
                  <a:cubicBezTo>
                    <a:pt x="28" y="50"/>
                    <a:pt x="28" y="50"/>
                    <a:pt x="27" y="50"/>
                  </a:cubicBezTo>
                  <a:cubicBezTo>
                    <a:pt x="28" y="50"/>
                    <a:pt x="29" y="51"/>
                    <a:pt x="30" y="51"/>
                  </a:cubicBezTo>
                  <a:cubicBezTo>
                    <a:pt x="29" y="51"/>
                    <a:pt x="29" y="51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lose/>
                  <a:moveTo>
                    <a:pt x="47" y="4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lose/>
                  <a:moveTo>
                    <a:pt x="57" y="46"/>
                  </a:moveTo>
                  <a:cubicBezTo>
                    <a:pt x="58" y="46"/>
                    <a:pt x="59" y="46"/>
                    <a:pt x="59" y="46"/>
                  </a:cubicBezTo>
                  <a:cubicBezTo>
                    <a:pt x="59" y="46"/>
                    <a:pt x="59" y="46"/>
                    <a:pt x="60" y="47"/>
                  </a:cubicBezTo>
                  <a:cubicBezTo>
                    <a:pt x="58" y="47"/>
                    <a:pt x="57" y="47"/>
                    <a:pt x="56" y="47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6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6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lose/>
                  <a:moveTo>
                    <a:pt x="53" y="47"/>
                  </a:moveTo>
                  <a:cubicBezTo>
                    <a:pt x="53" y="47"/>
                    <a:pt x="54" y="47"/>
                    <a:pt x="54" y="47"/>
                  </a:cubicBezTo>
                  <a:cubicBezTo>
                    <a:pt x="53" y="47"/>
                    <a:pt x="53" y="48"/>
                    <a:pt x="52" y="48"/>
                  </a:cubicBezTo>
                  <a:cubicBezTo>
                    <a:pt x="53" y="48"/>
                    <a:pt x="53" y="48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lose/>
                  <a:moveTo>
                    <a:pt x="83" y="43"/>
                  </a:move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lose/>
                  <a:moveTo>
                    <a:pt x="60" y="47"/>
                  </a:moveTo>
                  <a:cubicBezTo>
                    <a:pt x="55" y="47"/>
                    <a:pt x="56" y="47"/>
                    <a:pt x="53" y="49"/>
                  </a:cubicBezTo>
                  <a:cubicBezTo>
                    <a:pt x="55" y="49"/>
                    <a:pt x="58" y="48"/>
                    <a:pt x="60" y="48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lose/>
                  <a:moveTo>
                    <a:pt x="63" y="46"/>
                  </a:moveTo>
                  <a:cubicBezTo>
                    <a:pt x="63" y="46"/>
                    <a:pt x="63" y="46"/>
                    <a:pt x="64" y="46"/>
                  </a:cubicBezTo>
                  <a:cubicBezTo>
                    <a:pt x="64" y="46"/>
                    <a:pt x="64" y="46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lose/>
                  <a:moveTo>
                    <a:pt x="63" y="46"/>
                  </a:moveTo>
                  <a:cubicBezTo>
                    <a:pt x="62" y="46"/>
                    <a:pt x="61" y="47"/>
                    <a:pt x="60" y="47"/>
                  </a:cubicBezTo>
                  <a:cubicBezTo>
                    <a:pt x="60" y="47"/>
                    <a:pt x="60" y="47"/>
                    <a:pt x="60" y="48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2" y="47"/>
                    <a:pt x="61" y="47"/>
                    <a:pt x="60" y="48"/>
                  </a:cubicBezTo>
                  <a:cubicBezTo>
                    <a:pt x="60" y="48"/>
                    <a:pt x="61" y="48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2" y="48"/>
                    <a:pt x="62" y="47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lose/>
                  <a:moveTo>
                    <a:pt x="63" y="46"/>
                  </a:move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8"/>
                    <a:pt x="63" y="49"/>
                  </a:cubicBezTo>
                  <a:cubicBezTo>
                    <a:pt x="62" y="49"/>
                    <a:pt x="62" y="49"/>
                    <a:pt x="61" y="49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lose/>
                  <a:moveTo>
                    <a:pt x="64" y="46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4" y="47"/>
                    <a:pt x="64" y="46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lose/>
                  <a:moveTo>
                    <a:pt x="49" y="49"/>
                  </a:moveTo>
                  <a:cubicBezTo>
                    <a:pt x="49" y="49"/>
                    <a:pt x="49" y="49"/>
                    <a:pt x="49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lose/>
                  <a:moveTo>
                    <a:pt x="55" y="49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1" y="49"/>
                  </a:cubicBezTo>
                  <a:cubicBezTo>
                    <a:pt x="59" y="49"/>
                    <a:pt x="57" y="49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lose/>
                  <a:moveTo>
                    <a:pt x="54" y="49"/>
                  </a:moveTo>
                  <a:cubicBezTo>
                    <a:pt x="53" y="49"/>
                    <a:pt x="52" y="49"/>
                    <a:pt x="51" y="50"/>
                  </a:cubicBezTo>
                  <a:cubicBezTo>
                    <a:pt x="52" y="50"/>
                    <a:pt x="53" y="50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lose/>
                  <a:moveTo>
                    <a:pt x="46" y="51"/>
                  </a:moveTo>
                  <a:cubicBezTo>
                    <a:pt x="46" y="51"/>
                    <a:pt x="46" y="51"/>
                    <a:pt x="45" y="51"/>
                  </a:cubicBezTo>
                  <a:cubicBezTo>
                    <a:pt x="45" y="51"/>
                    <a:pt x="45" y="51"/>
                    <a:pt x="45" y="52"/>
                  </a:cubicBezTo>
                  <a:cubicBezTo>
                    <a:pt x="46" y="52"/>
                    <a:pt x="46" y="51"/>
                    <a:pt x="47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lose/>
                  <a:moveTo>
                    <a:pt x="47" y="51"/>
                  </a:moveTo>
                  <a:cubicBezTo>
                    <a:pt x="47" y="51"/>
                    <a:pt x="47" y="51"/>
                    <a:pt x="48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lose/>
                  <a:moveTo>
                    <a:pt x="33" y="53"/>
                  </a:moveTo>
                  <a:cubicBezTo>
                    <a:pt x="34" y="52"/>
                    <a:pt x="35" y="52"/>
                    <a:pt x="36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5" y="54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lose/>
                  <a:moveTo>
                    <a:pt x="61" y="49"/>
                  </a:moveTo>
                  <a:cubicBezTo>
                    <a:pt x="56" y="49"/>
                    <a:pt x="53" y="49"/>
                    <a:pt x="49" y="51"/>
                  </a:cubicBezTo>
                  <a:cubicBezTo>
                    <a:pt x="52" y="52"/>
                    <a:pt x="55" y="53"/>
                    <a:pt x="59" y="53"/>
                  </a:cubicBezTo>
                  <a:cubicBezTo>
                    <a:pt x="59" y="52"/>
                    <a:pt x="60" y="51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lose/>
                  <a:moveTo>
                    <a:pt x="61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lose/>
                  <a:moveTo>
                    <a:pt x="61" y="49"/>
                  </a:moveTo>
                  <a:cubicBezTo>
                    <a:pt x="62" y="49"/>
                    <a:pt x="62" y="49"/>
                    <a:pt x="63" y="49"/>
                  </a:cubicBezTo>
                  <a:cubicBezTo>
                    <a:pt x="62" y="49"/>
                    <a:pt x="62" y="50"/>
                    <a:pt x="62" y="51"/>
                  </a:cubicBezTo>
                  <a:cubicBezTo>
                    <a:pt x="61" y="50"/>
                    <a:pt x="61" y="50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lose/>
                  <a:moveTo>
                    <a:pt x="49" y="51"/>
                  </a:moveTo>
                  <a:cubicBezTo>
                    <a:pt x="49" y="51"/>
                    <a:pt x="49" y="51"/>
                    <a:pt x="49" y="52"/>
                  </a:cubicBezTo>
                  <a:cubicBezTo>
                    <a:pt x="48" y="52"/>
                    <a:pt x="48" y="53"/>
                    <a:pt x="48" y="53"/>
                  </a:cubicBezTo>
                  <a:cubicBezTo>
                    <a:pt x="49" y="54"/>
                    <a:pt x="50" y="55"/>
                    <a:pt x="50" y="56"/>
                  </a:cubicBezTo>
                  <a:cubicBezTo>
                    <a:pt x="51" y="57"/>
                    <a:pt x="52" y="57"/>
                    <a:pt x="53" y="57"/>
                  </a:cubicBezTo>
                  <a:cubicBezTo>
                    <a:pt x="53" y="57"/>
                    <a:pt x="54" y="56"/>
                    <a:pt x="54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4" y="57"/>
                    <a:pt x="53" y="57"/>
                    <a:pt x="53" y="57"/>
                  </a:cubicBezTo>
                  <a:cubicBezTo>
                    <a:pt x="53" y="58"/>
                    <a:pt x="54" y="58"/>
                    <a:pt x="54" y="58"/>
                  </a:cubicBezTo>
                  <a:cubicBezTo>
                    <a:pt x="53" y="58"/>
                    <a:pt x="53" y="58"/>
                    <a:pt x="53" y="57"/>
                  </a:cubicBezTo>
                  <a:cubicBezTo>
                    <a:pt x="53" y="58"/>
                    <a:pt x="53" y="58"/>
                    <a:pt x="52" y="58"/>
                  </a:cubicBezTo>
                  <a:cubicBezTo>
                    <a:pt x="53" y="59"/>
                    <a:pt x="54" y="60"/>
                    <a:pt x="55" y="60"/>
                  </a:cubicBezTo>
                  <a:cubicBezTo>
                    <a:pt x="56" y="59"/>
                    <a:pt x="57" y="57"/>
                    <a:pt x="58" y="53"/>
                  </a:cubicBezTo>
                  <a:cubicBezTo>
                    <a:pt x="55" y="53"/>
                    <a:pt x="52" y="52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lose/>
                  <a:moveTo>
                    <a:pt x="48" y="52"/>
                  </a:moveTo>
                  <a:cubicBezTo>
                    <a:pt x="48" y="52"/>
                    <a:pt x="48" y="52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lose/>
                  <a:moveTo>
                    <a:pt x="61" y="50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0" y="51"/>
                    <a:pt x="59" y="52"/>
                    <a:pt x="59" y="53"/>
                  </a:cubicBezTo>
                  <a:cubicBezTo>
                    <a:pt x="59" y="53"/>
                    <a:pt x="60" y="53"/>
                    <a:pt x="60" y="53"/>
                  </a:cubicBezTo>
                  <a:cubicBezTo>
                    <a:pt x="60" y="52"/>
                    <a:pt x="61" y="51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1"/>
                    <a:pt x="61" y="52"/>
                    <a:pt x="61" y="53"/>
                  </a:cubicBezTo>
                  <a:cubicBezTo>
                    <a:pt x="61" y="52"/>
                    <a:pt x="61" y="52"/>
                    <a:pt x="61" y="51"/>
                  </a:cubicBezTo>
                  <a:cubicBezTo>
                    <a:pt x="61" y="51"/>
                    <a:pt x="61" y="50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lose/>
                  <a:moveTo>
                    <a:pt x="47" y="52"/>
                  </a:move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4"/>
                  </a:cubicBezTo>
                  <a:cubicBezTo>
                    <a:pt x="46" y="53"/>
                    <a:pt x="46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lose/>
                  <a:moveTo>
                    <a:pt x="48" y="53"/>
                  </a:move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4"/>
                    <a:pt x="48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lose/>
                  <a:moveTo>
                    <a:pt x="78" y="48"/>
                  </a:moveTo>
                  <a:cubicBezTo>
                    <a:pt x="79" y="46"/>
                    <a:pt x="79" y="44"/>
                    <a:pt x="80" y="42"/>
                  </a:cubicBezTo>
                  <a:cubicBezTo>
                    <a:pt x="79" y="44"/>
                    <a:pt x="77" y="48"/>
                    <a:pt x="76" y="50"/>
                  </a:cubicBezTo>
                  <a:cubicBezTo>
                    <a:pt x="77" y="50"/>
                    <a:pt x="78" y="49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lose/>
                  <a:moveTo>
                    <a:pt x="48" y="54"/>
                  </a:moveTo>
                  <a:cubicBezTo>
                    <a:pt x="48" y="54"/>
                    <a:pt x="48" y="54"/>
                    <a:pt x="48" y="53"/>
                  </a:cubicBezTo>
                  <a:cubicBezTo>
                    <a:pt x="49" y="54"/>
                    <a:pt x="49" y="55"/>
                    <a:pt x="50" y="56"/>
                  </a:cubicBezTo>
                  <a:cubicBezTo>
                    <a:pt x="49" y="55"/>
                    <a:pt x="48" y="55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lose/>
                  <a:moveTo>
                    <a:pt x="48" y="54"/>
                  </a:move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lose/>
                  <a:moveTo>
                    <a:pt x="48" y="55"/>
                  </a:move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6" y="55"/>
                    <a:pt x="46" y="55"/>
                  </a:cubicBezTo>
                  <a:cubicBezTo>
                    <a:pt x="47" y="56"/>
                    <a:pt x="47" y="56"/>
                    <a:pt x="47" y="57"/>
                  </a:cubicBezTo>
                  <a:cubicBezTo>
                    <a:pt x="47" y="56"/>
                    <a:pt x="47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lose/>
                  <a:moveTo>
                    <a:pt x="17" y="60"/>
                  </a:moveTo>
                  <a:cubicBezTo>
                    <a:pt x="17" y="59"/>
                    <a:pt x="17" y="58"/>
                    <a:pt x="17" y="57"/>
                  </a:cubicBezTo>
                  <a:cubicBezTo>
                    <a:pt x="18" y="58"/>
                    <a:pt x="19" y="60"/>
                    <a:pt x="20" y="61"/>
                  </a:cubicBezTo>
                  <a:cubicBezTo>
                    <a:pt x="19" y="60"/>
                    <a:pt x="18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lose/>
                  <a:moveTo>
                    <a:pt x="60" y="53"/>
                  </a:moveTo>
                  <a:cubicBezTo>
                    <a:pt x="60" y="53"/>
                    <a:pt x="59" y="53"/>
                    <a:pt x="59" y="53"/>
                  </a:cubicBezTo>
                  <a:cubicBezTo>
                    <a:pt x="58" y="55"/>
                    <a:pt x="57" y="57"/>
                    <a:pt x="56" y="58"/>
                  </a:cubicBezTo>
                  <a:cubicBezTo>
                    <a:pt x="58" y="56"/>
                    <a:pt x="59" y="56"/>
                    <a:pt x="60" y="53"/>
                  </a:cubicBezTo>
                  <a:cubicBezTo>
                    <a:pt x="60" y="53"/>
                    <a:pt x="60" y="53"/>
                    <a:pt x="60" y="53"/>
                  </a:cubicBezTo>
                  <a:close/>
                  <a:moveTo>
                    <a:pt x="49" y="56"/>
                  </a:moveTo>
                  <a:cubicBezTo>
                    <a:pt x="49" y="55"/>
                    <a:pt x="48" y="55"/>
                    <a:pt x="48" y="55"/>
                  </a:cubicBezTo>
                  <a:cubicBezTo>
                    <a:pt x="47" y="58"/>
                    <a:pt x="47" y="57"/>
                    <a:pt x="49" y="61"/>
                  </a:cubicBezTo>
                  <a:cubicBezTo>
                    <a:pt x="50" y="60"/>
                    <a:pt x="50" y="59"/>
                    <a:pt x="52" y="58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lose/>
                  <a:moveTo>
                    <a:pt x="50" y="56"/>
                  </a:moveTo>
                  <a:cubicBezTo>
                    <a:pt x="51" y="56"/>
                    <a:pt x="51" y="57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lose/>
                  <a:moveTo>
                    <a:pt x="73" y="52"/>
                  </a:moveTo>
                  <a:cubicBezTo>
                    <a:pt x="73" y="52"/>
                    <a:pt x="74" y="53"/>
                    <a:pt x="74" y="53"/>
                  </a:cubicBezTo>
                  <a:cubicBezTo>
                    <a:pt x="72" y="54"/>
                    <a:pt x="70" y="56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8"/>
                    <a:pt x="65" y="59"/>
                    <a:pt x="64" y="59"/>
                  </a:cubicBezTo>
                  <a:cubicBezTo>
                    <a:pt x="65" y="55"/>
                    <a:pt x="65" y="56"/>
                    <a:pt x="70" y="55"/>
                  </a:cubicBezTo>
                  <a:cubicBezTo>
                    <a:pt x="68" y="55"/>
                    <a:pt x="67" y="55"/>
                    <a:pt x="66" y="56"/>
                  </a:cubicBezTo>
                  <a:cubicBezTo>
                    <a:pt x="66" y="55"/>
                    <a:pt x="66" y="55"/>
                    <a:pt x="67" y="54"/>
                  </a:cubicBezTo>
                  <a:cubicBezTo>
                    <a:pt x="69" y="54"/>
                    <a:pt x="71" y="53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lose/>
                  <a:moveTo>
                    <a:pt x="65" y="55"/>
                  </a:moveTo>
                  <a:cubicBezTo>
                    <a:pt x="66" y="55"/>
                    <a:pt x="66" y="55"/>
                    <a:pt x="66" y="55"/>
                  </a:cubicBezTo>
                  <a:cubicBezTo>
                    <a:pt x="66" y="55"/>
                    <a:pt x="66" y="55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lose/>
                  <a:moveTo>
                    <a:pt x="53" y="57"/>
                  </a:moveTo>
                  <a:cubicBezTo>
                    <a:pt x="52" y="57"/>
                    <a:pt x="51" y="57"/>
                    <a:pt x="51" y="56"/>
                  </a:cubicBezTo>
                  <a:cubicBezTo>
                    <a:pt x="51" y="57"/>
                    <a:pt x="51" y="57"/>
                    <a:pt x="52" y="58"/>
                  </a:cubicBezTo>
                  <a:cubicBezTo>
                    <a:pt x="52" y="58"/>
                    <a:pt x="52" y="58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lose/>
                  <a:moveTo>
                    <a:pt x="63" y="56"/>
                  </a:moveTo>
                  <a:cubicBezTo>
                    <a:pt x="64" y="56"/>
                    <a:pt x="64" y="55"/>
                    <a:pt x="65" y="55"/>
                  </a:cubicBezTo>
                  <a:cubicBezTo>
                    <a:pt x="65" y="55"/>
                    <a:pt x="65" y="55"/>
                    <a:pt x="65" y="56"/>
                  </a:cubicBezTo>
                  <a:cubicBezTo>
                    <a:pt x="64" y="56"/>
                    <a:pt x="64" y="56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lose/>
                  <a:moveTo>
                    <a:pt x="53" y="57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3" y="58"/>
                    <a:pt x="53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3" y="58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lose/>
                  <a:moveTo>
                    <a:pt x="59" y="56"/>
                  </a:moveTo>
                  <a:cubicBezTo>
                    <a:pt x="60" y="56"/>
                    <a:pt x="61" y="56"/>
                    <a:pt x="62" y="56"/>
                  </a:cubicBezTo>
                  <a:cubicBezTo>
                    <a:pt x="61" y="57"/>
                    <a:pt x="59" y="57"/>
                    <a:pt x="58" y="58"/>
                  </a:cubicBezTo>
                  <a:cubicBezTo>
                    <a:pt x="59" y="57"/>
                    <a:pt x="59" y="57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lose/>
                  <a:moveTo>
                    <a:pt x="45" y="59"/>
                  </a:moveTo>
                  <a:cubicBezTo>
                    <a:pt x="44" y="59"/>
                    <a:pt x="44" y="59"/>
                    <a:pt x="43" y="58"/>
                  </a:cubicBezTo>
                  <a:cubicBezTo>
                    <a:pt x="42" y="59"/>
                    <a:pt x="42" y="59"/>
                    <a:pt x="42" y="60"/>
                  </a:cubicBezTo>
                  <a:cubicBezTo>
                    <a:pt x="43" y="60"/>
                    <a:pt x="43" y="61"/>
                    <a:pt x="44" y="62"/>
                  </a:cubicBezTo>
                  <a:cubicBezTo>
                    <a:pt x="45" y="62"/>
                    <a:pt x="45" y="61"/>
                    <a:pt x="46" y="61"/>
                  </a:cubicBezTo>
                  <a:cubicBezTo>
                    <a:pt x="46" y="60"/>
                    <a:pt x="45" y="60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lose/>
                  <a:moveTo>
                    <a:pt x="62" y="56"/>
                  </a:moveTo>
                  <a:cubicBezTo>
                    <a:pt x="63" y="56"/>
                    <a:pt x="64" y="56"/>
                    <a:pt x="65" y="56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0" y="62"/>
                    <a:pt x="54" y="65"/>
                    <a:pt x="52" y="65"/>
                  </a:cubicBezTo>
                  <a:cubicBezTo>
                    <a:pt x="52" y="65"/>
                    <a:pt x="52" y="65"/>
                    <a:pt x="51" y="64"/>
                  </a:cubicBezTo>
                  <a:cubicBezTo>
                    <a:pt x="52" y="63"/>
                    <a:pt x="54" y="62"/>
                    <a:pt x="55" y="61"/>
                  </a:cubicBezTo>
                  <a:cubicBezTo>
                    <a:pt x="55" y="61"/>
                    <a:pt x="55" y="61"/>
                    <a:pt x="56" y="61"/>
                  </a:cubicBezTo>
                  <a:cubicBezTo>
                    <a:pt x="56" y="61"/>
                    <a:pt x="55" y="61"/>
                    <a:pt x="55" y="61"/>
                  </a:cubicBezTo>
                  <a:cubicBezTo>
                    <a:pt x="59" y="57"/>
                    <a:pt x="58" y="58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lose/>
                  <a:moveTo>
                    <a:pt x="74" y="55"/>
                  </a:moveTo>
                  <a:cubicBezTo>
                    <a:pt x="74" y="54"/>
                    <a:pt x="74" y="54"/>
                    <a:pt x="74" y="54"/>
                  </a:cubicBezTo>
                  <a:cubicBezTo>
                    <a:pt x="73" y="54"/>
                    <a:pt x="72" y="55"/>
                    <a:pt x="71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lose/>
                  <a:moveTo>
                    <a:pt x="52" y="58"/>
                  </a:move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lose/>
                  <a:moveTo>
                    <a:pt x="52" y="59"/>
                  </a:moveTo>
                  <a:cubicBezTo>
                    <a:pt x="52" y="59"/>
                    <a:pt x="52" y="59"/>
                    <a:pt x="52" y="59"/>
                  </a:cubicBezTo>
                  <a:cubicBezTo>
                    <a:pt x="53" y="59"/>
                    <a:pt x="54" y="60"/>
                    <a:pt x="54" y="60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3" y="60"/>
                    <a:pt x="53" y="60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lose/>
                  <a:moveTo>
                    <a:pt x="72" y="56"/>
                  </a:moveTo>
                  <a:cubicBezTo>
                    <a:pt x="73" y="55"/>
                    <a:pt x="74" y="55"/>
                    <a:pt x="74" y="55"/>
                  </a:cubicBezTo>
                  <a:cubicBezTo>
                    <a:pt x="74" y="55"/>
                    <a:pt x="75" y="55"/>
                    <a:pt x="74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56"/>
                    <a:pt x="72" y="56"/>
                    <a:pt x="72" y="56"/>
                  </a:cubicBezTo>
                  <a:close/>
                  <a:moveTo>
                    <a:pt x="52" y="59"/>
                  </a:moveTo>
                  <a:cubicBezTo>
                    <a:pt x="52" y="59"/>
                    <a:pt x="52" y="59"/>
                    <a:pt x="52" y="58"/>
                  </a:cubicBezTo>
                  <a:cubicBezTo>
                    <a:pt x="51" y="59"/>
                    <a:pt x="50" y="60"/>
                    <a:pt x="49" y="61"/>
                  </a:cubicBezTo>
                  <a:cubicBezTo>
                    <a:pt x="49" y="62"/>
                    <a:pt x="49" y="62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lose/>
                  <a:moveTo>
                    <a:pt x="71" y="56"/>
                  </a:moveTo>
                  <a:cubicBezTo>
                    <a:pt x="74" y="56"/>
                    <a:pt x="74" y="56"/>
                    <a:pt x="74" y="56"/>
                  </a:cubicBezTo>
                  <a:cubicBezTo>
                    <a:pt x="74" y="57"/>
                    <a:pt x="74" y="57"/>
                    <a:pt x="73" y="58"/>
                  </a:cubicBezTo>
                  <a:cubicBezTo>
                    <a:pt x="73" y="57"/>
                    <a:pt x="73" y="57"/>
                    <a:pt x="72" y="56"/>
                  </a:cubicBezTo>
                  <a:cubicBezTo>
                    <a:pt x="73" y="57"/>
                    <a:pt x="73" y="57"/>
                    <a:pt x="73" y="58"/>
                  </a:cubicBezTo>
                  <a:cubicBezTo>
                    <a:pt x="73" y="60"/>
                    <a:pt x="72" y="61"/>
                    <a:pt x="71" y="63"/>
                  </a:cubicBezTo>
                  <a:cubicBezTo>
                    <a:pt x="70" y="63"/>
                    <a:pt x="69" y="63"/>
                    <a:pt x="68" y="63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7"/>
                    <a:pt x="70" y="57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lose/>
                  <a:moveTo>
                    <a:pt x="75" y="56"/>
                  </a:moveTo>
                  <a:cubicBezTo>
                    <a:pt x="75" y="56"/>
                    <a:pt x="76" y="56"/>
                    <a:pt x="77" y="56"/>
                  </a:cubicBezTo>
                  <a:cubicBezTo>
                    <a:pt x="76" y="57"/>
                    <a:pt x="74" y="58"/>
                    <a:pt x="73" y="60"/>
                  </a:cubicBezTo>
                  <a:cubicBezTo>
                    <a:pt x="73" y="59"/>
                    <a:pt x="74" y="57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lose/>
                  <a:moveTo>
                    <a:pt x="44" y="62"/>
                  </a:moveTo>
                  <a:cubicBezTo>
                    <a:pt x="43" y="61"/>
                    <a:pt x="42" y="60"/>
                    <a:pt x="42" y="60"/>
                  </a:cubicBezTo>
                  <a:cubicBezTo>
                    <a:pt x="40" y="61"/>
                    <a:pt x="38" y="63"/>
                    <a:pt x="37" y="64"/>
                  </a:cubicBezTo>
                  <a:cubicBezTo>
                    <a:pt x="40" y="63"/>
                    <a:pt x="41" y="63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lose/>
                  <a:moveTo>
                    <a:pt x="53" y="61"/>
                  </a:moveTo>
                  <a:cubicBezTo>
                    <a:pt x="53" y="60"/>
                    <a:pt x="53" y="60"/>
                    <a:pt x="52" y="59"/>
                  </a:cubicBezTo>
                  <a:cubicBezTo>
                    <a:pt x="52" y="60"/>
                    <a:pt x="51" y="61"/>
                    <a:pt x="51" y="63"/>
                  </a:cubicBezTo>
                  <a:cubicBezTo>
                    <a:pt x="52" y="62"/>
                    <a:pt x="53" y="62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lose/>
                  <a:moveTo>
                    <a:pt x="64" y="60"/>
                  </a:moveTo>
                  <a:cubicBezTo>
                    <a:pt x="64" y="59"/>
                    <a:pt x="64" y="58"/>
                    <a:pt x="65" y="57"/>
                  </a:cubicBezTo>
                  <a:cubicBezTo>
                    <a:pt x="63" y="58"/>
                    <a:pt x="62" y="59"/>
                    <a:pt x="61" y="61"/>
                  </a:cubicBezTo>
                  <a:cubicBezTo>
                    <a:pt x="62" y="61"/>
                    <a:pt x="63" y="60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lose/>
                  <a:moveTo>
                    <a:pt x="45" y="63"/>
                  </a:moveTo>
                  <a:cubicBezTo>
                    <a:pt x="46" y="63"/>
                    <a:pt x="46" y="63"/>
                    <a:pt x="46" y="62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4"/>
                    <a:pt x="46" y="64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lose/>
                  <a:moveTo>
                    <a:pt x="45" y="63"/>
                  </a:moveTo>
                  <a:cubicBezTo>
                    <a:pt x="43" y="64"/>
                    <a:pt x="43" y="64"/>
                    <a:pt x="42" y="66"/>
                  </a:cubicBezTo>
                  <a:cubicBezTo>
                    <a:pt x="44" y="66"/>
                    <a:pt x="46" y="66"/>
                    <a:pt x="47" y="65"/>
                  </a:cubicBezTo>
                  <a:cubicBezTo>
                    <a:pt x="47" y="65"/>
                    <a:pt x="46" y="64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lose/>
                  <a:moveTo>
                    <a:pt x="51" y="64"/>
                  </a:move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lose/>
                  <a:moveTo>
                    <a:pt x="50" y="64"/>
                  </a:moveTo>
                  <a:cubicBezTo>
                    <a:pt x="50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5"/>
                    <a:pt x="51" y="65"/>
                    <a:pt x="50" y="66"/>
                  </a:cubicBezTo>
                  <a:cubicBezTo>
                    <a:pt x="50" y="65"/>
                    <a:pt x="50" y="65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9" y="64"/>
                  </a:moveTo>
                  <a:cubicBezTo>
                    <a:pt x="62" y="62"/>
                    <a:pt x="65" y="60"/>
                    <a:pt x="68" y="58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lose/>
                  <a:moveTo>
                    <a:pt x="47" y="66"/>
                  </a:moveTo>
                  <a:cubicBezTo>
                    <a:pt x="46" y="66"/>
                    <a:pt x="44" y="66"/>
                    <a:pt x="42" y="66"/>
                  </a:cubicBezTo>
                  <a:cubicBezTo>
                    <a:pt x="41" y="68"/>
                    <a:pt x="39" y="71"/>
                    <a:pt x="38" y="73"/>
                  </a:cubicBezTo>
                  <a:cubicBezTo>
                    <a:pt x="38" y="75"/>
                    <a:pt x="38" y="75"/>
                    <a:pt x="39" y="76"/>
                  </a:cubicBezTo>
                  <a:cubicBezTo>
                    <a:pt x="41" y="76"/>
                    <a:pt x="43" y="75"/>
                    <a:pt x="45" y="74"/>
                  </a:cubicBezTo>
                  <a:cubicBezTo>
                    <a:pt x="45" y="73"/>
                    <a:pt x="45" y="71"/>
                    <a:pt x="45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1"/>
                    <a:pt x="46" y="73"/>
                    <a:pt x="46" y="74"/>
                  </a:cubicBezTo>
                  <a:cubicBezTo>
                    <a:pt x="47" y="74"/>
                    <a:pt x="48" y="73"/>
                    <a:pt x="49" y="73"/>
                  </a:cubicBezTo>
                  <a:cubicBezTo>
                    <a:pt x="49" y="71"/>
                    <a:pt x="48" y="67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lose/>
                  <a:moveTo>
                    <a:pt x="52" y="65"/>
                  </a:moveTo>
                  <a:cubicBezTo>
                    <a:pt x="52" y="65"/>
                    <a:pt x="52" y="65"/>
                    <a:pt x="51" y="65"/>
                  </a:cubicBezTo>
                  <a:cubicBezTo>
                    <a:pt x="51" y="65"/>
                    <a:pt x="51" y="66"/>
                    <a:pt x="50" y="66"/>
                  </a:cubicBezTo>
                  <a:cubicBezTo>
                    <a:pt x="51" y="66"/>
                    <a:pt x="52" y="66"/>
                    <a:pt x="52" y="65"/>
                  </a:cubicBezTo>
                  <a:cubicBezTo>
                    <a:pt x="52" y="65"/>
                    <a:pt x="52" y="65"/>
                    <a:pt x="52" y="65"/>
                  </a:cubicBezTo>
                  <a:close/>
                  <a:moveTo>
                    <a:pt x="68" y="63"/>
                  </a:moveTo>
                  <a:cubicBezTo>
                    <a:pt x="65" y="63"/>
                    <a:pt x="62" y="64"/>
                    <a:pt x="58" y="64"/>
                  </a:cubicBezTo>
                  <a:cubicBezTo>
                    <a:pt x="58" y="64"/>
                    <a:pt x="57" y="65"/>
                    <a:pt x="57" y="65"/>
                  </a:cubicBezTo>
                  <a:cubicBezTo>
                    <a:pt x="56" y="65"/>
                    <a:pt x="55" y="66"/>
                    <a:pt x="54" y="66"/>
                  </a:cubicBezTo>
                  <a:cubicBezTo>
                    <a:pt x="58" y="68"/>
                    <a:pt x="57" y="68"/>
                    <a:pt x="61" y="67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1" y="67"/>
                  </a:cubicBezTo>
                  <a:cubicBezTo>
                    <a:pt x="61" y="68"/>
                    <a:pt x="61" y="69"/>
                    <a:pt x="61" y="69"/>
                  </a:cubicBezTo>
                  <a:cubicBezTo>
                    <a:pt x="62" y="70"/>
                    <a:pt x="64" y="71"/>
                    <a:pt x="65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5" y="69"/>
                    <a:pt x="64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7"/>
                    <a:pt x="65" y="68"/>
                    <a:pt x="66" y="70"/>
                  </a:cubicBezTo>
                  <a:cubicBezTo>
                    <a:pt x="69" y="67"/>
                    <a:pt x="68" y="68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lose/>
                  <a:moveTo>
                    <a:pt x="71" y="63"/>
                  </a:moveTo>
                  <a:cubicBezTo>
                    <a:pt x="70" y="63"/>
                    <a:pt x="69" y="63"/>
                    <a:pt x="68" y="63"/>
                  </a:cubicBezTo>
                  <a:cubicBezTo>
                    <a:pt x="68" y="64"/>
                    <a:pt x="68" y="66"/>
                    <a:pt x="68" y="67"/>
                  </a:cubicBezTo>
                  <a:cubicBezTo>
                    <a:pt x="69" y="66"/>
                    <a:pt x="71" y="64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lose/>
                  <a:moveTo>
                    <a:pt x="72" y="63"/>
                  </a:move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2" y="63"/>
                    <a:pt x="71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2" y="63"/>
                    <a:pt x="72" y="63"/>
                  </a:cubicBezTo>
                  <a:close/>
                  <a:moveTo>
                    <a:pt x="54" y="66"/>
                  </a:moveTo>
                  <a:cubicBezTo>
                    <a:pt x="54" y="66"/>
                    <a:pt x="54" y="66"/>
                    <a:pt x="53" y="6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6" y="67"/>
                    <a:pt x="55" y="67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lose/>
                  <a:moveTo>
                    <a:pt x="9" y="74"/>
                  </a:moveTo>
                  <a:cubicBezTo>
                    <a:pt x="9" y="74"/>
                    <a:pt x="9" y="74"/>
                    <a:pt x="9" y="74"/>
                  </a:cubicBezTo>
                  <a:cubicBezTo>
                    <a:pt x="9" y="74"/>
                    <a:pt x="10" y="74"/>
                    <a:pt x="11" y="74"/>
                  </a:cubicBezTo>
                  <a:cubicBezTo>
                    <a:pt x="10" y="74"/>
                    <a:pt x="10" y="74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lose/>
                  <a:moveTo>
                    <a:pt x="51" y="67"/>
                  </a:moveTo>
                  <a:cubicBezTo>
                    <a:pt x="52" y="67"/>
                    <a:pt x="52" y="67"/>
                    <a:pt x="53" y="6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8"/>
                    <a:pt x="51" y="69"/>
                  </a:cubicBezTo>
                  <a:cubicBezTo>
                    <a:pt x="51" y="68"/>
                    <a:pt x="51" y="68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lose/>
                  <a:moveTo>
                    <a:pt x="51" y="69"/>
                  </a:moveTo>
                  <a:cubicBezTo>
                    <a:pt x="53" y="69"/>
                    <a:pt x="54" y="68"/>
                    <a:pt x="55" y="68"/>
                  </a:cubicBezTo>
                  <a:cubicBezTo>
                    <a:pt x="57" y="70"/>
                    <a:pt x="58" y="71"/>
                    <a:pt x="60" y="72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57" y="77"/>
                    <a:pt x="57" y="77"/>
                    <a:pt x="54" y="78"/>
                  </a:cubicBezTo>
                  <a:cubicBezTo>
                    <a:pt x="54" y="77"/>
                    <a:pt x="55" y="77"/>
                    <a:pt x="55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4" y="77"/>
                    <a:pt x="54" y="78"/>
                    <a:pt x="54" y="78"/>
                  </a:cubicBezTo>
                  <a:cubicBezTo>
                    <a:pt x="53" y="75"/>
                    <a:pt x="52" y="72"/>
                    <a:pt x="51" y="69"/>
                  </a:cubicBezTo>
                  <a:cubicBezTo>
                    <a:pt x="51" y="69"/>
                    <a:pt x="51" y="69"/>
                    <a:pt x="51" y="69"/>
                  </a:cubicBezTo>
                  <a:close/>
                  <a:moveTo>
                    <a:pt x="57" y="68"/>
                  </a:moveTo>
                  <a:cubicBezTo>
                    <a:pt x="57" y="68"/>
                    <a:pt x="56" y="68"/>
                    <a:pt x="55" y="68"/>
                  </a:cubicBezTo>
                  <a:cubicBezTo>
                    <a:pt x="57" y="69"/>
                    <a:pt x="58" y="71"/>
                    <a:pt x="60" y="72"/>
                  </a:cubicBezTo>
                  <a:cubicBezTo>
                    <a:pt x="60" y="71"/>
                    <a:pt x="60" y="70"/>
                    <a:pt x="60" y="69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68"/>
                    <a:pt x="57" y="68"/>
                    <a:pt x="57" y="68"/>
                  </a:cubicBezTo>
                  <a:close/>
                  <a:moveTo>
                    <a:pt x="58" y="68"/>
                  </a:moveTo>
                  <a:cubicBezTo>
                    <a:pt x="59" y="68"/>
                    <a:pt x="60" y="68"/>
                    <a:pt x="61" y="67"/>
                  </a:cubicBezTo>
                  <a:cubicBezTo>
                    <a:pt x="61" y="68"/>
                    <a:pt x="61" y="69"/>
                    <a:pt x="61" y="69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  <a:moveTo>
                    <a:pt x="35" y="72"/>
                  </a:moveTo>
                  <a:cubicBezTo>
                    <a:pt x="35" y="72"/>
                    <a:pt x="34" y="72"/>
                    <a:pt x="34" y="72"/>
                  </a:cubicBezTo>
                  <a:cubicBezTo>
                    <a:pt x="35" y="72"/>
                    <a:pt x="35" y="73"/>
                    <a:pt x="36" y="73"/>
                  </a:cubicBezTo>
                  <a:cubicBezTo>
                    <a:pt x="36" y="73"/>
                    <a:pt x="35" y="72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lose/>
                  <a:moveTo>
                    <a:pt x="37" y="73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7" y="72"/>
                    <a:pt x="37" y="73"/>
                    <a:pt x="37" y="7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lose/>
                  <a:moveTo>
                    <a:pt x="37" y="74"/>
                  </a:moveTo>
                  <a:cubicBezTo>
                    <a:pt x="37" y="74"/>
                    <a:pt x="37" y="73"/>
                    <a:pt x="37" y="73"/>
                  </a:cubicBezTo>
                  <a:cubicBezTo>
                    <a:pt x="38" y="74"/>
                    <a:pt x="38" y="74"/>
                    <a:pt x="38" y="75"/>
                  </a:cubicBezTo>
                  <a:cubicBezTo>
                    <a:pt x="38" y="74"/>
                    <a:pt x="37" y="74"/>
                    <a:pt x="37" y="74"/>
                  </a:cubicBezTo>
                  <a:cubicBezTo>
                    <a:pt x="37" y="74"/>
                    <a:pt x="37" y="74"/>
                    <a:pt x="37" y="74"/>
                  </a:cubicBezTo>
                  <a:close/>
                  <a:moveTo>
                    <a:pt x="30" y="74"/>
                  </a:moveTo>
                  <a:cubicBezTo>
                    <a:pt x="29" y="74"/>
                    <a:pt x="28" y="74"/>
                    <a:pt x="27" y="74"/>
                  </a:cubicBezTo>
                  <a:cubicBezTo>
                    <a:pt x="29" y="74"/>
                    <a:pt x="32" y="75"/>
                    <a:pt x="34" y="77"/>
                  </a:cubicBezTo>
                  <a:cubicBezTo>
                    <a:pt x="34" y="76"/>
                    <a:pt x="35" y="76"/>
                    <a:pt x="35" y="75"/>
                  </a:cubicBezTo>
                  <a:cubicBezTo>
                    <a:pt x="35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5"/>
                    <a:pt x="31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lose/>
                  <a:moveTo>
                    <a:pt x="36" y="75"/>
                  </a:moveTo>
                  <a:cubicBezTo>
                    <a:pt x="36" y="75"/>
                    <a:pt x="36" y="75"/>
                    <a:pt x="37" y="74"/>
                  </a:cubicBezTo>
                  <a:cubicBezTo>
                    <a:pt x="37" y="75"/>
                    <a:pt x="38" y="75"/>
                    <a:pt x="38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lose/>
                  <a:moveTo>
                    <a:pt x="60" y="72"/>
                  </a:moveTo>
                  <a:cubicBezTo>
                    <a:pt x="60" y="71"/>
                    <a:pt x="61" y="70"/>
                    <a:pt x="61" y="70"/>
                  </a:cubicBezTo>
                  <a:cubicBezTo>
                    <a:pt x="62" y="70"/>
                    <a:pt x="64" y="71"/>
                    <a:pt x="65" y="71"/>
                  </a:cubicBezTo>
                  <a:cubicBezTo>
                    <a:pt x="63" y="73"/>
                    <a:pt x="62" y="74"/>
                    <a:pt x="60" y="75"/>
                  </a:cubicBezTo>
                  <a:cubicBezTo>
                    <a:pt x="60" y="74"/>
                    <a:pt x="60" y="73"/>
                    <a:pt x="60" y="72"/>
                  </a:cubicBezTo>
                  <a:cubicBezTo>
                    <a:pt x="61" y="72"/>
                    <a:pt x="62" y="73"/>
                    <a:pt x="62" y="73"/>
                  </a:cubicBezTo>
                  <a:cubicBezTo>
                    <a:pt x="62" y="72"/>
                    <a:pt x="61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lose/>
                  <a:moveTo>
                    <a:pt x="34" y="77"/>
                  </a:moveTo>
                  <a:cubicBezTo>
                    <a:pt x="35" y="76"/>
                    <a:pt x="35" y="76"/>
                    <a:pt x="35" y="75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7"/>
                    <a:pt x="35" y="77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lose/>
                  <a:moveTo>
                    <a:pt x="39" y="76"/>
                  </a:moveTo>
                  <a:cubicBezTo>
                    <a:pt x="38" y="76"/>
                    <a:pt x="38" y="76"/>
                    <a:pt x="37" y="76"/>
                  </a:cubicBezTo>
                  <a:cubicBezTo>
                    <a:pt x="38" y="76"/>
                    <a:pt x="38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lose/>
                  <a:moveTo>
                    <a:pt x="34" y="77"/>
                  </a:move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lose/>
                  <a:moveTo>
                    <a:pt x="27" y="78"/>
                  </a:move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7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lose/>
                  <a:moveTo>
                    <a:pt x="66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7" y="72"/>
                    <a:pt x="68" y="72"/>
                    <a:pt x="69" y="73"/>
                  </a:cubicBezTo>
                  <a:cubicBezTo>
                    <a:pt x="67" y="73"/>
                    <a:pt x="67" y="73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lose/>
                  <a:moveTo>
                    <a:pt x="27" y="78"/>
                  </a:moveTo>
                  <a:cubicBezTo>
                    <a:pt x="27" y="78"/>
                    <a:pt x="27" y="78"/>
                    <a:pt x="26" y="78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8" y="79"/>
                    <a:pt x="29" y="79"/>
                    <a:pt x="30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lose/>
                  <a:moveTo>
                    <a:pt x="46" y="76"/>
                  </a:moveTo>
                  <a:cubicBezTo>
                    <a:pt x="47" y="75"/>
                    <a:pt x="49" y="75"/>
                    <a:pt x="50" y="74"/>
                  </a:cubicBezTo>
                  <a:cubicBezTo>
                    <a:pt x="50" y="75"/>
                    <a:pt x="50" y="76"/>
                    <a:pt x="50" y="76"/>
                  </a:cubicBezTo>
                  <a:cubicBezTo>
                    <a:pt x="49" y="77"/>
                    <a:pt x="49" y="77"/>
                    <a:pt x="48" y="78"/>
                  </a:cubicBezTo>
                  <a:cubicBezTo>
                    <a:pt x="48" y="77"/>
                    <a:pt x="49" y="76"/>
                    <a:pt x="49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6"/>
                    <a:pt x="48" y="77"/>
                    <a:pt x="48" y="78"/>
                  </a:cubicBezTo>
                  <a:cubicBezTo>
                    <a:pt x="47" y="78"/>
                    <a:pt x="47" y="78"/>
                    <a:pt x="46" y="78"/>
                  </a:cubicBezTo>
                  <a:cubicBezTo>
                    <a:pt x="46" y="77"/>
                    <a:pt x="46" y="77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lose/>
                  <a:moveTo>
                    <a:pt x="46" y="76"/>
                  </a:move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lose/>
                  <a:moveTo>
                    <a:pt x="31" y="78"/>
                  </a:moveTo>
                  <a:cubicBezTo>
                    <a:pt x="30" y="78"/>
                    <a:pt x="30" y="79"/>
                    <a:pt x="29" y="79"/>
                  </a:cubicBezTo>
                  <a:cubicBezTo>
                    <a:pt x="31" y="78"/>
                    <a:pt x="34" y="78"/>
                    <a:pt x="36" y="78"/>
                  </a:cubicBezTo>
                  <a:cubicBezTo>
                    <a:pt x="34" y="78"/>
                    <a:pt x="32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lose/>
                  <a:moveTo>
                    <a:pt x="45" y="76"/>
                  </a:moveTo>
                  <a:cubicBezTo>
                    <a:pt x="45" y="76"/>
                    <a:pt x="45" y="77"/>
                    <a:pt x="44" y="78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3" y="76"/>
                    <a:pt x="44" y="76"/>
                    <a:pt x="45" y="76"/>
                  </a:cubicBezTo>
                  <a:cubicBezTo>
                    <a:pt x="45" y="76"/>
                    <a:pt x="45" y="76"/>
                    <a:pt x="45" y="76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42" y="78"/>
                    <a:pt x="43" y="78"/>
                    <a:pt x="44" y="78"/>
                  </a:cubicBezTo>
                  <a:cubicBezTo>
                    <a:pt x="43" y="77"/>
                    <a:pt x="43" y="77"/>
                    <a:pt x="41" y="77"/>
                  </a:cubicBezTo>
                  <a:cubicBezTo>
                    <a:pt x="41" y="77"/>
                    <a:pt x="41" y="77"/>
                    <a:pt x="41" y="77"/>
                  </a:cubicBezTo>
                  <a:close/>
                  <a:moveTo>
                    <a:pt x="65" y="73"/>
                  </a:moveTo>
                  <a:cubicBezTo>
                    <a:pt x="65" y="73"/>
                    <a:pt x="65" y="73"/>
                    <a:pt x="66" y="72"/>
                  </a:cubicBezTo>
                  <a:cubicBezTo>
                    <a:pt x="66" y="73"/>
                    <a:pt x="66" y="73"/>
                    <a:pt x="67" y="73"/>
                  </a:cubicBezTo>
                  <a:cubicBezTo>
                    <a:pt x="66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lose/>
                  <a:moveTo>
                    <a:pt x="27" y="79"/>
                  </a:moveTo>
                  <a:cubicBezTo>
                    <a:pt x="31" y="78"/>
                    <a:pt x="35" y="78"/>
                    <a:pt x="38" y="78"/>
                  </a:cubicBezTo>
                  <a:cubicBezTo>
                    <a:pt x="35" y="79"/>
                    <a:pt x="32" y="80"/>
                    <a:pt x="29" y="82"/>
                  </a:cubicBezTo>
                  <a:cubicBezTo>
                    <a:pt x="29" y="82"/>
                    <a:pt x="29" y="82"/>
                    <a:pt x="29" y="81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8" y="81"/>
                    <a:pt x="28" y="80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lose/>
                  <a:moveTo>
                    <a:pt x="36" y="78"/>
                  </a:moveTo>
                  <a:cubicBezTo>
                    <a:pt x="38" y="78"/>
                    <a:pt x="39" y="77"/>
                    <a:pt x="40" y="77"/>
                  </a:cubicBezTo>
                  <a:cubicBezTo>
                    <a:pt x="39" y="78"/>
                    <a:pt x="38" y="78"/>
                    <a:pt x="36" y="78"/>
                  </a:cubicBezTo>
                  <a:cubicBezTo>
                    <a:pt x="36" y="78"/>
                    <a:pt x="36" y="78"/>
                    <a:pt x="36" y="78"/>
                  </a:cubicBezTo>
                  <a:close/>
                  <a:moveTo>
                    <a:pt x="39" y="78"/>
                  </a:moveTo>
                  <a:cubicBezTo>
                    <a:pt x="40" y="78"/>
                    <a:pt x="40" y="77"/>
                    <a:pt x="40" y="77"/>
                  </a:cubicBezTo>
                  <a:cubicBezTo>
                    <a:pt x="40" y="77"/>
                    <a:pt x="40" y="78"/>
                    <a:pt x="40" y="78"/>
                  </a:cubicBezTo>
                  <a:cubicBezTo>
                    <a:pt x="40" y="78"/>
                    <a:pt x="40" y="78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lose/>
                  <a:moveTo>
                    <a:pt x="39" y="78"/>
                  </a:moveTo>
                  <a:cubicBezTo>
                    <a:pt x="41" y="78"/>
                    <a:pt x="41" y="78"/>
                    <a:pt x="42" y="79"/>
                  </a:cubicBezTo>
                  <a:cubicBezTo>
                    <a:pt x="41" y="80"/>
                    <a:pt x="40" y="81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40" y="81"/>
                    <a:pt x="41" y="80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82"/>
                    <a:pt x="40" y="82"/>
                    <a:pt x="37" y="84"/>
                  </a:cubicBezTo>
                  <a:cubicBezTo>
                    <a:pt x="37" y="83"/>
                    <a:pt x="38" y="79"/>
                    <a:pt x="38" y="79"/>
                  </a:cubicBezTo>
                  <a:cubicBezTo>
                    <a:pt x="38" y="80"/>
                    <a:pt x="37" y="82"/>
                    <a:pt x="37" y="84"/>
                  </a:cubicBezTo>
                  <a:cubicBezTo>
                    <a:pt x="36" y="84"/>
                    <a:pt x="35" y="84"/>
                    <a:pt x="34" y="85"/>
                  </a:cubicBezTo>
                  <a:cubicBezTo>
                    <a:pt x="34" y="85"/>
                    <a:pt x="34" y="84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4" y="85"/>
                    <a:pt x="34" y="85"/>
                  </a:cubicBezTo>
                  <a:cubicBezTo>
                    <a:pt x="33" y="85"/>
                    <a:pt x="33" y="85"/>
                    <a:pt x="32" y="86"/>
                  </a:cubicBezTo>
                  <a:cubicBezTo>
                    <a:pt x="31" y="84"/>
                    <a:pt x="30" y="83"/>
                    <a:pt x="29" y="82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lose/>
                  <a:moveTo>
                    <a:pt x="45" y="78"/>
                  </a:move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45" y="77"/>
                    <a:pt x="45" y="78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45" y="78"/>
                    <a:pt x="45" y="78"/>
                  </a:cubicBezTo>
                  <a:close/>
                  <a:moveTo>
                    <a:pt x="44" y="78"/>
                  </a:moveTo>
                  <a:cubicBezTo>
                    <a:pt x="44" y="78"/>
                    <a:pt x="44" y="78"/>
                    <a:pt x="43" y="77"/>
                  </a:cubicBezTo>
                  <a:cubicBezTo>
                    <a:pt x="43" y="78"/>
                    <a:pt x="44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lose/>
                  <a:moveTo>
                    <a:pt x="44" y="78"/>
                  </a:moveTo>
                  <a:cubicBezTo>
                    <a:pt x="44" y="78"/>
                    <a:pt x="44" y="78"/>
                    <a:pt x="45" y="78"/>
                  </a:cubicBezTo>
                  <a:cubicBezTo>
                    <a:pt x="45" y="78"/>
                    <a:pt x="45" y="78"/>
                    <a:pt x="46" y="78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45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5" y="69"/>
                    <a:pt x="97" y="68"/>
                    <a:pt x="98" y="67"/>
                  </a:cubicBezTo>
                  <a:cubicBezTo>
                    <a:pt x="97" y="68"/>
                    <a:pt x="95" y="69"/>
                    <a:pt x="93" y="71"/>
                  </a:cubicBezTo>
                  <a:cubicBezTo>
                    <a:pt x="93" y="71"/>
                    <a:pt x="93" y="71"/>
                    <a:pt x="93" y="71"/>
                  </a:cubicBezTo>
                  <a:close/>
                  <a:moveTo>
                    <a:pt x="50" y="78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1" y="80"/>
                    <a:pt x="51" y="82"/>
                    <a:pt x="51" y="84"/>
                  </a:cubicBezTo>
                  <a:cubicBezTo>
                    <a:pt x="51" y="85"/>
                    <a:pt x="51" y="85"/>
                    <a:pt x="51" y="86"/>
                  </a:cubicBezTo>
                  <a:cubicBezTo>
                    <a:pt x="50" y="83"/>
                    <a:pt x="50" y="83"/>
                    <a:pt x="50" y="81"/>
                  </a:cubicBezTo>
                  <a:cubicBezTo>
                    <a:pt x="50" y="80"/>
                    <a:pt x="50" y="79"/>
                    <a:pt x="50" y="79"/>
                  </a:cubicBezTo>
                  <a:cubicBezTo>
                    <a:pt x="50" y="79"/>
                    <a:pt x="50" y="79"/>
                    <a:pt x="50" y="78"/>
                  </a:cubicBezTo>
                  <a:cubicBezTo>
                    <a:pt x="50" y="78"/>
                    <a:pt x="50" y="78"/>
                    <a:pt x="50" y="79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lose/>
                  <a:moveTo>
                    <a:pt x="45" y="79"/>
                  </a:moveTo>
                  <a:cubicBezTo>
                    <a:pt x="45" y="79"/>
                    <a:pt x="44" y="79"/>
                    <a:pt x="43" y="79"/>
                  </a:cubicBezTo>
                  <a:cubicBezTo>
                    <a:pt x="43" y="80"/>
                    <a:pt x="42" y="81"/>
                    <a:pt x="41" y="82"/>
                  </a:cubicBezTo>
                  <a:cubicBezTo>
                    <a:pt x="43" y="81"/>
                    <a:pt x="44" y="80"/>
                    <a:pt x="46" y="80"/>
                  </a:cubicBezTo>
                  <a:cubicBezTo>
                    <a:pt x="45" y="80"/>
                    <a:pt x="45" y="79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lose/>
                  <a:moveTo>
                    <a:pt x="50" y="79"/>
                  </a:moveTo>
                  <a:cubicBezTo>
                    <a:pt x="50" y="79"/>
                    <a:pt x="50" y="78"/>
                    <a:pt x="50" y="78"/>
                  </a:cubicBezTo>
                  <a:cubicBezTo>
                    <a:pt x="49" y="79"/>
                    <a:pt x="49" y="79"/>
                    <a:pt x="48" y="79"/>
                  </a:cubicBezTo>
                  <a:cubicBezTo>
                    <a:pt x="48" y="79"/>
                    <a:pt x="48" y="80"/>
                    <a:pt x="48" y="80"/>
                  </a:cubicBezTo>
                  <a:cubicBezTo>
                    <a:pt x="48" y="80"/>
                    <a:pt x="48" y="80"/>
                    <a:pt x="49" y="80"/>
                  </a:cubicBezTo>
                  <a:cubicBezTo>
                    <a:pt x="49" y="80"/>
                    <a:pt x="48" y="80"/>
                    <a:pt x="48" y="80"/>
                  </a:cubicBezTo>
                  <a:cubicBezTo>
                    <a:pt x="48" y="80"/>
                    <a:pt x="48" y="80"/>
                    <a:pt x="49" y="80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lose/>
                  <a:moveTo>
                    <a:pt x="46" y="79"/>
                  </a:moveTo>
                  <a:cubicBezTo>
                    <a:pt x="46" y="79"/>
                    <a:pt x="46" y="79"/>
                    <a:pt x="46" y="79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7" y="79"/>
                  </a:moveTo>
                  <a:cubicBezTo>
                    <a:pt x="47" y="79"/>
                    <a:pt x="47" y="79"/>
                    <a:pt x="47" y="79"/>
                  </a:cubicBezTo>
                  <a:cubicBezTo>
                    <a:pt x="48" y="79"/>
                    <a:pt x="48" y="80"/>
                    <a:pt x="48" y="80"/>
                  </a:cubicBezTo>
                  <a:cubicBezTo>
                    <a:pt x="47" y="80"/>
                    <a:pt x="47" y="80"/>
                    <a:pt x="46" y="80"/>
                  </a:cubicBezTo>
                  <a:cubicBezTo>
                    <a:pt x="46" y="79"/>
                    <a:pt x="46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lose/>
                  <a:moveTo>
                    <a:pt x="46" y="80"/>
                  </a:moveTo>
                  <a:cubicBezTo>
                    <a:pt x="46" y="79"/>
                    <a:pt x="47" y="80"/>
                    <a:pt x="48" y="80"/>
                  </a:cubicBezTo>
                  <a:cubicBezTo>
                    <a:pt x="48" y="81"/>
                    <a:pt x="49" y="82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8" y="82"/>
                    <a:pt x="47" y="81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lose/>
                  <a:moveTo>
                    <a:pt x="56" y="79"/>
                  </a:moveTo>
                  <a:cubicBezTo>
                    <a:pt x="55" y="79"/>
                    <a:pt x="54" y="79"/>
                    <a:pt x="54" y="79"/>
                  </a:cubicBezTo>
                  <a:cubicBezTo>
                    <a:pt x="54" y="80"/>
                    <a:pt x="54" y="81"/>
                    <a:pt x="54" y="82"/>
                  </a:cubicBezTo>
                  <a:cubicBezTo>
                    <a:pt x="56" y="82"/>
                    <a:pt x="59" y="83"/>
                    <a:pt x="60" y="83"/>
                  </a:cubicBezTo>
                  <a:cubicBezTo>
                    <a:pt x="59" y="82"/>
                    <a:pt x="57" y="80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lose/>
                  <a:moveTo>
                    <a:pt x="49" y="81"/>
                  </a:moveTo>
                  <a:cubicBezTo>
                    <a:pt x="49" y="80"/>
                    <a:pt x="49" y="79"/>
                    <a:pt x="50" y="79"/>
                  </a:cubicBezTo>
                  <a:cubicBezTo>
                    <a:pt x="50" y="80"/>
                    <a:pt x="50" y="82"/>
                    <a:pt x="50" y="83"/>
                  </a:cubicBezTo>
                  <a:cubicBezTo>
                    <a:pt x="50" y="82"/>
                    <a:pt x="49" y="82"/>
                    <a:pt x="49" y="81"/>
                  </a:cubicBezTo>
                  <a:cubicBezTo>
                    <a:pt x="49" y="81"/>
                    <a:pt x="49" y="81"/>
                    <a:pt x="49" y="81"/>
                  </a:cubicBezTo>
                  <a:close/>
                  <a:moveTo>
                    <a:pt x="41" y="82"/>
                  </a:moveTo>
                  <a:cubicBezTo>
                    <a:pt x="40" y="83"/>
                    <a:pt x="40" y="83"/>
                    <a:pt x="39" y="84"/>
                  </a:cubicBezTo>
                  <a:cubicBezTo>
                    <a:pt x="36" y="87"/>
                    <a:pt x="36" y="85"/>
                    <a:pt x="36" y="89"/>
                  </a:cubicBezTo>
                  <a:cubicBezTo>
                    <a:pt x="37" y="90"/>
                    <a:pt x="39" y="91"/>
                    <a:pt x="41" y="91"/>
                  </a:cubicBezTo>
                  <a:cubicBezTo>
                    <a:pt x="40" y="90"/>
                    <a:pt x="39" y="90"/>
                    <a:pt x="38" y="89"/>
                  </a:cubicBezTo>
                  <a:cubicBezTo>
                    <a:pt x="39" y="90"/>
                    <a:pt x="40" y="90"/>
                    <a:pt x="41" y="91"/>
                  </a:cubicBezTo>
                  <a:cubicBezTo>
                    <a:pt x="46" y="90"/>
                    <a:pt x="45" y="90"/>
                    <a:pt x="50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7" y="86"/>
                    <a:pt x="44" y="85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4" y="85"/>
                    <a:pt x="47" y="86"/>
                    <a:pt x="50" y="87"/>
                  </a:cubicBezTo>
                  <a:cubicBezTo>
                    <a:pt x="50" y="86"/>
                    <a:pt x="50" y="84"/>
                    <a:pt x="49" y="84"/>
                  </a:cubicBezTo>
                  <a:cubicBezTo>
                    <a:pt x="48" y="84"/>
                    <a:pt x="48" y="84"/>
                    <a:pt x="47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6" y="83"/>
                    <a:pt x="45" y="83"/>
                    <a:pt x="43" y="82"/>
                  </a:cubicBezTo>
                  <a:cubicBezTo>
                    <a:pt x="45" y="83"/>
                    <a:pt x="47" y="83"/>
                    <a:pt x="48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8" y="82"/>
                    <a:pt x="47" y="81"/>
                    <a:pt x="46" y="80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lose/>
                  <a:moveTo>
                    <a:pt x="10" y="88"/>
                  </a:moveTo>
                  <a:cubicBezTo>
                    <a:pt x="8" y="88"/>
                    <a:pt x="7" y="88"/>
                    <a:pt x="5" y="8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lose/>
                  <a:moveTo>
                    <a:pt x="37" y="84"/>
                  </a:moveTo>
                  <a:cubicBezTo>
                    <a:pt x="38" y="83"/>
                    <a:pt x="39" y="83"/>
                    <a:pt x="40" y="82"/>
                  </a:cubicBezTo>
                  <a:cubicBezTo>
                    <a:pt x="39" y="84"/>
                    <a:pt x="38" y="85"/>
                    <a:pt x="36" y="86"/>
                  </a:cubicBezTo>
                  <a:cubicBezTo>
                    <a:pt x="36" y="85"/>
                    <a:pt x="36" y="85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34" y="85"/>
                  </a:moveTo>
                  <a:cubicBezTo>
                    <a:pt x="35" y="85"/>
                    <a:pt x="36" y="84"/>
                    <a:pt x="37" y="84"/>
                  </a:cubicBezTo>
                  <a:cubicBezTo>
                    <a:pt x="36" y="87"/>
                    <a:pt x="36" y="86"/>
                    <a:pt x="34" y="88"/>
                  </a:cubicBezTo>
                  <a:cubicBezTo>
                    <a:pt x="34" y="87"/>
                    <a:pt x="34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lose/>
                  <a:moveTo>
                    <a:pt x="34" y="85"/>
                  </a:moveTo>
                  <a:cubicBezTo>
                    <a:pt x="33" y="85"/>
                    <a:pt x="33" y="85"/>
                    <a:pt x="32" y="86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lose/>
                  <a:moveTo>
                    <a:pt x="49" y="83"/>
                  </a:move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4"/>
                  </a:cubicBezTo>
                  <a:cubicBezTo>
                    <a:pt x="49" y="84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lose/>
                  <a:moveTo>
                    <a:pt x="49" y="83"/>
                  </a:move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4"/>
                  </a:cubicBezTo>
                  <a:cubicBezTo>
                    <a:pt x="49" y="84"/>
                    <a:pt x="49" y="84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lose/>
                  <a:moveTo>
                    <a:pt x="82" y="78"/>
                  </a:moveTo>
                  <a:cubicBezTo>
                    <a:pt x="83" y="77"/>
                    <a:pt x="83" y="77"/>
                    <a:pt x="83" y="76"/>
                  </a:cubicBezTo>
                  <a:cubicBezTo>
                    <a:pt x="82" y="77"/>
                    <a:pt x="81" y="78"/>
                    <a:pt x="80" y="79"/>
                  </a:cubicBezTo>
                  <a:cubicBezTo>
                    <a:pt x="81" y="79"/>
                    <a:pt x="81" y="79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lose/>
                  <a:moveTo>
                    <a:pt x="32" y="87"/>
                  </a:moveTo>
                  <a:cubicBezTo>
                    <a:pt x="31" y="86"/>
                    <a:pt x="31" y="86"/>
                    <a:pt x="30" y="86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3" y="88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close/>
                  <a:moveTo>
                    <a:pt x="56" y="84"/>
                  </a:moveTo>
                  <a:cubicBezTo>
                    <a:pt x="56" y="84"/>
                    <a:pt x="55" y="84"/>
                    <a:pt x="54" y="83"/>
                  </a:cubicBezTo>
                  <a:cubicBezTo>
                    <a:pt x="54" y="84"/>
                    <a:pt x="54" y="85"/>
                    <a:pt x="54" y="85"/>
                  </a:cubicBezTo>
                  <a:cubicBezTo>
                    <a:pt x="55" y="85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34" y="88"/>
                  </a:moveTo>
                  <a:cubicBezTo>
                    <a:pt x="35" y="87"/>
                    <a:pt x="35" y="87"/>
                    <a:pt x="36" y="86"/>
                  </a:cubicBezTo>
                  <a:cubicBezTo>
                    <a:pt x="36" y="87"/>
                    <a:pt x="36" y="88"/>
                    <a:pt x="36" y="89"/>
                  </a:cubicBezTo>
                  <a:cubicBezTo>
                    <a:pt x="35" y="89"/>
                    <a:pt x="34" y="89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65" y="83"/>
                  </a:moveTo>
                  <a:cubicBezTo>
                    <a:pt x="67" y="82"/>
                    <a:pt x="69" y="81"/>
                    <a:pt x="70" y="80"/>
                  </a:cubicBezTo>
                  <a:cubicBezTo>
                    <a:pt x="67" y="83"/>
                    <a:pt x="68" y="83"/>
                    <a:pt x="65" y="83"/>
                  </a:cubicBezTo>
                  <a:cubicBezTo>
                    <a:pt x="65" y="83"/>
                    <a:pt x="65" y="83"/>
                    <a:pt x="65" y="83"/>
                  </a:cubicBezTo>
                  <a:close/>
                  <a:moveTo>
                    <a:pt x="21" y="90"/>
                  </a:moveTo>
                  <a:cubicBezTo>
                    <a:pt x="20" y="89"/>
                    <a:pt x="18" y="88"/>
                    <a:pt x="17" y="86"/>
                  </a:cubicBezTo>
                  <a:cubicBezTo>
                    <a:pt x="23" y="87"/>
                    <a:pt x="29" y="89"/>
                    <a:pt x="35" y="91"/>
                  </a:cubicBezTo>
                  <a:cubicBezTo>
                    <a:pt x="32" y="91"/>
                    <a:pt x="29" y="90"/>
                    <a:pt x="27" y="90"/>
                  </a:cubicBezTo>
                  <a:cubicBezTo>
                    <a:pt x="27" y="90"/>
                    <a:pt x="30" y="90"/>
                    <a:pt x="30" y="91"/>
                  </a:cubicBezTo>
                  <a:cubicBezTo>
                    <a:pt x="31" y="91"/>
                    <a:pt x="33" y="91"/>
                    <a:pt x="34" y="91"/>
                  </a:cubicBezTo>
                  <a:cubicBezTo>
                    <a:pt x="28" y="91"/>
                    <a:pt x="27" y="91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88" y="80"/>
                  </a:moveTo>
                  <a:cubicBezTo>
                    <a:pt x="85" y="80"/>
                    <a:pt x="81" y="81"/>
                    <a:pt x="78" y="81"/>
                  </a:cubicBezTo>
                  <a:cubicBezTo>
                    <a:pt x="76" y="82"/>
                    <a:pt x="75" y="83"/>
                    <a:pt x="74" y="83"/>
                  </a:cubicBezTo>
                  <a:cubicBezTo>
                    <a:pt x="77" y="85"/>
                    <a:pt x="80" y="88"/>
                    <a:pt x="84" y="89"/>
                  </a:cubicBezTo>
                  <a:cubicBezTo>
                    <a:pt x="85" y="89"/>
                    <a:pt x="88" y="86"/>
                    <a:pt x="88" y="85"/>
                  </a:cubicBezTo>
                  <a:cubicBezTo>
                    <a:pt x="89" y="84"/>
                    <a:pt x="89" y="81"/>
                    <a:pt x="90" y="80"/>
                  </a:cubicBezTo>
                  <a:cubicBezTo>
                    <a:pt x="90" y="80"/>
                    <a:pt x="89" y="82"/>
                    <a:pt x="89" y="82"/>
                  </a:cubicBezTo>
                  <a:cubicBezTo>
                    <a:pt x="89" y="83"/>
                    <a:pt x="88" y="84"/>
                    <a:pt x="88" y="85"/>
                  </a:cubicBezTo>
                  <a:cubicBezTo>
                    <a:pt x="89" y="85"/>
                    <a:pt x="89" y="84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1" y="82"/>
                    <a:pt x="92" y="81"/>
                    <a:pt x="92" y="80"/>
                  </a:cubicBezTo>
                  <a:cubicBezTo>
                    <a:pt x="91" y="80"/>
                    <a:pt x="90" y="80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lose/>
                  <a:moveTo>
                    <a:pt x="59" y="84"/>
                  </a:moveTo>
                  <a:cubicBezTo>
                    <a:pt x="58" y="84"/>
                    <a:pt x="57" y="84"/>
                    <a:pt x="56" y="84"/>
                  </a:cubicBezTo>
                  <a:cubicBezTo>
                    <a:pt x="56" y="84"/>
                    <a:pt x="55" y="85"/>
                    <a:pt x="54" y="86"/>
                  </a:cubicBezTo>
                  <a:cubicBezTo>
                    <a:pt x="54" y="86"/>
                    <a:pt x="54" y="86"/>
                    <a:pt x="55" y="87"/>
                  </a:cubicBezTo>
                  <a:cubicBezTo>
                    <a:pt x="57" y="86"/>
                    <a:pt x="59" y="86"/>
                    <a:pt x="62" y="86"/>
                  </a:cubicBezTo>
                  <a:cubicBezTo>
                    <a:pt x="59" y="86"/>
                    <a:pt x="57" y="87"/>
                    <a:pt x="55" y="87"/>
                  </a:cubicBezTo>
                  <a:cubicBezTo>
                    <a:pt x="55" y="88"/>
                    <a:pt x="55" y="88"/>
                    <a:pt x="55" y="89"/>
                  </a:cubicBezTo>
                  <a:cubicBezTo>
                    <a:pt x="58" y="91"/>
                    <a:pt x="61" y="91"/>
                    <a:pt x="64" y="92"/>
                  </a:cubicBezTo>
                  <a:cubicBezTo>
                    <a:pt x="63" y="93"/>
                    <a:pt x="56" y="90"/>
                    <a:pt x="55" y="89"/>
                  </a:cubicBezTo>
                  <a:cubicBezTo>
                    <a:pt x="55" y="91"/>
                    <a:pt x="55" y="93"/>
                    <a:pt x="55" y="94"/>
                  </a:cubicBezTo>
                  <a:cubicBezTo>
                    <a:pt x="57" y="95"/>
                    <a:pt x="58" y="96"/>
                    <a:pt x="60" y="96"/>
                  </a:cubicBezTo>
                  <a:cubicBezTo>
                    <a:pt x="62" y="96"/>
                    <a:pt x="64" y="97"/>
                    <a:pt x="66" y="97"/>
                  </a:cubicBezTo>
                  <a:cubicBezTo>
                    <a:pt x="68" y="97"/>
                    <a:pt x="70" y="96"/>
                    <a:pt x="73" y="96"/>
                  </a:cubicBezTo>
                  <a:cubicBezTo>
                    <a:pt x="75" y="95"/>
                    <a:pt x="77" y="94"/>
                    <a:pt x="79" y="93"/>
                  </a:cubicBezTo>
                  <a:cubicBezTo>
                    <a:pt x="81" y="92"/>
                    <a:pt x="82" y="91"/>
                    <a:pt x="84" y="89"/>
                  </a:cubicBezTo>
                  <a:cubicBezTo>
                    <a:pt x="80" y="88"/>
                    <a:pt x="77" y="86"/>
                    <a:pt x="73" y="83"/>
                  </a:cubicBezTo>
                  <a:cubicBezTo>
                    <a:pt x="72" y="83"/>
                    <a:pt x="72" y="83"/>
                    <a:pt x="71" y="83"/>
                  </a:cubicBezTo>
                  <a:cubicBezTo>
                    <a:pt x="73" y="84"/>
                    <a:pt x="74" y="85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5" y="85"/>
                    <a:pt x="71" y="84"/>
                    <a:pt x="70" y="84"/>
                  </a:cubicBezTo>
                  <a:cubicBezTo>
                    <a:pt x="69" y="84"/>
                    <a:pt x="68" y="84"/>
                    <a:pt x="67" y="84"/>
                  </a:cubicBezTo>
                  <a:cubicBezTo>
                    <a:pt x="65" y="84"/>
                    <a:pt x="64" y="84"/>
                    <a:pt x="63" y="84"/>
                  </a:cubicBezTo>
                  <a:cubicBezTo>
                    <a:pt x="68" y="86"/>
                    <a:pt x="74" y="87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4" y="87"/>
                    <a:pt x="69" y="86"/>
                    <a:pt x="63" y="85"/>
                  </a:cubicBezTo>
                  <a:cubicBezTo>
                    <a:pt x="65" y="86"/>
                    <a:pt x="66" y="87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7" y="88"/>
                    <a:pt x="62" y="85"/>
                    <a:pt x="62" y="84"/>
                  </a:cubicBezTo>
                  <a:cubicBezTo>
                    <a:pt x="61" y="84"/>
                    <a:pt x="60" y="84"/>
                    <a:pt x="59" y="84"/>
                  </a:cubicBezTo>
                  <a:cubicBezTo>
                    <a:pt x="59" y="84"/>
                    <a:pt x="59" y="84"/>
                    <a:pt x="59" y="84"/>
                  </a:cubicBezTo>
                  <a:close/>
                  <a:moveTo>
                    <a:pt x="51" y="86"/>
                  </a:moveTo>
                  <a:cubicBezTo>
                    <a:pt x="51" y="86"/>
                    <a:pt x="51" y="85"/>
                    <a:pt x="51" y="85"/>
                  </a:cubicBezTo>
                  <a:cubicBezTo>
                    <a:pt x="51" y="86"/>
                    <a:pt x="51" y="86"/>
                    <a:pt x="51" y="87"/>
                  </a:cubicBezTo>
                  <a:cubicBezTo>
                    <a:pt x="51" y="87"/>
                    <a:pt x="51" y="86"/>
                    <a:pt x="51" y="86"/>
                  </a:cubicBezTo>
                  <a:cubicBezTo>
                    <a:pt x="51" y="86"/>
                    <a:pt x="51" y="86"/>
                    <a:pt x="51" y="86"/>
                  </a:cubicBezTo>
                  <a:close/>
                  <a:moveTo>
                    <a:pt x="36" y="90"/>
                  </a:moveTo>
                  <a:cubicBezTo>
                    <a:pt x="35" y="90"/>
                    <a:pt x="35" y="89"/>
                    <a:pt x="35" y="89"/>
                  </a:cubicBezTo>
                  <a:cubicBezTo>
                    <a:pt x="35" y="90"/>
                    <a:pt x="35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lose/>
                  <a:moveTo>
                    <a:pt x="50" y="88"/>
                  </a:moveTo>
                  <a:cubicBezTo>
                    <a:pt x="50" y="87"/>
                    <a:pt x="50" y="87"/>
                    <a:pt x="50" y="86"/>
                  </a:cubicBezTo>
                  <a:cubicBezTo>
                    <a:pt x="50" y="87"/>
                    <a:pt x="51" y="87"/>
                    <a:pt x="51" y="88"/>
                  </a:cubicBezTo>
                  <a:cubicBezTo>
                    <a:pt x="51" y="88"/>
                    <a:pt x="50" y="88"/>
                    <a:pt x="50" y="88"/>
                  </a:cubicBezTo>
                  <a:cubicBezTo>
                    <a:pt x="50" y="88"/>
                    <a:pt x="50" y="88"/>
                    <a:pt x="50" y="88"/>
                  </a:cubicBezTo>
                  <a:close/>
                  <a:moveTo>
                    <a:pt x="36" y="90"/>
                  </a:moveTo>
                  <a:cubicBezTo>
                    <a:pt x="36" y="90"/>
                    <a:pt x="36" y="90"/>
                    <a:pt x="36" y="9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8" y="91"/>
                    <a:pt x="38" y="91"/>
                    <a:pt x="37" y="91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lose/>
                  <a:moveTo>
                    <a:pt x="50" y="88"/>
                  </a:moveTo>
                  <a:cubicBezTo>
                    <a:pt x="50" y="88"/>
                    <a:pt x="51" y="88"/>
                    <a:pt x="51" y="88"/>
                  </a:cubicBezTo>
                  <a:cubicBezTo>
                    <a:pt x="51" y="88"/>
                    <a:pt x="50" y="88"/>
                    <a:pt x="50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8"/>
                    <a:pt x="50" y="88"/>
                    <a:pt x="50" y="88"/>
                  </a:cubicBezTo>
                  <a:close/>
                  <a:moveTo>
                    <a:pt x="29" y="92"/>
                  </a:move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3"/>
                    <a:pt x="28" y="93"/>
                  </a:cubicBezTo>
                  <a:cubicBezTo>
                    <a:pt x="28" y="93"/>
                    <a:pt x="28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lose/>
                  <a:moveTo>
                    <a:pt x="50" y="90"/>
                  </a:moveTo>
                  <a:cubicBezTo>
                    <a:pt x="50" y="90"/>
                    <a:pt x="51" y="90"/>
                    <a:pt x="51" y="90"/>
                  </a:cubicBezTo>
                  <a:cubicBezTo>
                    <a:pt x="51" y="90"/>
                    <a:pt x="52" y="91"/>
                    <a:pt x="52" y="92"/>
                  </a:cubicBezTo>
                  <a:cubicBezTo>
                    <a:pt x="51" y="92"/>
                    <a:pt x="50" y="93"/>
                    <a:pt x="50" y="93"/>
                  </a:cubicBezTo>
                  <a:cubicBezTo>
                    <a:pt x="50" y="92"/>
                    <a:pt x="50" y="91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close/>
                  <a:moveTo>
                    <a:pt x="36" y="93"/>
                  </a:moveTo>
                  <a:cubicBezTo>
                    <a:pt x="35" y="93"/>
                    <a:pt x="34" y="93"/>
                    <a:pt x="33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7" y="93"/>
                    <a:pt x="37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lose/>
                  <a:moveTo>
                    <a:pt x="38" y="93"/>
                  </a:moveTo>
                  <a:cubicBezTo>
                    <a:pt x="39" y="92"/>
                    <a:pt x="39" y="93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1" y="93"/>
                    <a:pt x="41" y="93"/>
                  </a:cubicBezTo>
                  <a:cubicBezTo>
                    <a:pt x="41" y="93"/>
                    <a:pt x="41" y="94"/>
                    <a:pt x="40" y="94"/>
                  </a:cubicBezTo>
                  <a:cubicBezTo>
                    <a:pt x="40" y="93"/>
                    <a:pt x="39" y="93"/>
                    <a:pt x="38" y="93"/>
                  </a:cubicBezTo>
                  <a:cubicBezTo>
                    <a:pt x="38" y="93"/>
                    <a:pt x="38" y="93"/>
                    <a:pt x="38" y="93"/>
                  </a:cubicBezTo>
                  <a:close/>
                  <a:moveTo>
                    <a:pt x="39" y="92"/>
                  </a:moveTo>
                  <a:cubicBezTo>
                    <a:pt x="40" y="92"/>
                    <a:pt x="41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1" y="93"/>
                    <a:pt x="40" y="93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lose/>
                  <a:moveTo>
                    <a:pt x="44" y="92"/>
                  </a:moveTo>
                  <a:cubicBezTo>
                    <a:pt x="46" y="92"/>
                    <a:pt x="48" y="91"/>
                    <a:pt x="50" y="90"/>
                  </a:cubicBezTo>
                  <a:cubicBezTo>
                    <a:pt x="50" y="91"/>
                    <a:pt x="50" y="92"/>
                    <a:pt x="50" y="93"/>
                  </a:cubicBezTo>
                  <a:cubicBezTo>
                    <a:pt x="49" y="94"/>
                    <a:pt x="47" y="95"/>
                    <a:pt x="46" y="95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2"/>
                    <a:pt x="43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lose/>
                  <a:moveTo>
                    <a:pt x="43" y="92"/>
                  </a:moveTo>
                  <a:cubicBezTo>
                    <a:pt x="43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lose/>
                  <a:moveTo>
                    <a:pt x="40" y="93"/>
                  </a:moveTo>
                  <a:cubicBezTo>
                    <a:pt x="41" y="93"/>
                    <a:pt x="42" y="92"/>
                    <a:pt x="42" y="92"/>
                  </a:cubicBezTo>
                  <a:cubicBezTo>
                    <a:pt x="42" y="92"/>
                    <a:pt x="42" y="92"/>
                    <a:pt x="42" y="93"/>
                  </a:cubicBezTo>
                  <a:cubicBezTo>
                    <a:pt x="42" y="93"/>
                    <a:pt x="42" y="93"/>
                    <a:pt x="41" y="93"/>
                  </a:cubicBezTo>
                  <a:cubicBezTo>
                    <a:pt x="41" y="93"/>
                    <a:pt x="41" y="93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lose/>
                  <a:moveTo>
                    <a:pt x="42" y="93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3" y="93"/>
                    <a:pt x="43" y="94"/>
                  </a:cubicBezTo>
                  <a:cubicBezTo>
                    <a:pt x="43" y="93"/>
                    <a:pt x="43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lose/>
                  <a:moveTo>
                    <a:pt x="41" y="94"/>
                  </a:moveTo>
                  <a:cubicBezTo>
                    <a:pt x="41" y="94"/>
                    <a:pt x="41" y="94"/>
                    <a:pt x="41" y="93"/>
                  </a:cubicBezTo>
                  <a:cubicBezTo>
                    <a:pt x="43" y="94"/>
                    <a:pt x="43" y="94"/>
                    <a:pt x="44" y="95"/>
                  </a:cubicBezTo>
                  <a:cubicBezTo>
                    <a:pt x="43" y="95"/>
                    <a:pt x="42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lose/>
                  <a:moveTo>
                    <a:pt x="44" y="94"/>
                  </a:moveTo>
                  <a:cubicBezTo>
                    <a:pt x="44" y="94"/>
                    <a:pt x="45" y="95"/>
                    <a:pt x="45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4" y="95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lose/>
                  <a:moveTo>
                    <a:pt x="84" y="90"/>
                  </a:moveTo>
                  <a:cubicBezTo>
                    <a:pt x="84" y="90"/>
                    <a:pt x="85" y="90"/>
                    <a:pt x="85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4" y="90"/>
                    <a:pt x="84" y="90"/>
                    <a:pt x="84" y="90"/>
                  </a:cubicBezTo>
                  <a:close/>
                  <a:moveTo>
                    <a:pt x="85" y="90"/>
                  </a:moveTo>
                  <a:cubicBezTo>
                    <a:pt x="87" y="89"/>
                    <a:pt x="89" y="89"/>
                    <a:pt x="91" y="89"/>
                  </a:cubicBezTo>
                  <a:cubicBezTo>
                    <a:pt x="89" y="89"/>
                    <a:pt x="87" y="90"/>
                    <a:pt x="86" y="90"/>
                  </a:cubicBezTo>
                  <a:cubicBezTo>
                    <a:pt x="86" y="90"/>
                    <a:pt x="85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lose/>
                  <a:moveTo>
                    <a:pt x="85" y="90"/>
                  </a:moveTo>
                  <a:cubicBezTo>
                    <a:pt x="84" y="90"/>
                    <a:pt x="83" y="91"/>
                    <a:pt x="83" y="91"/>
                  </a:cubicBezTo>
                  <a:cubicBezTo>
                    <a:pt x="84" y="91"/>
                    <a:pt x="85" y="91"/>
                    <a:pt x="86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39">
              <a:extLst>
                <a:ext uri="{FF2B5EF4-FFF2-40B4-BE49-F238E27FC236}">
                  <a16:creationId xmlns:a16="http://schemas.microsoft.com/office/drawing/2014/main" id="{1DD24845-8516-540C-3CC5-8A044AD7D5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3435" y="2170855"/>
              <a:ext cx="374314" cy="255367"/>
            </a:xfrm>
            <a:custGeom>
              <a:avLst/>
              <a:gdLst/>
              <a:ahLst/>
              <a:cxnLst>
                <a:cxn ang="0">
                  <a:pos x="319" y="380"/>
                </a:cxn>
                <a:cxn ang="0">
                  <a:pos x="208" y="342"/>
                </a:cxn>
                <a:cxn ang="0">
                  <a:pos x="208" y="307"/>
                </a:cxn>
                <a:cxn ang="0">
                  <a:pos x="208" y="274"/>
                </a:cxn>
                <a:cxn ang="0">
                  <a:pos x="208" y="238"/>
                </a:cxn>
                <a:cxn ang="0">
                  <a:pos x="208" y="205"/>
                </a:cxn>
                <a:cxn ang="0">
                  <a:pos x="208" y="168"/>
                </a:cxn>
                <a:cxn ang="0">
                  <a:pos x="208" y="135"/>
                </a:cxn>
                <a:cxn ang="0">
                  <a:pos x="208" y="99"/>
                </a:cxn>
                <a:cxn ang="0">
                  <a:pos x="255" y="342"/>
                </a:cxn>
                <a:cxn ang="0">
                  <a:pos x="255" y="307"/>
                </a:cxn>
                <a:cxn ang="0">
                  <a:pos x="255" y="274"/>
                </a:cxn>
                <a:cxn ang="0">
                  <a:pos x="255" y="238"/>
                </a:cxn>
                <a:cxn ang="0">
                  <a:pos x="255" y="205"/>
                </a:cxn>
                <a:cxn ang="0">
                  <a:pos x="255" y="168"/>
                </a:cxn>
                <a:cxn ang="0">
                  <a:pos x="255" y="135"/>
                </a:cxn>
                <a:cxn ang="0">
                  <a:pos x="255" y="99"/>
                </a:cxn>
                <a:cxn ang="0">
                  <a:pos x="300" y="342"/>
                </a:cxn>
                <a:cxn ang="0">
                  <a:pos x="300" y="307"/>
                </a:cxn>
                <a:cxn ang="0">
                  <a:pos x="300" y="274"/>
                </a:cxn>
                <a:cxn ang="0">
                  <a:pos x="300" y="238"/>
                </a:cxn>
                <a:cxn ang="0">
                  <a:pos x="300" y="205"/>
                </a:cxn>
                <a:cxn ang="0">
                  <a:pos x="300" y="168"/>
                </a:cxn>
                <a:cxn ang="0">
                  <a:pos x="300" y="135"/>
                </a:cxn>
                <a:cxn ang="0">
                  <a:pos x="238" y="0"/>
                </a:cxn>
                <a:cxn ang="0">
                  <a:pos x="9" y="246"/>
                </a:cxn>
                <a:cxn ang="0">
                  <a:pos x="9" y="298"/>
                </a:cxn>
                <a:cxn ang="0">
                  <a:pos x="9" y="198"/>
                </a:cxn>
                <a:cxn ang="0">
                  <a:pos x="9" y="352"/>
                </a:cxn>
                <a:cxn ang="0">
                  <a:pos x="40" y="352"/>
                </a:cxn>
                <a:cxn ang="0">
                  <a:pos x="97" y="246"/>
                </a:cxn>
                <a:cxn ang="0">
                  <a:pos x="97" y="298"/>
                </a:cxn>
                <a:cxn ang="0">
                  <a:pos x="97" y="198"/>
                </a:cxn>
                <a:cxn ang="0">
                  <a:pos x="97" y="352"/>
                </a:cxn>
                <a:cxn ang="0">
                  <a:pos x="68" y="246"/>
                </a:cxn>
                <a:cxn ang="0">
                  <a:pos x="68" y="298"/>
                </a:cxn>
                <a:cxn ang="0">
                  <a:pos x="68" y="198"/>
                </a:cxn>
                <a:cxn ang="0">
                  <a:pos x="68" y="352"/>
                </a:cxn>
                <a:cxn ang="0">
                  <a:pos x="40" y="246"/>
                </a:cxn>
                <a:cxn ang="0">
                  <a:pos x="40" y="298"/>
                </a:cxn>
                <a:cxn ang="0">
                  <a:pos x="40" y="198"/>
                </a:cxn>
                <a:cxn ang="0">
                  <a:pos x="132" y="380"/>
                </a:cxn>
                <a:cxn ang="0">
                  <a:pos x="300" y="99"/>
                </a:cxn>
                <a:cxn ang="0">
                  <a:pos x="361" y="246"/>
                </a:cxn>
                <a:cxn ang="0">
                  <a:pos x="361" y="298"/>
                </a:cxn>
                <a:cxn ang="0">
                  <a:pos x="361" y="352"/>
                </a:cxn>
                <a:cxn ang="0">
                  <a:pos x="413" y="352"/>
                </a:cxn>
                <a:cxn ang="0">
                  <a:pos x="503" y="246"/>
                </a:cxn>
                <a:cxn ang="0">
                  <a:pos x="503" y="298"/>
                </a:cxn>
                <a:cxn ang="0">
                  <a:pos x="503" y="352"/>
                </a:cxn>
                <a:cxn ang="0">
                  <a:pos x="458" y="246"/>
                </a:cxn>
                <a:cxn ang="0">
                  <a:pos x="458" y="298"/>
                </a:cxn>
                <a:cxn ang="0">
                  <a:pos x="458" y="352"/>
                </a:cxn>
                <a:cxn ang="0">
                  <a:pos x="413" y="246"/>
                </a:cxn>
                <a:cxn ang="0">
                  <a:pos x="413" y="298"/>
                </a:cxn>
                <a:cxn ang="0">
                  <a:pos x="557" y="380"/>
                </a:cxn>
              </a:cxnLst>
              <a:rect l="0" t="0" r="r" b="b"/>
              <a:pathLst>
                <a:path w="557" h="380">
                  <a:moveTo>
                    <a:pt x="319" y="380"/>
                  </a:moveTo>
                  <a:lnTo>
                    <a:pt x="158" y="380"/>
                  </a:lnTo>
                  <a:lnTo>
                    <a:pt x="158" y="85"/>
                  </a:lnTo>
                  <a:lnTo>
                    <a:pt x="319" y="85"/>
                  </a:lnTo>
                  <a:lnTo>
                    <a:pt x="319" y="380"/>
                  </a:lnTo>
                  <a:lnTo>
                    <a:pt x="319" y="380"/>
                  </a:lnTo>
                  <a:lnTo>
                    <a:pt x="319" y="380"/>
                  </a:lnTo>
                  <a:close/>
                  <a:moveTo>
                    <a:pt x="208" y="342"/>
                  </a:moveTo>
                  <a:lnTo>
                    <a:pt x="208" y="366"/>
                  </a:lnTo>
                  <a:lnTo>
                    <a:pt x="177" y="366"/>
                  </a:lnTo>
                  <a:lnTo>
                    <a:pt x="177" y="342"/>
                  </a:lnTo>
                  <a:lnTo>
                    <a:pt x="208" y="342"/>
                  </a:lnTo>
                  <a:lnTo>
                    <a:pt x="208" y="342"/>
                  </a:lnTo>
                  <a:lnTo>
                    <a:pt x="208" y="342"/>
                  </a:lnTo>
                  <a:close/>
                  <a:moveTo>
                    <a:pt x="208" y="307"/>
                  </a:moveTo>
                  <a:lnTo>
                    <a:pt x="208" y="331"/>
                  </a:lnTo>
                  <a:lnTo>
                    <a:pt x="177" y="331"/>
                  </a:lnTo>
                  <a:lnTo>
                    <a:pt x="177" y="307"/>
                  </a:lnTo>
                  <a:lnTo>
                    <a:pt x="208" y="307"/>
                  </a:lnTo>
                  <a:lnTo>
                    <a:pt x="208" y="307"/>
                  </a:lnTo>
                  <a:lnTo>
                    <a:pt x="208" y="307"/>
                  </a:lnTo>
                  <a:close/>
                  <a:moveTo>
                    <a:pt x="208" y="274"/>
                  </a:moveTo>
                  <a:lnTo>
                    <a:pt x="208" y="298"/>
                  </a:lnTo>
                  <a:lnTo>
                    <a:pt x="177" y="298"/>
                  </a:lnTo>
                  <a:lnTo>
                    <a:pt x="177" y="274"/>
                  </a:lnTo>
                  <a:lnTo>
                    <a:pt x="208" y="274"/>
                  </a:lnTo>
                  <a:lnTo>
                    <a:pt x="208" y="274"/>
                  </a:lnTo>
                  <a:lnTo>
                    <a:pt x="208" y="274"/>
                  </a:lnTo>
                  <a:close/>
                  <a:moveTo>
                    <a:pt x="208" y="238"/>
                  </a:moveTo>
                  <a:lnTo>
                    <a:pt x="208" y="262"/>
                  </a:lnTo>
                  <a:lnTo>
                    <a:pt x="177" y="262"/>
                  </a:lnTo>
                  <a:lnTo>
                    <a:pt x="177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close/>
                  <a:moveTo>
                    <a:pt x="208" y="205"/>
                  </a:moveTo>
                  <a:lnTo>
                    <a:pt x="208" y="229"/>
                  </a:lnTo>
                  <a:lnTo>
                    <a:pt x="177" y="229"/>
                  </a:lnTo>
                  <a:lnTo>
                    <a:pt x="177" y="205"/>
                  </a:lnTo>
                  <a:lnTo>
                    <a:pt x="208" y="205"/>
                  </a:lnTo>
                  <a:lnTo>
                    <a:pt x="208" y="205"/>
                  </a:lnTo>
                  <a:lnTo>
                    <a:pt x="208" y="205"/>
                  </a:lnTo>
                  <a:close/>
                  <a:moveTo>
                    <a:pt x="208" y="168"/>
                  </a:moveTo>
                  <a:lnTo>
                    <a:pt x="208" y="194"/>
                  </a:lnTo>
                  <a:lnTo>
                    <a:pt x="177" y="194"/>
                  </a:lnTo>
                  <a:lnTo>
                    <a:pt x="177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8"/>
                  </a:lnTo>
                  <a:close/>
                  <a:moveTo>
                    <a:pt x="208" y="135"/>
                  </a:moveTo>
                  <a:lnTo>
                    <a:pt x="208" y="158"/>
                  </a:lnTo>
                  <a:lnTo>
                    <a:pt x="177" y="158"/>
                  </a:lnTo>
                  <a:lnTo>
                    <a:pt x="177" y="135"/>
                  </a:lnTo>
                  <a:lnTo>
                    <a:pt x="208" y="135"/>
                  </a:lnTo>
                  <a:lnTo>
                    <a:pt x="208" y="135"/>
                  </a:lnTo>
                  <a:lnTo>
                    <a:pt x="208" y="135"/>
                  </a:lnTo>
                  <a:close/>
                  <a:moveTo>
                    <a:pt x="208" y="99"/>
                  </a:moveTo>
                  <a:lnTo>
                    <a:pt x="208" y="123"/>
                  </a:lnTo>
                  <a:lnTo>
                    <a:pt x="177" y="123"/>
                  </a:lnTo>
                  <a:lnTo>
                    <a:pt x="177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close/>
                  <a:moveTo>
                    <a:pt x="255" y="342"/>
                  </a:moveTo>
                  <a:lnTo>
                    <a:pt x="255" y="366"/>
                  </a:lnTo>
                  <a:lnTo>
                    <a:pt x="222" y="366"/>
                  </a:lnTo>
                  <a:lnTo>
                    <a:pt x="222" y="342"/>
                  </a:lnTo>
                  <a:lnTo>
                    <a:pt x="255" y="342"/>
                  </a:lnTo>
                  <a:lnTo>
                    <a:pt x="255" y="342"/>
                  </a:lnTo>
                  <a:lnTo>
                    <a:pt x="255" y="342"/>
                  </a:lnTo>
                  <a:close/>
                  <a:moveTo>
                    <a:pt x="255" y="307"/>
                  </a:moveTo>
                  <a:lnTo>
                    <a:pt x="255" y="331"/>
                  </a:lnTo>
                  <a:lnTo>
                    <a:pt x="222" y="331"/>
                  </a:lnTo>
                  <a:lnTo>
                    <a:pt x="222" y="307"/>
                  </a:lnTo>
                  <a:lnTo>
                    <a:pt x="255" y="307"/>
                  </a:lnTo>
                  <a:lnTo>
                    <a:pt x="255" y="307"/>
                  </a:lnTo>
                  <a:lnTo>
                    <a:pt x="255" y="307"/>
                  </a:lnTo>
                  <a:close/>
                  <a:moveTo>
                    <a:pt x="255" y="274"/>
                  </a:moveTo>
                  <a:lnTo>
                    <a:pt x="255" y="298"/>
                  </a:lnTo>
                  <a:lnTo>
                    <a:pt x="222" y="298"/>
                  </a:lnTo>
                  <a:lnTo>
                    <a:pt x="222" y="274"/>
                  </a:lnTo>
                  <a:lnTo>
                    <a:pt x="255" y="274"/>
                  </a:lnTo>
                  <a:lnTo>
                    <a:pt x="255" y="274"/>
                  </a:lnTo>
                  <a:lnTo>
                    <a:pt x="255" y="274"/>
                  </a:lnTo>
                  <a:close/>
                  <a:moveTo>
                    <a:pt x="255" y="238"/>
                  </a:moveTo>
                  <a:lnTo>
                    <a:pt x="255" y="262"/>
                  </a:lnTo>
                  <a:lnTo>
                    <a:pt x="222" y="262"/>
                  </a:lnTo>
                  <a:lnTo>
                    <a:pt x="222" y="238"/>
                  </a:lnTo>
                  <a:lnTo>
                    <a:pt x="255" y="238"/>
                  </a:lnTo>
                  <a:lnTo>
                    <a:pt x="255" y="238"/>
                  </a:lnTo>
                  <a:lnTo>
                    <a:pt x="255" y="238"/>
                  </a:lnTo>
                  <a:close/>
                  <a:moveTo>
                    <a:pt x="255" y="205"/>
                  </a:moveTo>
                  <a:lnTo>
                    <a:pt x="255" y="229"/>
                  </a:lnTo>
                  <a:lnTo>
                    <a:pt x="222" y="229"/>
                  </a:lnTo>
                  <a:lnTo>
                    <a:pt x="222" y="205"/>
                  </a:lnTo>
                  <a:lnTo>
                    <a:pt x="255" y="205"/>
                  </a:lnTo>
                  <a:lnTo>
                    <a:pt x="255" y="205"/>
                  </a:lnTo>
                  <a:lnTo>
                    <a:pt x="255" y="205"/>
                  </a:lnTo>
                  <a:close/>
                  <a:moveTo>
                    <a:pt x="255" y="168"/>
                  </a:moveTo>
                  <a:lnTo>
                    <a:pt x="255" y="194"/>
                  </a:lnTo>
                  <a:lnTo>
                    <a:pt x="222" y="194"/>
                  </a:lnTo>
                  <a:lnTo>
                    <a:pt x="222" y="168"/>
                  </a:lnTo>
                  <a:lnTo>
                    <a:pt x="255" y="168"/>
                  </a:lnTo>
                  <a:lnTo>
                    <a:pt x="255" y="168"/>
                  </a:lnTo>
                  <a:lnTo>
                    <a:pt x="255" y="168"/>
                  </a:lnTo>
                  <a:close/>
                  <a:moveTo>
                    <a:pt x="255" y="135"/>
                  </a:moveTo>
                  <a:lnTo>
                    <a:pt x="255" y="158"/>
                  </a:lnTo>
                  <a:lnTo>
                    <a:pt x="222" y="158"/>
                  </a:lnTo>
                  <a:lnTo>
                    <a:pt x="222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close/>
                  <a:moveTo>
                    <a:pt x="255" y="99"/>
                  </a:moveTo>
                  <a:lnTo>
                    <a:pt x="255" y="123"/>
                  </a:lnTo>
                  <a:lnTo>
                    <a:pt x="222" y="123"/>
                  </a:lnTo>
                  <a:lnTo>
                    <a:pt x="222" y="99"/>
                  </a:lnTo>
                  <a:lnTo>
                    <a:pt x="255" y="99"/>
                  </a:lnTo>
                  <a:lnTo>
                    <a:pt x="255" y="99"/>
                  </a:lnTo>
                  <a:lnTo>
                    <a:pt x="255" y="99"/>
                  </a:lnTo>
                  <a:close/>
                  <a:moveTo>
                    <a:pt x="300" y="342"/>
                  </a:moveTo>
                  <a:lnTo>
                    <a:pt x="300" y="366"/>
                  </a:lnTo>
                  <a:lnTo>
                    <a:pt x="269" y="366"/>
                  </a:lnTo>
                  <a:lnTo>
                    <a:pt x="269" y="342"/>
                  </a:lnTo>
                  <a:lnTo>
                    <a:pt x="300" y="342"/>
                  </a:lnTo>
                  <a:lnTo>
                    <a:pt x="300" y="342"/>
                  </a:lnTo>
                  <a:lnTo>
                    <a:pt x="300" y="342"/>
                  </a:lnTo>
                  <a:close/>
                  <a:moveTo>
                    <a:pt x="300" y="307"/>
                  </a:moveTo>
                  <a:lnTo>
                    <a:pt x="300" y="331"/>
                  </a:lnTo>
                  <a:lnTo>
                    <a:pt x="269" y="331"/>
                  </a:lnTo>
                  <a:lnTo>
                    <a:pt x="269" y="307"/>
                  </a:lnTo>
                  <a:lnTo>
                    <a:pt x="300" y="307"/>
                  </a:lnTo>
                  <a:lnTo>
                    <a:pt x="300" y="307"/>
                  </a:lnTo>
                  <a:lnTo>
                    <a:pt x="300" y="307"/>
                  </a:lnTo>
                  <a:close/>
                  <a:moveTo>
                    <a:pt x="300" y="274"/>
                  </a:moveTo>
                  <a:lnTo>
                    <a:pt x="300" y="298"/>
                  </a:lnTo>
                  <a:lnTo>
                    <a:pt x="269" y="298"/>
                  </a:lnTo>
                  <a:lnTo>
                    <a:pt x="269" y="274"/>
                  </a:lnTo>
                  <a:lnTo>
                    <a:pt x="300" y="274"/>
                  </a:lnTo>
                  <a:lnTo>
                    <a:pt x="300" y="274"/>
                  </a:lnTo>
                  <a:lnTo>
                    <a:pt x="300" y="274"/>
                  </a:lnTo>
                  <a:close/>
                  <a:moveTo>
                    <a:pt x="300" y="238"/>
                  </a:moveTo>
                  <a:lnTo>
                    <a:pt x="300" y="262"/>
                  </a:lnTo>
                  <a:lnTo>
                    <a:pt x="269" y="262"/>
                  </a:lnTo>
                  <a:lnTo>
                    <a:pt x="269" y="238"/>
                  </a:lnTo>
                  <a:lnTo>
                    <a:pt x="300" y="238"/>
                  </a:lnTo>
                  <a:lnTo>
                    <a:pt x="300" y="238"/>
                  </a:lnTo>
                  <a:lnTo>
                    <a:pt x="300" y="238"/>
                  </a:lnTo>
                  <a:close/>
                  <a:moveTo>
                    <a:pt x="300" y="205"/>
                  </a:moveTo>
                  <a:lnTo>
                    <a:pt x="300" y="229"/>
                  </a:lnTo>
                  <a:lnTo>
                    <a:pt x="269" y="229"/>
                  </a:lnTo>
                  <a:lnTo>
                    <a:pt x="269" y="205"/>
                  </a:lnTo>
                  <a:lnTo>
                    <a:pt x="300" y="205"/>
                  </a:lnTo>
                  <a:lnTo>
                    <a:pt x="300" y="205"/>
                  </a:lnTo>
                  <a:lnTo>
                    <a:pt x="300" y="205"/>
                  </a:lnTo>
                  <a:close/>
                  <a:moveTo>
                    <a:pt x="300" y="168"/>
                  </a:moveTo>
                  <a:lnTo>
                    <a:pt x="300" y="194"/>
                  </a:lnTo>
                  <a:lnTo>
                    <a:pt x="269" y="194"/>
                  </a:lnTo>
                  <a:lnTo>
                    <a:pt x="269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close/>
                  <a:moveTo>
                    <a:pt x="300" y="135"/>
                  </a:moveTo>
                  <a:lnTo>
                    <a:pt x="300" y="158"/>
                  </a:lnTo>
                  <a:lnTo>
                    <a:pt x="269" y="158"/>
                  </a:lnTo>
                  <a:lnTo>
                    <a:pt x="269" y="135"/>
                  </a:lnTo>
                  <a:lnTo>
                    <a:pt x="300" y="135"/>
                  </a:lnTo>
                  <a:lnTo>
                    <a:pt x="300" y="135"/>
                  </a:lnTo>
                  <a:lnTo>
                    <a:pt x="300" y="135"/>
                  </a:lnTo>
                  <a:close/>
                  <a:moveTo>
                    <a:pt x="238" y="0"/>
                  </a:moveTo>
                  <a:lnTo>
                    <a:pt x="279" y="40"/>
                  </a:lnTo>
                  <a:lnTo>
                    <a:pt x="319" y="80"/>
                  </a:lnTo>
                  <a:lnTo>
                    <a:pt x="238" y="80"/>
                  </a:lnTo>
                  <a:lnTo>
                    <a:pt x="158" y="80"/>
                  </a:lnTo>
                  <a:lnTo>
                    <a:pt x="198" y="4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close/>
                  <a:moveTo>
                    <a:pt x="9" y="246"/>
                  </a:moveTo>
                  <a:lnTo>
                    <a:pt x="9" y="269"/>
                  </a:lnTo>
                  <a:lnTo>
                    <a:pt x="33" y="269"/>
                  </a:lnTo>
                  <a:lnTo>
                    <a:pt x="33" y="246"/>
                  </a:lnTo>
                  <a:lnTo>
                    <a:pt x="9" y="246"/>
                  </a:lnTo>
                  <a:lnTo>
                    <a:pt x="9" y="246"/>
                  </a:lnTo>
                  <a:lnTo>
                    <a:pt x="9" y="246"/>
                  </a:lnTo>
                  <a:close/>
                  <a:moveTo>
                    <a:pt x="9" y="298"/>
                  </a:moveTo>
                  <a:lnTo>
                    <a:pt x="9" y="319"/>
                  </a:lnTo>
                  <a:lnTo>
                    <a:pt x="33" y="319"/>
                  </a:lnTo>
                  <a:lnTo>
                    <a:pt x="33" y="298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8"/>
                  </a:lnTo>
                  <a:close/>
                  <a:moveTo>
                    <a:pt x="9" y="198"/>
                  </a:moveTo>
                  <a:lnTo>
                    <a:pt x="9" y="217"/>
                  </a:lnTo>
                  <a:lnTo>
                    <a:pt x="33" y="217"/>
                  </a:lnTo>
                  <a:lnTo>
                    <a:pt x="33" y="198"/>
                  </a:lnTo>
                  <a:lnTo>
                    <a:pt x="9" y="198"/>
                  </a:lnTo>
                  <a:lnTo>
                    <a:pt x="9" y="198"/>
                  </a:lnTo>
                  <a:lnTo>
                    <a:pt x="9" y="198"/>
                  </a:lnTo>
                  <a:close/>
                  <a:moveTo>
                    <a:pt x="9" y="352"/>
                  </a:moveTo>
                  <a:lnTo>
                    <a:pt x="9" y="371"/>
                  </a:lnTo>
                  <a:lnTo>
                    <a:pt x="33" y="371"/>
                  </a:lnTo>
                  <a:lnTo>
                    <a:pt x="33" y="352"/>
                  </a:lnTo>
                  <a:lnTo>
                    <a:pt x="9" y="352"/>
                  </a:lnTo>
                  <a:lnTo>
                    <a:pt x="9" y="352"/>
                  </a:lnTo>
                  <a:lnTo>
                    <a:pt x="9" y="352"/>
                  </a:lnTo>
                  <a:close/>
                  <a:moveTo>
                    <a:pt x="40" y="352"/>
                  </a:moveTo>
                  <a:lnTo>
                    <a:pt x="40" y="371"/>
                  </a:lnTo>
                  <a:lnTo>
                    <a:pt x="61" y="371"/>
                  </a:lnTo>
                  <a:lnTo>
                    <a:pt x="61" y="352"/>
                  </a:lnTo>
                  <a:lnTo>
                    <a:pt x="40" y="352"/>
                  </a:lnTo>
                  <a:lnTo>
                    <a:pt x="40" y="352"/>
                  </a:lnTo>
                  <a:lnTo>
                    <a:pt x="40" y="352"/>
                  </a:lnTo>
                  <a:close/>
                  <a:moveTo>
                    <a:pt x="97" y="246"/>
                  </a:moveTo>
                  <a:lnTo>
                    <a:pt x="97" y="269"/>
                  </a:lnTo>
                  <a:lnTo>
                    <a:pt x="120" y="269"/>
                  </a:lnTo>
                  <a:lnTo>
                    <a:pt x="120" y="246"/>
                  </a:lnTo>
                  <a:lnTo>
                    <a:pt x="97" y="246"/>
                  </a:lnTo>
                  <a:lnTo>
                    <a:pt x="97" y="246"/>
                  </a:lnTo>
                  <a:lnTo>
                    <a:pt x="97" y="246"/>
                  </a:lnTo>
                  <a:close/>
                  <a:moveTo>
                    <a:pt x="97" y="298"/>
                  </a:moveTo>
                  <a:lnTo>
                    <a:pt x="97" y="319"/>
                  </a:lnTo>
                  <a:lnTo>
                    <a:pt x="120" y="319"/>
                  </a:lnTo>
                  <a:lnTo>
                    <a:pt x="120" y="298"/>
                  </a:lnTo>
                  <a:lnTo>
                    <a:pt x="97" y="298"/>
                  </a:lnTo>
                  <a:lnTo>
                    <a:pt x="97" y="298"/>
                  </a:lnTo>
                  <a:lnTo>
                    <a:pt x="97" y="298"/>
                  </a:lnTo>
                  <a:close/>
                  <a:moveTo>
                    <a:pt x="97" y="198"/>
                  </a:moveTo>
                  <a:lnTo>
                    <a:pt x="97" y="217"/>
                  </a:lnTo>
                  <a:lnTo>
                    <a:pt x="120" y="217"/>
                  </a:lnTo>
                  <a:lnTo>
                    <a:pt x="120" y="198"/>
                  </a:lnTo>
                  <a:lnTo>
                    <a:pt x="97" y="198"/>
                  </a:lnTo>
                  <a:lnTo>
                    <a:pt x="97" y="198"/>
                  </a:lnTo>
                  <a:lnTo>
                    <a:pt x="97" y="198"/>
                  </a:lnTo>
                  <a:close/>
                  <a:moveTo>
                    <a:pt x="97" y="352"/>
                  </a:moveTo>
                  <a:lnTo>
                    <a:pt x="97" y="371"/>
                  </a:lnTo>
                  <a:lnTo>
                    <a:pt x="120" y="371"/>
                  </a:lnTo>
                  <a:lnTo>
                    <a:pt x="120" y="352"/>
                  </a:lnTo>
                  <a:lnTo>
                    <a:pt x="97" y="352"/>
                  </a:lnTo>
                  <a:lnTo>
                    <a:pt x="97" y="352"/>
                  </a:lnTo>
                  <a:lnTo>
                    <a:pt x="97" y="352"/>
                  </a:lnTo>
                  <a:close/>
                  <a:moveTo>
                    <a:pt x="68" y="246"/>
                  </a:moveTo>
                  <a:lnTo>
                    <a:pt x="68" y="269"/>
                  </a:lnTo>
                  <a:lnTo>
                    <a:pt x="92" y="269"/>
                  </a:lnTo>
                  <a:lnTo>
                    <a:pt x="92" y="246"/>
                  </a:lnTo>
                  <a:lnTo>
                    <a:pt x="68" y="246"/>
                  </a:lnTo>
                  <a:lnTo>
                    <a:pt x="68" y="246"/>
                  </a:lnTo>
                  <a:lnTo>
                    <a:pt x="68" y="246"/>
                  </a:lnTo>
                  <a:close/>
                  <a:moveTo>
                    <a:pt x="68" y="298"/>
                  </a:moveTo>
                  <a:lnTo>
                    <a:pt x="68" y="319"/>
                  </a:lnTo>
                  <a:lnTo>
                    <a:pt x="92" y="319"/>
                  </a:lnTo>
                  <a:lnTo>
                    <a:pt x="92" y="298"/>
                  </a:lnTo>
                  <a:lnTo>
                    <a:pt x="68" y="298"/>
                  </a:lnTo>
                  <a:lnTo>
                    <a:pt x="68" y="298"/>
                  </a:lnTo>
                  <a:lnTo>
                    <a:pt x="68" y="298"/>
                  </a:lnTo>
                  <a:close/>
                  <a:moveTo>
                    <a:pt x="68" y="198"/>
                  </a:moveTo>
                  <a:lnTo>
                    <a:pt x="68" y="217"/>
                  </a:lnTo>
                  <a:lnTo>
                    <a:pt x="92" y="217"/>
                  </a:lnTo>
                  <a:lnTo>
                    <a:pt x="92" y="198"/>
                  </a:lnTo>
                  <a:lnTo>
                    <a:pt x="68" y="198"/>
                  </a:lnTo>
                  <a:lnTo>
                    <a:pt x="68" y="198"/>
                  </a:lnTo>
                  <a:lnTo>
                    <a:pt x="68" y="198"/>
                  </a:lnTo>
                  <a:close/>
                  <a:moveTo>
                    <a:pt x="68" y="352"/>
                  </a:moveTo>
                  <a:lnTo>
                    <a:pt x="68" y="371"/>
                  </a:lnTo>
                  <a:lnTo>
                    <a:pt x="92" y="371"/>
                  </a:lnTo>
                  <a:lnTo>
                    <a:pt x="92" y="352"/>
                  </a:lnTo>
                  <a:lnTo>
                    <a:pt x="68" y="352"/>
                  </a:lnTo>
                  <a:lnTo>
                    <a:pt x="68" y="352"/>
                  </a:lnTo>
                  <a:lnTo>
                    <a:pt x="68" y="352"/>
                  </a:lnTo>
                  <a:close/>
                  <a:moveTo>
                    <a:pt x="40" y="246"/>
                  </a:moveTo>
                  <a:lnTo>
                    <a:pt x="40" y="269"/>
                  </a:lnTo>
                  <a:lnTo>
                    <a:pt x="61" y="269"/>
                  </a:lnTo>
                  <a:lnTo>
                    <a:pt x="61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close/>
                  <a:moveTo>
                    <a:pt x="40" y="298"/>
                  </a:moveTo>
                  <a:lnTo>
                    <a:pt x="40" y="319"/>
                  </a:lnTo>
                  <a:lnTo>
                    <a:pt x="61" y="319"/>
                  </a:lnTo>
                  <a:lnTo>
                    <a:pt x="61" y="298"/>
                  </a:lnTo>
                  <a:lnTo>
                    <a:pt x="40" y="298"/>
                  </a:lnTo>
                  <a:lnTo>
                    <a:pt x="40" y="298"/>
                  </a:lnTo>
                  <a:lnTo>
                    <a:pt x="40" y="298"/>
                  </a:lnTo>
                  <a:close/>
                  <a:moveTo>
                    <a:pt x="40" y="198"/>
                  </a:moveTo>
                  <a:lnTo>
                    <a:pt x="40" y="217"/>
                  </a:lnTo>
                  <a:lnTo>
                    <a:pt x="61" y="217"/>
                  </a:lnTo>
                  <a:lnTo>
                    <a:pt x="61" y="198"/>
                  </a:lnTo>
                  <a:lnTo>
                    <a:pt x="40" y="198"/>
                  </a:lnTo>
                  <a:lnTo>
                    <a:pt x="40" y="198"/>
                  </a:lnTo>
                  <a:lnTo>
                    <a:pt x="40" y="198"/>
                  </a:lnTo>
                  <a:close/>
                  <a:moveTo>
                    <a:pt x="132" y="380"/>
                  </a:moveTo>
                  <a:lnTo>
                    <a:pt x="0" y="380"/>
                  </a:lnTo>
                  <a:lnTo>
                    <a:pt x="0" y="187"/>
                  </a:lnTo>
                  <a:lnTo>
                    <a:pt x="132" y="187"/>
                  </a:lnTo>
                  <a:lnTo>
                    <a:pt x="132" y="380"/>
                  </a:lnTo>
                  <a:lnTo>
                    <a:pt x="132" y="380"/>
                  </a:lnTo>
                  <a:lnTo>
                    <a:pt x="132" y="380"/>
                  </a:lnTo>
                  <a:close/>
                  <a:moveTo>
                    <a:pt x="300" y="99"/>
                  </a:moveTo>
                  <a:lnTo>
                    <a:pt x="300" y="123"/>
                  </a:lnTo>
                  <a:lnTo>
                    <a:pt x="269" y="123"/>
                  </a:lnTo>
                  <a:lnTo>
                    <a:pt x="269" y="99"/>
                  </a:lnTo>
                  <a:lnTo>
                    <a:pt x="300" y="99"/>
                  </a:lnTo>
                  <a:lnTo>
                    <a:pt x="300" y="99"/>
                  </a:lnTo>
                  <a:lnTo>
                    <a:pt x="300" y="99"/>
                  </a:lnTo>
                  <a:close/>
                  <a:moveTo>
                    <a:pt x="361" y="246"/>
                  </a:moveTo>
                  <a:lnTo>
                    <a:pt x="361" y="269"/>
                  </a:lnTo>
                  <a:lnTo>
                    <a:pt x="399" y="269"/>
                  </a:lnTo>
                  <a:lnTo>
                    <a:pt x="399" y="246"/>
                  </a:lnTo>
                  <a:lnTo>
                    <a:pt x="361" y="246"/>
                  </a:lnTo>
                  <a:lnTo>
                    <a:pt x="361" y="246"/>
                  </a:lnTo>
                  <a:lnTo>
                    <a:pt x="361" y="246"/>
                  </a:lnTo>
                  <a:close/>
                  <a:moveTo>
                    <a:pt x="361" y="298"/>
                  </a:moveTo>
                  <a:lnTo>
                    <a:pt x="361" y="319"/>
                  </a:lnTo>
                  <a:lnTo>
                    <a:pt x="399" y="319"/>
                  </a:lnTo>
                  <a:lnTo>
                    <a:pt x="399" y="298"/>
                  </a:lnTo>
                  <a:lnTo>
                    <a:pt x="361" y="298"/>
                  </a:lnTo>
                  <a:lnTo>
                    <a:pt x="361" y="298"/>
                  </a:lnTo>
                  <a:lnTo>
                    <a:pt x="361" y="298"/>
                  </a:lnTo>
                  <a:close/>
                  <a:moveTo>
                    <a:pt x="361" y="352"/>
                  </a:moveTo>
                  <a:lnTo>
                    <a:pt x="361" y="371"/>
                  </a:lnTo>
                  <a:lnTo>
                    <a:pt x="399" y="371"/>
                  </a:lnTo>
                  <a:lnTo>
                    <a:pt x="399" y="352"/>
                  </a:lnTo>
                  <a:lnTo>
                    <a:pt x="361" y="352"/>
                  </a:lnTo>
                  <a:lnTo>
                    <a:pt x="361" y="352"/>
                  </a:lnTo>
                  <a:lnTo>
                    <a:pt x="361" y="352"/>
                  </a:lnTo>
                  <a:close/>
                  <a:moveTo>
                    <a:pt x="413" y="352"/>
                  </a:moveTo>
                  <a:lnTo>
                    <a:pt x="413" y="371"/>
                  </a:lnTo>
                  <a:lnTo>
                    <a:pt x="446" y="371"/>
                  </a:lnTo>
                  <a:lnTo>
                    <a:pt x="446" y="352"/>
                  </a:lnTo>
                  <a:lnTo>
                    <a:pt x="413" y="352"/>
                  </a:lnTo>
                  <a:lnTo>
                    <a:pt x="413" y="352"/>
                  </a:lnTo>
                  <a:lnTo>
                    <a:pt x="413" y="352"/>
                  </a:lnTo>
                  <a:close/>
                  <a:moveTo>
                    <a:pt x="503" y="246"/>
                  </a:moveTo>
                  <a:lnTo>
                    <a:pt x="503" y="269"/>
                  </a:lnTo>
                  <a:lnTo>
                    <a:pt x="541" y="269"/>
                  </a:lnTo>
                  <a:lnTo>
                    <a:pt x="541" y="246"/>
                  </a:lnTo>
                  <a:lnTo>
                    <a:pt x="503" y="246"/>
                  </a:lnTo>
                  <a:lnTo>
                    <a:pt x="503" y="246"/>
                  </a:lnTo>
                  <a:lnTo>
                    <a:pt x="503" y="246"/>
                  </a:lnTo>
                  <a:close/>
                  <a:moveTo>
                    <a:pt x="503" y="298"/>
                  </a:moveTo>
                  <a:lnTo>
                    <a:pt x="503" y="319"/>
                  </a:lnTo>
                  <a:lnTo>
                    <a:pt x="541" y="319"/>
                  </a:lnTo>
                  <a:lnTo>
                    <a:pt x="541" y="298"/>
                  </a:lnTo>
                  <a:lnTo>
                    <a:pt x="503" y="298"/>
                  </a:lnTo>
                  <a:lnTo>
                    <a:pt x="503" y="298"/>
                  </a:lnTo>
                  <a:lnTo>
                    <a:pt x="503" y="298"/>
                  </a:lnTo>
                  <a:close/>
                  <a:moveTo>
                    <a:pt x="503" y="352"/>
                  </a:moveTo>
                  <a:lnTo>
                    <a:pt x="503" y="371"/>
                  </a:lnTo>
                  <a:lnTo>
                    <a:pt x="541" y="371"/>
                  </a:lnTo>
                  <a:lnTo>
                    <a:pt x="541" y="352"/>
                  </a:lnTo>
                  <a:lnTo>
                    <a:pt x="503" y="352"/>
                  </a:lnTo>
                  <a:lnTo>
                    <a:pt x="503" y="352"/>
                  </a:lnTo>
                  <a:lnTo>
                    <a:pt x="503" y="352"/>
                  </a:lnTo>
                  <a:close/>
                  <a:moveTo>
                    <a:pt x="458" y="246"/>
                  </a:moveTo>
                  <a:lnTo>
                    <a:pt x="458" y="269"/>
                  </a:lnTo>
                  <a:lnTo>
                    <a:pt x="493" y="269"/>
                  </a:lnTo>
                  <a:lnTo>
                    <a:pt x="493" y="246"/>
                  </a:lnTo>
                  <a:lnTo>
                    <a:pt x="458" y="246"/>
                  </a:lnTo>
                  <a:lnTo>
                    <a:pt x="458" y="246"/>
                  </a:lnTo>
                  <a:lnTo>
                    <a:pt x="458" y="246"/>
                  </a:lnTo>
                  <a:close/>
                  <a:moveTo>
                    <a:pt x="458" y="298"/>
                  </a:moveTo>
                  <a:lnTo>
                    <a:pt x="458" y="319"/>
                  </a:lnTo>
                  <a:lnTo>
                    <a:pt x="493" y="319"/>
                  </a:lnTo>
                  <a:lnTo>
                    <a:pt x="493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close/>
                  <a:moveTo>
                    <a:pt x="458" y="352"/>
                  </a:moveTo>
                  <a:lnTo>
                    <a:pt x="458" y="371"/>
                  </a:lnTo>
                  <a:lnTo>
                    <a:pt x="493" y="371"/>
                  </a:lnTo>
                  <a:lnTo>
                    <a:pt x="493" y="352"/>
                  </a:lnTo>
                  <a:lnTo>
                    <a:pt x="458" y="352"/>
                  </a:lnTo>
                  <a:lnTo>
                    <a:pt x="458" y="352"/>
                  </a:lnTo>
                  <a:lnTo>
                    <a:pt x="458" y="352"/>
                  </a:lnTo>
                  <a:close/>
                  <a:moveTo>
                    <a:pt x="413" y="246"/>
                  </a:moveTo>
                  <a:lnTo>
                    <a:pt x="413" y="269"/>
                  </a:lnTo>
                  <a:lnTo>
                    <a:pt x="446" y="269"/>
                  </a:lnTo>
                  <a:lnTo>
                    <a:pt x="446" y="246"/>
                  </a:lnTo>
                  <a:lnTo>
                    <a:pt x="413" y="246"/>
                  </a:lnTo>
                  <a:lnTo>
                    <a:pt x="413" y="246"/>
                  </a:lnTo>
                  <a:lnTo>
                    <a:pt x="413" y="246"/>
                  </a:lnTo>
                  <a:close/>
                  <a:moveTo>
                    <a:pt x="413" y="298"/>
                  </a:moveTo>
                  <a:lnTo>
                    <a:pt x="413" y="319"/>
                  </a:lnTo>
                  <a:lnTo>
                    <a:pt x="446" y="319"/>
                  </a:lnTo>
                  <a:lnTo>
                    <a:pt x="446" y="298"/>
                  </a:lnTo>
                  <a:lnTo>
                    <a:pt x="413" y="298"/>
                  </a:lnTo>
                  <a:lnTo>
                    <a:pt x="413" y="298"/>
                  </a:lnTo>
                  <a:lnTo>
                    <a:pt x="413" y="298"/>
                  </a:lnTo>
                  <a:close/>
                  <a:moveTo>
                    <a:pt x="557" y="380"/>
                  </a:moveTo>
                  <a:lnTo>
                    <a:pt x="347" y="380"/>
                  </a:lnTo>
                  <a:lnTo>
                    <a:pt x="347" y="236"/>
                  </a:lnTo>
                  <a:lnTo>
                    <a:pt x="557" y="236"/>
                  </a:lnTo>
                  <a:lnTo>
                    <a:pt x="557" y="380"/>
                  </a:lnTo>
                  <a:lnTo>
                    <a:pt x="557" y="380"/>
                  </a:lnTo>
                  <a:lnTo>
                    <a:pt x="557" y="3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40">
              <a:extLst>
                <a:ext uri="{FF2B5EF4-FFF2-40B4-BE49-F238E27FC236}">
                  <a16:creationId xmlns:a16="http://schemas.microsoft.com/office/drawing/2014/main" id="{D4AF3353-286B-08CC-8DE6-5A85577EE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315" y="2323403"/>
              <a:ext cx="141124" cy="115587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210" y="0"/>
                </a:cxn>
                <a:cxn ang="0">
                  <a:pos x="210" y="170"/>
                </a:cxn>
                <a:cxn ang="0">
                  <a:pos x="66" y="73"/>
                </a:cxn>
                <a:cxn ang="0">
                  <a:pos x="99" y="99"/>
                </a:cxn>
                <a:cxn ang="0">
                  <a:pos x="66" y="73"/>
                </a:cxn>
                <a:cxn ang="0">
                  <a:pos x="66" y="73"/>
                </a:cxn>
                <a:cxn ang="0">
                  <a:pos x="66" y="37"/>
                </a:cxn>
                <a:cxn ang="0">
                  <a:pos x="99" y="11"/>
                </a:cxn>
                <a:cxn ang="0">
                  <a:pos x="66" y="11"/>
                </a:cxn>
                <a:cxn ang="0">
                  <a:pos x="111" y="134"/>
                </a:cxn>
                <a:cxn ang="0">
                  <a:pos x="146" y="158"/>
                </a:cxn>
                <a:cxn ang="0">
                  <a:pos x="111" y="134"/>
                </a:cxn>
                <a:cxn ang="0">
                  <a:pos x="111" y="134"/>
                </a:cxn>
                <a:cxn ang="0">
                  <a:pos x="111" y="99"/>
                </a:cxn>
                <a:cxn ang="0">
                  <a:pos x="146" y="73"/>
                </a:cxn>
                <a:cxn ang="0">
                  <a:pos x="111" y="73"/>
                </a:cxn>
                <a:cxn ang="0">
                  <a:pos x="111" y="11"/>
                </a:cxn>
                <a:cxn ang="0">
                  <a:pos x="146" y="37"/>
                </a:cxn>
                <a:cxn ang="0">
                  <a:pos x="111" y="11"/>
                </a:cxn>
                <a:cxn ang="0">
                  <a:pos x="111" y="11"/>
                </a:cxn>
                <a:cxn ang="0">
                  <a:pos x="155" y="158"/>
                </a:cxn>
                <a:cxn ang="0">
                  <a:pos x="193" y="134"/>
                </a:cxn>
                <a:cxn ang="0">
                  <a:pos x="155" y="134"/>
                </a:cxn>
                <a:cxn ang="0">
                  <a:pos x="155" y="73"/>
                </a:cxn>
                <a:cxn ang="0">
                  <a:pos x="193" y="99"/>
                </a:cxn>
                <a:cxn ang="0">
                  <a:pos x="155" y="73"/>
                </a:cxn>
                <a:cxn ang="0">
                  <a:pos x="155" y="73"/>
                </a:cxn>
                <a:cxn ang="0">
                  <a:pos x="155" y="37"/>
                </a:cxn>
                <a:cxn ang="0">
                  <a:pos x="193" y="11"/>
                </a:cxn>
                <a:cxn ang="0">
                  <a:pos x="155" y="11"/>
                </a:cxn>
                <a:cxn ang="0">
                  <a:pos x="66" y="134"/>
                </a:cxn>
                <a:cxn ang="0">
                  <a:pos x="99" y="158"/>
                </a:cxn>
                <a:cxn ang="0">
                  <a:pos x="66" y="134"/>
                </a:cxn>
                <a:cxn ang="0">
                  <a:pos x="66" y="134"/>
                </a:cxn>
                <a:cxn ang="0">
                  <a:pos x="14" y="158"/>
                </a:cxn>
                <a:cxn ang="0">
                  <a:pos x="54" y="134"/>
                </a:cxn>
                <a:cxn ang="0">
                  <a:pos x="14" y="134"/>
                </a:cxn>
                <a:cxn ang="0">
                  <a:pos x="14" y="73"/>
                </a:cxn>
                <a:cxn ang="0">
                  <a:pos x="54" y="99"/>
                </a:cxn>
                <a:cxn ang="0">
                  <a:pos x="14" y="73"/>
                </a:cxn>
                <a:cxn ang="0">
                  <a:pos x="14" y="73"/>
                </a:cxn>
                <a:cxn ang="0">
                  <a:pos x="14" y="37"/>
                </a:cxn>
                <a:cxn ang="0">
                  <a:pos x="54" y="11"/>
                </a:cxn>
                <a:cxn ang="0">
                  <a:pos x="14" y="11"/>
                </a:cxn>
              </a:cxnLst>
              <a:rect l="0" t="0" r="r" b="b"/>
              <a:pathLst>
                <a:path w="210" h="172">
                  <a:moveTo>
                    <a:pt x="210" y="170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210" y="0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0"/>
                  </a:lnTo>
                  <a:close/>
                  <a:moveTo>
                    <a:pt x="66" y="73"/>
                  </a:moveTo>
                  <a:lnTo>
                    <a:pt x="66" y="99"/>
                  </a:lnTo>
                  <a:lnTo>
                    <a:pt x="99" y="99"/>
                  </a:lnTo>
                  <a:lnTo>
                    <a:pt x="99" y="73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3"/>
                  </a:lnTo>
                  <a:close/>
                  <a:moveTo>
                    <a:pt x="66" y="11"/>
                  </a:moveTo>
                  <a:lnTo>
                    <a:pt x="66" y="37"/>
                  </a:lnTo>
                  <a:lnTo>
                    <a:pt x="99" y="37"/>
                  </a:lnTo>
                  <a:lnTo>
                    <a:pt x="99" y="11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6" y="11"/>
                  </a:lnTo>
                  <a:close/>
                  <a:moveTo>
                    <a:pt x="111" y="134"/>
                  </a:moveTo>
                  <a:lnTo>
                    <a:pt x="111" y="158"/>
                  </a:lnTo>
                  <a:lnTo>
                    <a:pt x="146" y="158"/>
                  </a:lnTo>
                  <a:lnTo>
                    <a:pt x="146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close/>
                  <a:moveTo>
                    <a:pt x="111" y="73"/>
                  </a:moveTo>
                  <a:lnTo>
                    <a:pt x="111" y="99"/>
                  </a:lnTo>
                  <a:lnTo>
                    <a:pt x="146" y="99"/>
                  </a:lnTo>
                  <a:lnTo>
                    <a:pt x="146" y="73"/>
                  </a:lnTo>
                  <a:lnTo>
                    <a:pt x="111" y="73"/>
                  </a:lnTo>
                  <a:lnTo>
                    <a:pt x="111" y="73"/>
                  </a:lnTo>
                  <a:lnTo>
                    <a:pt x="111" y="73"/>
                  </a:lnTo>
                  <a:close/>
                  <a:moveTo>
                    <a:pt x="111" y="11"/>
                  </a:moveTo>
                  <a:lnTo>
                    <a:pt x="111" y="37"/>
                  </a:lnTo>
                  <a:lnTo>
                    <a:pt x="146" y="37"/>
                  </a:lnTo>
                  <a:lnTo>
                    <a:pt x="146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close/>
                  <a:moveTo>
                    <a:pt x="155" y="134"/>
                  </a:moveTo>
                  <a:lnTo>
                    <a:pt x="155" y="158"/>
                  </a:lnTo>
                  <a:lnTo>
                    <a:pt x="193" y="158"/>
                  </a:lnTo>
                  <a:lnTo>
                    <a:pt x="193" y="134"/>
                  </a:lnTo>
                  <a:lnTo>
                    <a:pt x="155" y="134"/>
                  </a:lnTo>
                  <a:lnTo>
                    <a:pt x="155" y="134"/>
                  </a:lnTo>
                  <a:lnTo>
                    <a:pt x="155" y="134"/>
                  </a:lnTo>
                  <a:close/>
                  <a:moveTo>
                    <a:pt x="155" y="73"/>
                  </a:moveTo>
                  <a:lnTo>
                    <a:pt x="155" y="99"/>
                  </a:lnTo>
                  <a:lnTo>
                    <a:pt x="193" y="99"/>
                  </a:lnTo>
                  <a:lnTo>
                    <a:pt x="193" y="73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5" y="73"/>
                  </a:lnTo>
                  <a:close/>
                  <a:moveTo>
                    <a:pt x="155" y="11"/>
                  </a:moveTo>
                  <a:lnTo>
                    <a:pt x="155" y="37"/>
                  </a:lnTo>
                  <a:lnTo>
                    <a:pt x="193" y="37"/>
                  </a:lnTo>
                  <a:lnTo>
                    <a:pt x="193" y="11"/>
                  </a:lnTo>
                  <a:lnTo>
                    <a:pt x="155" y="11"/>
                  </a:lnTo>
                  <a:lnTo>
                    <a:pt x="155" y="11"/>
                  </a:lnTo>
                  <a:lnTo>
                    <a:pt x="155" y="11"/>
                  </a:lnTo>
                  <a:close/>
                  <a:moveTo>
                    <a:pt x="66" y="134"/>
                  </a:moveTo>
                  <a:lnTo>
                    <a:pt x="66" y="158"/>
                  </a:lnTo>
                  <a:lnTo>
                    <a:pt x="99" y="158"/>
                  </a:lnTo>
                  <a:lnTo>
                    <a:pt x="99" y="134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6" y="134"/>
                  </a:lnTo>
                  <a:close/>
                  <a:moveTo>
                    <a:pt x="14" y="134"/>
                  </a:moveTo>
                  <a:lnTo>
                    <a:pt x="14" y="158"/>
                  </a:lnTo>
                  <a:lnTo>
                    <a:pt x="54" y="158"/>
                  </a:lnTo>
                  <a:lnTo>
                    <a:pt x="5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close/>
                  <a:moveTo>
                    <a:pt x="14" y="73"/>
                  </a:moveTo>
                  <a:lnTo>
                    <a:pt x="14" y="99"/>
                  </a:lnTo>
                  <a:lnTo>
                    <a:pt x="54" y="99"/>
                  </a:lnTo>
                  <a:lnTo>
                    <a:pt x="54" y="73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3"/>
                  </a:lnTo>
                  <a:close/>
                  <a:moveTo>
                    <a:pt x="14" y="11"/>
                  </a:moveTo>
                  <a:lnTo>
                    <a:pt x="14" y="37"/>
                  </a:lnTo>
                  <a:lnTo>
                    <a:pt x="54" y="37"/>
                  </a:lnTo>
                  <a:lnTo>
                    <a:pt x="5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41">
              <a:extLst>
                <a:ext uri="{FF2B5EF4-FFF2-40B4-BE49-F238E27FC236}">
                  <a16:creationId xmlns:a16="http://schemas.microsoft.com/office/drawing/2014/main" id="{BCF972EB-773E-B489-8DD0-1CA8598BF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4630" y="2281738"/>
              <a:ext cx="89378" cy="153892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133" y="0"/>
                </a:cxn>
                <a:cxn ang="0">
                  <a:pos x="133" y="227"/>
                </a:cxn>
                <a:cxn ang="0">
                  <a:pos x="43" y="12"/>
                </a:cxn>
                <a:cxn ang="0">
                  <a:pos x="64" y="36"/>
                </a:cxn>
                <a:cxn ang="0">
                  <a:pos x="43" y="12"/>
                </a:cxn>
                <a:cxn ang="0">
                  <a:pos x="43" y="12"/>
                </a:cxn>
                <a:cxn ang="0">
                  <a:pos x="43" y="156"/>
                </a:cxn>
                <a:cxn ang="0">
                  <a:pos x="64" y="130"/>
                </a:cxn>
                <a:cxn ang="0">
                  <a:pos x="43" y="130"/>
                </a:cxn>
                <a:cxn ang="0">
                  <a:pos x="43" y="69"/>
                </a:cxn>
                <a:cxn ang="0">
                  <a:pos x="64" y="95"/>
                </a:cxn>
                <a:cxn ang="0">
                  <a:pos x="43" y="69"/>
                </a:cxn>
                <a:cxn ang="0">
                  <a:pos x="43" y="69"/>
                </a:cxn>
                <a:cxn ang="0">
                  <a:pos x="71" y="215"/>
                </a:cxn>
                <a:cxn ang="0">
                  <a:pos x="93" y="192"/>
                </a:cxn>
                <a:cxn ang="0">
                  <a:pos x="71" y="192"/>
                </a:cxn>
                <a:cxn ang="0">
                  <a:pos x="71" y="12"/>
                </a:cxn>
                <a:cxn ang="0">
                  <a:pos x="93" y="36"/>
                </a:cxn>
                <a:cxn ang="0">
                  <a:pos x="71" y="12"/>
                </a:cxn>
                <a:cxn ang="0">
                  <a:pos x="71" y="12"/>
                </a:cxn>
                <a:cxn ang="0">
                  <a:pos x="71" y="156"/>
                </a:cxn>
                <a:cxn ang="0">
                  <a:pos x="93" y="130"/>
                </a:cxn>
                <a:cxn ang="0">
                  <a:pos x="71" y="130"/>
                </a:cxn>
                <a:cxn ang="0">
                  <a:pos x="71" y="69"/>
                </a:cxn>
                <a:cxn ang="0">
                  <a:pos x="93" y="95"/>
                </a:cxn>
                <a:cxn ang="0">
                  <a:pos x="71" y="69"/>
                </a:cxn>
                <a:cxn ang="0">
                  <a:pos x="71" y="69"/>
                </a:cxn>
                <a:cxn ang="0">
                  <a:pos x="100" y="215"/>
                </a:cxn>
                <a:cxn ang="0">
                  <a:pos x="123" y="192"/>
                </a:cxn>
                <a:cxn ang="0">
                  <a:pos x="100" y="192"/>
                </a:cxn>
                <a:cxn ang="0">
                  <a:pos x="100" y="12"/>
                </a:cxn>
                <a:cxn ang="0">
                  <a:pos x="123" y="36"/>
                </a:cxn>
                <a:cxn ang="0">
                  <a:pos x="100" y="12"/>
                </a:cxn>
                <a:cxn ang="0">
                  <a:pos x="100" y="12"/>
                </a:cxn>
                <a:cxn ang="0">
                  <a:pos x="100" y="156"/>
                </a:cxn>
                <a:cxn ang="0">
                  <a:pos x="123" y="130"/>
                </a:cxn>
                <a:cxn ang="0">
                  <a:pos x="100" y="130"/>
                </a:cxn>
                <a:cxn ang="0">
                  <a:pos x="100" y="69"/>
                </a:cxn>
                <a:cxn ang="0">
                  <a:pos x="123" y="95"/>
                </a:cxn>
                <a:cxn ang="0">
                  <a:pos x="100" y="69"/>
                </a:cxn>
                <a:cxn ang="0">
                  <a:pos x="100" y="69"/>
                </a:cxn>
                <a:cxn ang="0">
                  <a:pos x="43" y="215"/>
                </a:cxn>
                <a:cxn ang="0">
                  <a:pos x="64" y="192"/>
                </a:cxn>
                <a:cxn ang="0">
                  <a:pos x="43" y="192"/>
                </a:cxn>
                <a:cxn ang="0">
                  <a:pos x="12" y="192"/>
                </a:cxn>
                <a:cxn ang="0">
                  <a:pos x="36" y="215"/>
                </a:cxn>
                <a:cxn ang="0">
                  <a:pos x="12" y="192"/>
                </a:cxn>
                <a:cxn ang="0">
                  <a:pos x="12" y="19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12" y="12"/>
                </a:cxn>
                <a:cxn ang="0">
                  <a:pos x="12" y="130"/>
                </a:cxn>
                <a:cxn ang="0">
                  <a:pos x="36" y="156"/>
                </a:cxn>
                <a:cxn ang="0">
                  <a:pos x="12" y="130"/>
                </a:cxn>
                <a:cxn ang="0">
                  <a:pos x="12" y="130"/>
                </a:cxn>
                <a:cxn ang="0">
                  <a:pos x="12" y="95"/>
                </a:cxn>
                <a:cxn ang="0">
                  <a:pos x="36" y="69"/>
                </a:cxn>
                <a:cxn ang="0">
                  <a:pos x="12" y="69"/>
                </a:cxn>
              </a:cxnLst>
              <a:rect l="0" t="0" r="r" b="b"/>
              <a:pathLst>
                <a:path w="133" h="229">
                  <a:moveTo>
                    <a:pt x="133" y="227"/>
                  </a:moveTo>
                  <a:lnTo>
                    <a:pt x="0" y="229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227"/>
                  </a:lnTo>
                  <a:lnTo>
                    <a:pt x="133" y="227"/>
                  </a:lnTo>
                  <a:lnTo>
                    <a:pt x="133" y="227"/>
                  </a:lnTo>
                  <a:close/>
                  <a:moveTo>
                    <a:pt x="43" y="12"/>
                  </a:moveTo>
                  <a:lnTo>
                    <a:pt x="43" y="36"/>
                  </a:lnTo>
                  <a:lnTo>
                    <a:pt x="64" y="36"/>
                  </a:lnTo>
                  <a:lnTo>
                    <a:pt x="6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43" y="130"/>
                  </a:moveTo>
                  <a:lnTo>
                    <a:pt x="43" y="156"/>
                  </a:lnTo>
                  <a:lnTo>
                    <a:pt x="64" y="156"/>
                  </a:lnTo>
                  <a:lnTo>
                    <a:pt x="64" y="130"/>
                  </a:lnTo>
                  <a:lnTo>
                    <a:pt x="43" y="130"/>
                  </a:lnTo>
                  <a:lnTo>
                    <a:pt x="43" y="130"/>
                  </a:lnTo>
                  <a:lnTo>
                    <a:pt x="43" y="130"/>
                  </a:lnTo>
                  <a:close/>
                  <a:moveTo>
                    <a:pt x="43" y="69"/>
                  </a:moveTo>
                  <a:lnTo>
                    <a:pt x="43" y="95"/>
                  </a:lnTo>
                  <a:lnTo>
                    <a:pt x="64" y="95"/>
                  </a:lnTo>
                  <a:lnTo>
                    <a:pt x="64" y="69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3" y="69"/>
                  </a:lnTo>
                  <a:close/>
                  <a:moveTo>
                    <a:pt x="71" y="192"/>
                  </a:moveTo>
                  <a:lnTo>
                    <a:pt x="71" y="215"/>
                  </a:lnTo>
                  <a:lnTo>
                    <a:pt x="93" y="215"/>
                  </a:lnTo>
                  <a:lnTo>
                    <a:pt x="93" y="192"/>
                  </a:lnTo>
                  <a:lnTo>
                    <a:pt x="71" y="192"/>
                  </a:lnTo>
                  <a:lnTo>
                    <a:pt x="71" y="192"/>
                  </a:lnTo>
                  <a:lnTo>
                    <a:pt x="71" y="192"/>
                  </a:lnTo>
                  <a:close/>
                  <a:moveTo>
                    <a:pt x="71" y="12"/>
                  </a:moveTo>
                  <a:lnTo>
                    <a:pt x="71" y="36"/>
                  </a:lnTo>
                  <a:lnTo>
                    <a:pt x="93" y="36"/>
                  </a:lnTo>
                  <a:lnTo>
                    <a:pt x="93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71" y="130"/>
                  </a:moveTo>
                  <a:lnTo>
                    <a:pt x="71" y="156"/>
                  </a:lnTo>
                  <a:lnTo>
                    <a:pt x="93" y="156"/>
                  </a:lnTo>
                  <a:lnTo>
                    <a:pt x="93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close/>
                  <a:moveTo>
                    <a:pt x="71" y="69"/>
                  </a:moveTo>
                  <a:lnTo>
                    <a:pt x="71" y="95"/>
                  </a:lnTo>
                  <a:lnTo>
                    <a:pt x="93" y="95"/>
                  </a:lnTo>
                  <a:lnTo>
                    <a:pt x="93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close/>
                  <a:moveTo>
                    <a:pt x="100" y="192"/>
                  </a:moveTo>
                  <a:lnTo>
                    <a:pt x="100" y="215"/>
                  </a:lnTo>
                  <a:lnTo>
                    <a:pt x="123" y="215"/>
                  </a:lnTo>
                  <a:lnTo>
                    <a:pt x="123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0" y="192"/>
                  </a:lnTo>
                  <a:close/>
                  <a:moveTo>
                    <a:pt x="100" y="12"/>
                  </a:moveTo>
                  <a:lnTo>
                    <a:pt x="100" y="36"/>
                  </a:lnTo>
                  <a:lnTo>
                    <a:pt x="123" y="36"/>
                  </a:lnTo>
                  <a:lnTo>
                    <a:pt x="123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close/>
                  <a:moveTo>
                    <a:pt x="100" y="130"/>
                  </a:moveTo>
                  <a:lnTo>
                    <a:pt x="100" y="156"/>
                  </a:lnTo>
                  <a:lnTo>
                    <a:pt x="123" y="156"/>
                  </a:lnTo>
                  <a:lnTo>
                    <a:pt x="123" y="130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0"/>
                  </a:lnTo>
                  <a:close/>
                  <a:moveTo>
                    <a:pt x="100" y="69"/>
                  </a:moveTo>
                  <a:lnTo>
                    <a:pt x="100" y="95"/>
                  </a:lnTo>
                  <a:lnTo>
                    <a:pt x="123" y="95"/>
                  </a:lnTo>
                  <a:lnTo>
                    <a:pt x="123" y="69"/>
                  </a:lnTo>
                  <a:lnTo>
                    <a:pt x="100" y="69"/>
                  </a:lnTo>
                  <a:lnTo>
                    <a:pt x="100" y="69"/>
                  </a:lnTo>
                  <a:lnTo>
                    <a:pt x="100" y="69"/>
                  </a:lnTo>
                  <a:close/>
                  <a:moveTo>
                    <a:pt x="43" y="192"/>
                  </a:moveTo>
                  <a:lnTo>
                    <a:pt x="43" y="215"/>
                  </a:lnTo>
                  <a:lnTo>
                    <a:pt x="64" y="215"/>
                  </a:lnTo>
                  <a:lnTo>
                    <a:pt x="64" y="192"/>
                  </a:lnTo>
                  <a:lnTo>
                    <a:pt x="43" y="192"/>
                  </a:lnTo>
                  <a:lnTo>
                    <a:pt x="43" y="192"/>
                  </a:lnTo>
                  <a:lnTo>
                    <a:pt x="43" y="192"/>
                  </a:lnTo>
                  <a:close/>
                  <a:moveTo>
                    <a:pt x="12" y="192"/>
                  </a:moveTo>
                  <a:lnTo>
                    <a:pt x="12" y="215"/>
                  </a:lnTo>
                  <a:lnTo>
                    <a:pt x="36" y="215"/>
                  </a:lnTo>
                  <a:lnTo>
                    <a:pt x="36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close/>
                  <a:moveTo>
                    <a:pt x="12" y="12"/>
                  </a:moveTo>
                  <a:lnTo>
                    <a:pt x="12" y="36"/>
                  </a:lnTo>
                  <a:lnTo>
                    <a:pt x="36" y="36"/>
                  </a:lnTo>
                  <a:lnTo>
                    <a:pt x="3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close/>
                  <a:moveTo>
                    <a:pt x="12" y="130"/>
                  </a:moveTo>
                  <a:lnTo>
                    <a:pt x="12" y="156"/>
                  </a:lnTo>
                  <a:lnTo>
                    <a:pt x="36" y="156"/>
                  </a:lnTo>
                  <a:lnTo>
                    <a:pt x="36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close/>
                  <a:moveTo>
                    <a:pt x="12" y="69"/>
                  </a:moveTo>
                  <a:lnTo>
                    <a:pt x="12" y="95"/>
                  </a:lnTo>
                  <a:lnTo>
                    <a:pt x="36" y="95"/>
                  </a:lnTo>
                  <a:lnTo>
                    <a:pt x="36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42">
              <a:extLst>
                <a:ext uri="{FF2B5EF4-FFF2-40B4-BE49-F238E27FC236}">
                  <a16:creationId xmlns:a16="http://schemas.microsoft.com/office/drawing/2014/main" id="{C0C73666-2312-3F0E-A402-8BDC4B782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4816" y="2167495"/>
              <a:ext cx="366922" cy="252679"/>
            </a:xfrm>
            <a:custGeom>
              <a:avLst/>
              <a:gdLst/>
              <a:ahLst/>
              <a:cxnLst>
                <a:cxn ang="0">
                  <a:pos x="402" y="357"/>
                </a:cxn>
                <a:cxn ang="0">
                  <a:pos x="522" y="343"/>
                </a:cxn>
                <a:cxn ang="0">
                  <a:pos x="333" y="258"/>
                </a:cxn>
                <a:cxn ang="0">
                  <a:pos x="333" y="243"/>
                </a:cxn>
                <a:cxn ang="0">
                  <a:pos x="333" y="168"/>
                </a:cxn>
                <a:cxn ang="0">
                  <a:pos x="213" y="168"/>
                </a:cxn>
                <a:cxn ang="0">
                  <a:pos x="333" y="168"/>
                </a:cxn>
                <a:cxn ang="0">
                  <a:pos x="213" y="114"/>
                </a:cxn>
                <a:cxn ang="0">
                  <a:pos x="333" y="97"/>
                </a:cxn>
                <a:cxn ang="0">
                  <a:pos x="333" y="220"/>
                </a:cxn>
                <a:cxn ang="0">
                  <a:pos x="333" y="206"/>
                </a:cxn>
                <a:cxn ang="0">
                  <a:pos x="333" y="135"/>
                </a:cxn>
                <a:cxn ang="0">
                  <a:pos x="213" y="135"/>
                </a:cxn>
                <a:cxn ang="0">
                  <a:pos x="333" y="135"/>
                </a:cxn>
                <a:cxn ang="0">
                  <a:pos x="213" y="357"/>
                </a:cxn>
                <a:cxn ang="0">
                  <a:pos x="333" y="343"/>
                </a:cxn>
                <a:cxn ang="0">
                  <a:pos x="333" y="286"/>
                </a:cxn>
                <a:cxn ang="0">
                  <a:pos x="333" y="272"/>
                </a:cxn>
                <a:cxn ang="0">
                  <a:pos x="317" y="78"/>
                </a:cxn>
                <a:cxn ang="0">
                  <a:pos x="340" y="78"/>
                </a:cxn>
                <a:cxn ang="0">
                  <a:pos x="189" y="376"/>
                </a:cxn>
                <a:cxn ang="0">
                  <a:pos x="262" y="50"/>
                </a:cxn>
                <a:cxn ang="0">
                  <a:pos x="317" y="78"/>
                </a:cxn>
                <a:cxn ang="0">
                  <a:pos x="333" y="307"/>
                </a:cxn>
                <a:cxn ang="0">
                  <a:pos x="213" y="307"/>
                </a:cxn>
                <a:cxn ang="0">
                  <a:pos x="333" y="307"/>
                </a:cxn>
                <a:cxn ang="0">
                  <a:pos x="144" y="321"/>
                </a:cxn>
                <a:cxn ang="0">
                  <a:pos x="24" y="305"/>
                </a:cxn>
                <a:cxn ang="0">
                  <a:pos x="24" y="248"/>
                </a:cxn>
                <a:cxn ang="0">
                  <a:pos x="24" y="234"/>
                </a:cxn>
                <a:cxn ang="0">
                  <a:pos x="24" y="343"/>
                </a:cxn>
                <a:cxn ang="0">
                  <a:pos x="144" y="343"/>
                </a:cxn>
                <a:cxn ang="0">
                  <a:pos x="24" y="343"/>
                </a:cxn>
                <a:cxn ang="0">
                  <a:pos x="144" y="284"/>
                </a:cxn>
                <a:cxn ang="0">
                  <a:pos x="24" y="269"/>
                </a:cxn>
                <a:cxn ang="0">
                  <a:pos x="40" y="135"/>
                </a:cxn>
                <a:cxn ang="0">
                  <a:pos x="0" y="215"/>
                </a:cxn>
                <a:cxn ang="0">
                  <a:pos x="168" y="215"/>
                </a:cxn>
                <a:cxn ang="0">
                  <a:pos x="68" y="184"/>
                </a:cxn>
                <a:cxn ang="0">
                  <a:pos x="40" y="215"/>
                </a:cxn>
                <a:cxn ang="0">
                  <a:pos x="522" y="286"/>
                </a:cxn>
                <a:cxn ang="0">
                  <a:pos x="522" y="272"/>
                </a:cxn>
                <a:cxn ang="0">
                  <a:pos x="522" y="307"/>
                </a:cxn>
                <a:cxn ang="0">
                  <a:pos x="402" y="307"/>
                </a:cxn>
                <a:cxn ang="0">
                  <a:pos x="522" y="307"/>
                </a:cxn>
                <a:cxn ang="0">
                  <a:pos x="529" y="173"/>
                </a:cxn>
                <a:cxn ang="0">
                  <a:pos x="546" y="376"/>
                </a:cxn>
                <a:cxn ang="0">
                  <a:pos x="454" y="253"/>
                </a:cxn>
                <a:cxn ang="0">
                  <a:pos x="477" y="253"/>
                </a:cxn>
                <a:cxn ang="0">
                  <a:pos x="505" y="253"/>
                </a:cxn>
              </a:cxnLst>
              <a:rect l="0" t="0" r="r" b="b"/>
              <a:pathLst>
                <a:path w="546" h="376">
                  <a:moveTo>
                    <a:pt x="522" y="343"/>
                  </a:moveTo>
                  <a:lnTo>
                    <a:pt x="522" y="357"/>
                  </a:lnTo>
                  <a:lnTo>
                    <a:pt x="402" y="357"/>
                  </a:lnTo>
                  <a:lnTo>
                    <a:pt x="402" y="343"/>
                  </a:lnTo>
                  <a:lnTo>
                    <a:pt x="522" y="343"/>
                  </a:lnTo>
                  <a:lnTo>
                    <a:pt x="522" y="343"/>
                  </a:lnTo>
                  <a:lnTo>
                    <a:pt x="522" y="343"/>
                  </a:lnTo>
                  <a:close/>
                  <a:moveTo>
                    <a:pt x="333" y="243"/>
                  </a:moveTo>
                  <a:lnTo>
                    <a:pt x="333" y="258"/>
                  </a:lnTo>
                  <a:lnTo>
                    <a:pt x="213" y="258"/>
                  </a:lnTo>
                  <a:lnTo>
                    <a:pt x="213" y="243"/>
                  </a:lnTo>
                  <a:lnTo>
                    <a:pt x="333" y="243"/>
                  </a:lnTo>
                  <a:lnTo>
                    <a:pt x="333" y="243"/>
                  </a:lnTo>
                  <a:lnTo>
                    <a:pt x="333" y="243"/>
                  </a:lnTo>
                  <a:close/>
                  <a:moveTo>
                    <a:pt x="333" y="168"/>
                  </a:moveTo>
                  <a:lnTo>
                    <a:pt x="333" y="184"/>
                  </a:lnTo>
                  <a:lnTo>
                    <a:pt x="213" y="184"/>
                  </a:lnTo>
                  <a:lnTo>
                    <a:pt x="213" y="168"/>
                  </a:lnTo>
                  <a:lnTo>
                    <a:pt x="333" y="168"/>
                  </a:lnTo>
                  <a:lnTo>
                    <a:pt x="333" y="168"/>
                  </a:lnTo>
                  <a:lnTo>
                    <a:pt x="333" y="168"/>
                  </a:lnTo>
                  <a:close/>
                  <a:moveTo>
                    <a:pt x="333" y="97"/>
                  </a:moveTo>
                  <a:lnTo>
                    <a:pt x="333" y="114"/>
                  </a:lnTo>
                  <a:lnTo>
                    <a:pt x="213" y="114"/>
                  </a:lnTo>
                  <a:lnTo>
                    <a:pt x="213" y="97"/>
                  </a:lnTo>
                  <a:lnTo>
                    <a:pt x="333" y="97"/>
                  </a:lnTo>
                  <a:lnTo>
                    <a:pt x="333" y="97"/>
                  </a:lnTo>
                  <a:lnTo>
                    <a:pt x="333" y="97"/>
                  </a:lnTo>
                  <a:close/>
                  <a:moveTo>
                    <a:pt x="333" y="206"/>
                  </a:moveTo>
                  <a:lnTo>
                    <a:pt x="333" y="220"/>
                  </a:lnTo>
                  <a:lnTo>
                    <a:pt x="213" y="220"/>
                  </a:lnTo>
                  <a:lnTo>
                    <a:pt x="213" y="206"/>
                  </a:lnTo>
                  <a:lnTo>
                    <a:pt x="333" y="206"/>
                  </a:lnTo>
                  <a:lnTo>
                    <a:pt x="333" y="206"/>
                  </a:lnTo>
                  <a:lnTo>
                    <a:pt x="333" y="206"/>
                  </a:lnTo>
                  <a:close/>
                  <a:moveTo>
                    <a:pt x="333" y="135"/>
                  </a:moveTo>
                  <a:lnTo>
                    <a:pt x="333" y="149"/>
                  </a:lnTo>
                  <a:lnTo>
                    <a:pt x="213" y="149"/>
                  </a:lnTo>
                  <a:lnTo>
                    <a:pt x="213" y="135"/>
                  </a:lnTo>
                  <a:lnTo>
                    <a:pt x="333" y="135"/>
                  </a:lnTo>
                  <a:lnTo>
                    <a:pt x="333" y="135"/>
                  </a:lnTo>
                  <a:lnTo>
                    <a:pt x="333" y="135"/>
                  </a:lnTo>
                  <a:close/>
                  <a:moveTo>
                    <a:pt x="333" y="343"/>
                  </a:moveTo>
                  <a:lnTo>
                    <a:pt x="333" y="357"/>
                  </a:lnTo>
                  <a:lnTo>
                    <a:pt x="213" y="357"/>
                  </a:lnTo>
                  <a:lnTo>
                    <a:pt x="213" y="343"/>
                  </a:lnTo>
                  <a:lnTo>
                    <a:pt x="333" y="343"/>
                  </a:lnTo>
                  <a:lnTo>
                    <a:pt x="333" y="343"/>
                  </a:lnTo>
                  <a:lnTo>
                    <a:pt x="333" y="343"/>
                  </a:lnTo>
                  <a:close/>
                  <a:moveTo>
                    <a:pt x="333" y="272"/>
                  </a:moveTo>
                  <a:lnTo>
                    <a:pt x="333" y="286"/>
                  </a:lnTo>
                  <a:lnTo>
                    <a:pt x="213" y="286"/>
                  </a:lnTo>
                  <a:lnTo>
                    <a:pt x="213" y="272"/>
                  </a:lnTo>
                  <a:lnTo>
                    <a:pt x="333" y="272"/>
                  </a:lnTo>
                  <a:lnTo>
                    <a:pt x="333" y="272"/>
                  </a:lnTo>
                  <a:lnTo>
                    <a:pt x="333" y="272"/>
                  </a:lnTo>
                  <a:close/>
                  <a:moveTo>
                    <a:pt x="317" y="78"/>
                  </a:moveTo>
                  <a:lnTo>
                    <a:pt x="317" y="0"/>
                  </a:lnTo>
                  <a:lnTo>
                    <a:pt x="340" y="0"/>
                  </a:lnTo>
                  <a:lnTo>
                    <a:pt x="340" y="78"/>
                  </a:lnTo>
                  <a:lnTo>
                    <a:pt x="354" y="78"/>
                  </a:lnTo>
                  <a:lnTo>
                    <a:pt x="354" y="376"/>
                  </a:lnTo>
                  <a:lnTo>
                    <a:pt x="189" y="376"/>
                  </a:lnTo>
                  <a:lnTo>
                    <a:pt x="189" y="78"/>
                  </a:lnTo>
                  <a:lnTo>
                    <a:pt x="262" y="78"/>
                  </a:lnTo>
                  <a:lnTo>
                    <a:pt x="262" y="50"/>
                  </a:lnTo>
                  <a:lnTo>
                    <a:pt x="286" y="50"/>
                  </a:lnTo>
                  <a:lnTo>
                    <a:pt x="286" y="78"/>
                  </a:lnTo>
                  <a:lnTo>
                    <a:pt x="317" y="78"/>
                  </a:lnTo>
                  <a:lnTo>
                    <a:pt x="317" y="78"/>
                  </a:lnTo>
                  <a:lnTo>
                    <a:pt x="317" y="78"/>
                  </a:lnTo>
                  <a:close/>
                  <a:moveTo>
                    <a:pt x="333" y="307"/>
                  </a:moveTo>
                  <a:lnTo>
                    <a:pt x="333" y="321"/>
                  </a:lnTo>
                  <a:lnTo>
                    <a:pt x="213" y="321"/>
                  </a:lnTo>
                  <a:lnTo>
                    <a:pt x="213" y="307"/>
                  </a:lnTo>
                  <a:lnTo>
                    <a:pt x="333" y="307"/>
                  </a:lnTo>
                  <a:lnTo>
                    <a:pt x="333" y="307"/>
                  </a:lnTo>
                  <a:lnTo>
                    <a:pt x="333" y="307"/>
                  </a:lnTo>
                  <a:close/>
                  <a:moveTo>
                    <a:pt x="24" y="305"/>
                  </a:moveTo>
                  <a:lnTo>
                    <a:pt x="24" y="321"/>
                  </a:lnTo>
                  <a:lnTo>
                    <a:pt x="144" y="321"/>
                  </a:lnTo>
                  <a:lnTo>
                    <a:pt x="144" y="305"/>
                  </a:lnTo>
                  <a:lnTo>
                    <a:pt x="24" y="305"/>
                  </a:lnTo>
                  <a:lnTo>
                    <a:pt x="24" y="305"/>
                  </a:lnTo>
                  <a:lnTo>
                    <a:pt x="24" y="305"/>
                  </a:lnTo>
                  <a:close/>
                  <a:moveTo>
                    <a:pt x="24" y="234"/>
                  </a:moveTo>
                  <a:lnTo>
                    <a:pt x="24" y="248"/>
                  </a:lnTo>
                  <a:lnTo>
                    <a:pt x="144" y="248"/>
                  </a:lnTo>
                  <a:lnTo>
                    <a:pt x="144" y="234"/>
                  </a:lnTo>
                  <a:lnTo>
                    <a:pt x="24" y="234"/>
                  </a:lnTo>
                  <a:lnTo>
                    <a:pt x="24" y="234"/>
                  </a:lnTo>
                  <a:lnTo>
                    <a:pt x="24" y="234"/>
                  </a:lnTo>
                  <a:close/>
                  <a:moveTo>
                    <a:pt x="24" y="343"/>
                  </a:moveTo>
                  <a:lnTo>
                    <a:pt x="24" y="357"/>
                  </a:lnTo>
                  <a:lnTo>
                    <a:pt x="144" y="357"/>
                  </a:lnTo>
                  <a:lnTo>
                    <a:pt x="144" y="343"/>
                  </a:lnTo>
                  <a:lnTo>
                    <a:pt x="24" y="343"/>
                  </a:lnTo>
                  <a:lnTo>
                    <a:pt x="24" y="343"/>
                  </a:lnTo>
                  <a:lnTo>
                    <a:pt x="24" y="343"/>
                  </a:lnTo>
                  <a:close/>
                  <a:moveTo>
                    <a:pt x="24" y="269"/>
                  </a:moveTo>
                  <a:lnTo>
                    <a:pt x="24" y="284"/>
                  </a:lnTo>
                  <a:lnTo>
                    <a:pt x="144" y="284"/>
                  </a:lnTo>
                  <a:lnTo>
                    <a:pt x="14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close/>
                  <a:moveTo>
                    <a:pt x="40" y="215"/>
                  </a:moveTo>
                  <a:lnTo>
                    <a:pt x="40" y="135"/>
                  </a:lnTo>
                  <a:lnTo>
                    <a:pt x="17" y="135"/>
                  </a:lnTo>
                  <a:lnTo>
                    <a:pt x="17" y="215"/>
                  </a:lnTo>
                  <a:lnTo>
                    <a:pt x="0" y="215"/>
                  </a:lnTo>
                  <a:lnTo>
                    <a:pt x="0" y="376"/>
                  </a:lnTo>
                  <a:lnTo>
                    <a:pt x="168" y="376"/>
                  </a:lnTo>
                  <a:lnTo>
                    <a:pt x="168" y="215"/>
                  </a:lnTo>
                  <a:lnTo>
                    <a:pt x="92" y="215"/>
                  </a:lnTo>
                  <a:lnTo>
                    <a:pt x="92" y="184"/>
                  </a:lnTo>
                  <a:lnTo>
                    <a:pt x="68" y="184"/>
                  </a:lnTo>
                  <a:lnTo>
                    <a:pt x="68" y="215"/>
                  </a:lnTo>
                  <a:lnTo>
                    <a:pt x="40" y="215"/>
                  </a:lnTo>
                  <a:lnTo>
                    <a:pt x="40" y="215"/>
                  </a:lnTo>
                  <a:lnTo>
                    <a:pt x="40" y="215"/>
                  </a:lnTo>
                  <a:close/>
                  <a:moveTo>
                    <a:pt x="522" y="272"/>
                  </a:moveTo>
                  <a:lnTo>
                    <a:pt x="522" y="286"/>
                  </a:lnTo>
                  <a:lnTo>
                    <a:pt x="402" y="286"/>
                  </a:lnTo>
                  <a:lnTo>
                    <a:pt x="402" y="272"/>
                  </a:lnTo>
                  <a:lnTo>
                    <a:pt x="522" y="272"/>
                  </a:lnTo>
                  <a:lnTo>
                    <a:pt x="522" y="272"/>
                  </a:lnTo>
                  <a:lnTo>
                    <a:pt x="522" y="272"/>
                  </a:lnTo>
                  <a:close/>
                  <a:moveTo>
                    <a:pt x="522" y="307"/>
                  </a:moveTo>
                  <a:lnTo>
                    <a:pt x="522" y="321"/>
                  </a:lnTo>
                  <a:lnTo>
                    <a:pt x="402" y="321"/>
                  </a:lnTo>
                  <a:lnTo>
                    <a:pt x="402" y="307"/>
                  </a:lnTo>
                  <a:lnTo>
                    <a:pt x="522" y="307"/>
                  </a:lnTo>
                  <a:lnTo>
                    <a:pt x="522" y="307"/>
                  </a:lnTo>
                  <a:lnTo>
                    <a:pt x="522" y="307"/>
                  </a:lnTo>
                  <a:close/>
                  <a:moveTo>
                    <a:pt x="505" y="253"/>
                  </a:moveTo>
                  <a:lnTo>
                    <a:pt x="505" y="173"/>
                  </a:lnTo>
                  <a:lnTo>
                    <a:pt x="529" y="173"/>
                  </a:lnTo>
                  <a:lnTo>
                    <a:pt x="529" y="253"/>
                  </a:lnTo>
                  <a:lnTo>
                    <a:pt x="546" y="253"/>
                  </a:lnTo>
                  <a:lnTo>
                    <a:pt x="546" y="376"/>
                  </a:lnTo>
                  <a:lnTo>
                    <a:pt x="380" y="376"/>
                  </a:lnTo>
                  <a:lnTo>
                    <a:pt x="380" y="253"/>
                  </a:lnTo>
                  <a:lnTo>
                    <a:pt x="454" y="253"/>
                  </a:lnTo>
                  <a:lnTo>
                    <a:pt x="454" y="222"/>
                  </a:lnTo>
                  <a:lnTo>
                    <a:pt x="477" y="222"/>
                  </a:lnTo>
                  <a:lnTo>
                    <a:pt x="477" y="253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505" y="2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43">
              <a:extLst>
                <a:ext uri="{FF2B5EF4-FFF2-40B4-BE49-F238E27FC236}">
                  <a16:creationId xmlns:a16="http://schemas.microsoft.com/office/drawing/2014/main" id="{E4A4040E-09AB-C28A-DF19-FEEBB31563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6386" y="2372460"/>
              <a:ext cx="93410" cy="65186"/>
            </a:xfrm>
            <a:custGeom>
              <a:avLst/>
              <a:gdLst/>
              <a:ahLst/>
              <a:cxnLst>
                <a:cxn ang="0">
                  <a:pos x="19" y="27"/>
                </a:cxn>
                <a:cxn ang="0">
                  <a:pos x="51" y="38"/>
                </a:cxn>
                <a:cxn ang="0">
                  <a:pos x="57" y="33"/>
                </a:cxn>
                <a:cxn ang="0">
                  <a:pos x="51" y="27"/>
                </a:cxn>
                <a:cxn ang="0">
                  <a:pos x="46" y="33"/>
                </a:cxn>
                <a:cxn ang="0">
                  <a:pos x="47" y="37"/>
                </a:cxn>
                <a:cxn ang="0">
                  <a:pos x="51" y="37"/>
                </a:cxn>
                <a:cxn ang="0">
                  <a:pos x="48" y="36"/>
                </a:cxn>
                <a:cxn ang="0">
                  <a:pos x="47" y="33"/>
                </a:cxn>
                <a:cxn ang="0">
                  <a:pos x="51" y="29"/>
                </a:cxn>
                <a:cxn ang="0">
                  <a:pos x="56" y="33"/>
                </a:cxn>
                <a:cxn ang="0">
                  <a:pos x="51" y="37"/>
                </a:cxn>
                <a:cxn ang="0">
                  <a:pos x="26" y="34"/>
                </a:cxn>
                <a:cxn ang="0">
                  <a:pos x="18" y="40"/>
                </a:cxn>
                <a:cxn ang="0">
                  <a:pos x="12" y="40"/>
                </a:cxn>
                <a:cxn ang="0">
                  <a:pos x="3" y="34"/>
                </a:cxn>
                <a:cxn ang="0">
                  <a:pos x="0" y="27"/>
                </a:cxn>
                <a:cxn ang="0">
                  <a:pos x="3" y="18"/>
                </a:cxn>
                <a:cxn ang="0">
                  <a:pos x="7" y="13"/>
                </a:cxn>
                <a:cxn ang="0">
                  <a:pos x="29" y="0"/>
                </a:cxn>
                <a:cxn ang="0">
                  <a:pos x="32" y="12"/>
                </a:cxn>
                <a:cxn ang="0">
                  <a:pos x="55" y="26"/>
                </a:cxn>
                <a:cxn ang="0">
                  <a:pos x="27" y="29"/>
                </a:cxn>
                <a:cxn ang="0">
                  <a:pos x="11" y="2"/>
                </a:cxn>
                <a:cxn ang="0">
                  <a:pos x="21" y="30"/>
                </a:cxn>
                <a:cxn ang="0">
                  <a:pos x="21" y="28"/>
                </a:cxn>
                <a:cxn ang="0">
                  <a:pos x="21" y="28"/>
                </a:cxn>
                <a:cxn ang="0">
                  <a:pos x="21" y="28"/>
                </a:cxn>
                <a:cxn ang="0">
                  <a:pos x="21" y="28"/>
                </a:cxn>
                <a:cxn ang="0">
                  <a:pos x="21" y="27"/>
                </a:cxn>
                <a:cxn ang="0">
                  <a:pos x="21" y="27"/>
                </a:cxn>
                <a:cxn ang="0">
                  <a:pos x="21" y="27"/>
                </a:cxn>
                <a:cxn ang="0">
                  <a:pos x="21" y="27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9"/>
                </a:cxn>
                <a:cxn ang="0">
                  <a:pos x="19" y="29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14" y="32"/>
                </a:cxn>
                <a:cxn ang="0">
                  <a:pos x="13" y="34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9" y="27"/>
                </a:cxn>
                <a:cxn ang="0">
                  <a:pos x="9" y="22"/>
                </a:cxn>
                <a:cxn ang="0">
                  <a:pos x="14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0" y="21"/>
                </a:cxn>
                <a:cxn ang="0">
                  <a:pos x="17" y="23"/>
                </a:cxn>
                <a:cxn ang="0">
                  <a:pos x="26" y="3"/>
                </a:cxn>
              </a:cxnLst>
              <a:rect l="0" t="0" r="r" b="b"/>
              <a:pathLst>
                <a:path w="59" h="41">
                  <a:moveTo>
                    <a:pt x="21" y="27"/>
                  </a:moveTo>
                  <a:cubicBezTo>
                    <a:pt x="21" y="27"/>
                    <a:pt x="21" y="25"/>
                    <a:pt x="21" y="24"/>
                  </a:cubicBezTo>
                  <a:cubicBezTo>
                    <a:pt x="20" y="23"/>
                    <a:pt x="19" y="22"/>
                    <a:pt x="19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9" y="26"/>
                    <a:pt x="19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51" y="38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3" y="38"/>
                    <a:pt x="54" y="38"/>
                    <a:pt x="55" y="37"/>
                  </a:cubicBezTo>
                  <a:cubicBezTo>
                    <a:pt x="56" y="36"/>
                    <a:pt x="57" y="34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1"/>
                    <a:pt x="56" y="30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3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48" y="28"/>
                    <a:pt x="47" y="29"/>
                  </a:cubicBezTo>
                  <a:cubicBezTo>
                    <a:pt x="47" y="30"/>
                    <a:pt x="46" y="31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4"/>
                    <a:pt x="47" y="36"/>
                    <a:pt x="47" y="37"/>
                  </a:cubicBezTo>
                  <a:cubicBezTo>
                    <a:pt x="48" y="38"/>
                    <a:pt x="50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lose/>
                  <a:moveTo>
                    <a:pt x="51" y="37"/>
                  </a:move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49" y="37"/>
                    <a:pt x="48" y="36"/>
                  </a:cubicBezTo>
                  <a:cubicBezTo>
                    <a:pt x="47" y="35"/>
                    <a:pt x="47" y="34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2"/>
                    <a:pt x="47" y="31"/>
                    <a:pt x="48" y="30"/>
                  </a:cubicBezTo>
                  <a:cubicBezTo>
                    <a:pt x="49" y="29"/>
                    <a:pt x="50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9"/>
                    <a:pt x="54" y="29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5" y="31"/>
                    <a:pt x="56" y="32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5" y="35"/>
                    <a:pt x="54" y="36"/>
                  </a:cubicBezTo>
                  <a:cubicBezTo>
                    <a:pt x="54" y="37"/>
                    <a:pt x="52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6" y="32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7"/>
                    <a:pt x="21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6" y="40"/>
                    <a:pt x="14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9" y="39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6"/>
                    <a:pt x="4" y="35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0"/>
                    <a:pt x="1" y="29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2" y="22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6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8" y="27"/>
                    <a:pt x="59" y="30"/>
                    <a:pt x="59" y="33"/>
                  </a:cubicBezTo>
                  <a:cubicBezTo>
                    <a:pt x="59" y="37"/>
                    <a:pt x="56" y="40"/>
                    <a:pt x="51" y="40"/>
                  </a:cubicBezTo>
                  <a:cubicBezTo>
                    <a:pt x="47" y="40"/>
                    <a:pt x="44" y="37"/>
                    <a:pt x="44" y="33"/>
                  </a:cubicBezTo>
                  <a:cubicBezTo>
                    <a:pt x="44" y="31"/>
                    <a:pt x="44" y="30"/>
                    <a:pt x="45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17" y="1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4"/>
                    <a:pt x="14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19" y="32"/>
                  </a:moveTo>
                  <a:cubicBezTo>
                    <a:pt x="19" y="32"/>
                    <a:pt x="20" y="31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30"/>
                    <a:pt x="18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14" y="34"/>
                  </a:moveTo>
                  <a:cubicBezTo>
                    <a:pt x="14" y="34"/>
                    <a:pt x="15" y="34"/>
                    <a:pt x="17" y="34"/>
                  </a:cubicBezTo>
                  <a:cubicBezTo>
                    <a:pt x="18" y="33"/>
                    <a:pt x="19" y="32"/>
                    <a:pt x="19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5" y="32"/>
                    <a:pt x="14" y="32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lose/>
                  <a:moveTo>
                    <a:pt x="9" y="32"/>
                  </a:moveTo>
                  <a:cubicBezTo>
                    <a:pt x="9" y="32"/>
                    <a:pt x="10" y="33"/>
                    <a:pt x="11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1" y="31"/>
                    <a:pt x="11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lose/>
                  <a:moveTo>
                    <a:pt x="7" y="27"/>
                  </a:moveTo>
                  <a:cubicBezTo>
                    <a:pt x="6" y="27"/>
                    <a:pt x="7" y="29"/>
                    <a:pt x="7" y="30"/>
                  </a:cubicBezTo>
                  <a:cubicBezTo>
                    <a:pt x="8" y="31"/>
                    <a:pt x="8" y="32"/>
                    <a:pt x="9" y="32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9" y="28"/>
                    <a:pt x="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lose/>
                  <a:moveTo>
                    <a:pt x="9" y="22"/>
                  </a:moveTo>
                  <a:cubicBezTo>
                    <a:pt x="8" y="22"/>
                    <a:pt x="8" y="23"/>
                    <a:pt x="7" y="24"/>
                  </a:cubicBezTo>
                  <a:cubicBezTo>
                    <a:pt x="7" y="25"/>
                    <a:pt x="6" y="27"/>
                    <a:pt x="7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10" y="24"/>
                    <a:pt x="10" y="2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lose/>
                  <a:moveTo>
                    <a:pt x="10" y="21"/>
                  </a:moveTo>
                  <a:cubicBezTo>
                    <a:pt x="9" y="21"/>
                    <a:pt x="9" y="22"/>
                    <a:pt x="9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3" y="22"/>
                    <a:pt x="14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  <a:moveTo>
                    <a:pt x="19" y="22"/>
                  </a:moveTo>
                  <a:cubicBezTo>
                    <a:pt x="19" y="21"/>
                    <a:pt x="18" y="21"/>
                    <a:pt x="17" y="20"/>
                  </a:cubicBezTo>
                  <a:cubicBezTo>
                    <a:pt x="16" y="20"/>
                    <a:pt x="14" y="20"/>
                    <a:pt x="14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3"/>
                    <a:pt x="17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  <a:moveTo>
                    <a:pt x="18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49" name="Straight Connector 43">
            <a:extLst>
              <a:ext uri="{FF2B5EF4-FFF2-40B4-BE49-F238E27FC236}">
                <a16:creationId xmlns:a16="http://schemas.microsoft.com/office/drawing/2014/main" id="{B52FFBFE-2FB9-AFD5-C8B5-788895A1DD76}"/>
              </a:ext>
            </a:extLst>
          </p:cNvPr>
          <p:cNvCxnSpPr>
            <a:cxnSpLocks/>
          </p:cNvCxnSpPr>
          <p:nvPr/>
        </p:nvCxnSpPr>
        <p:spPr>
          <a:xfrm>
            <a:off x="1861944" y="4092512"/>
            <a:ext cx="212423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3">
            <a:extLst>
              <a:ext uri="{FF2B5EF4-FFF2-40B4-BE49-F238E27FC236}">
                <a16:creationId xmlns:a16="http://schemas.microsoft.com/office/drawing/2014/main" id="{015C808E-5807-9E36-3193-89C29B8167C7}"/>
              </a:ext>
            </a:extLst>
          </p:cNvPr>
          <p:cNvCxnSpPr>
            <a:cxnSpLocks/>
          </p:cNvCxnSpPr>
          <p:nvPr/>
        </p:nvCxnSpPr>
        <p:spPr>
          <a:xfrm>
            <a:off x="4871864" y="4095002"/>
            <a:ext cx="212423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43">
            <a:extLst>
              <a:ext uri="{FF2B5EF4-FFF2-40B4-BE49-F238E27FC236}">
                <a16:creationId xmlns:a16="http://schemas.microsoft.com/office/drawing/2014/main" id="{BAC4E93D-7BE0-4B1E-0C64-F30BD03A4432}"/>
              </a:ext>
            </a:extLst>
          </p:cNvPr>
          <p:cNvCxnSpPr>
            <a:cxnSpLocks/>
          </p:cNvCxnSpPr>
          <p:nvPr/>
        </p:nvCxnSpPr>
        <p:spPr>
          <a:xfrm>
            <a:off x="7860196" y="4095002"/>
            <a:ext cx="212423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61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women with their arms raised&#10;&#10;Description automatically generated">
            <a:extLst>
              <a:ext uri="{FF2B5EF4-FFF2-40B4-BE49-F238E27FC236}">
                <a16:creationId xmlns:a16="http://schemas.microsoft.com/office/drawing/2014/main" id="{ED16508A-1362-58C5-AE77-D6F6432BC4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7944"/>
          <a:stretch>
            <a:fillRect/>
          </a:stretch>
        </p:blipFill>
        <p:spPr/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0242294-E784-1F45-BE22-B560A8C433C3}"/>
              </a:ext>
            </a:extLst>
          </p:cNvPr>
          <p:cNvGrpSpPr/>
          <p:nvPr/>
        </p:nvGrpSpPr>
        <p:grpSpPr>
          <a:xfrm>
            <a:off x="11364899" y="6200776"/>
            <a:ext cx="432372" cy="394468"/>
            <a:chOff x="11309880" y="6178130"/>
            <a:chExt cx="490427" cy="447433"/>
          </a:xfrm>
        </p:grpSpPr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0C2DDFD7-3C45-0B4B-8AE8-F009DF1DEADB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F7FABEB2-DA2B-384E-B11E-B9A842E85AE2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13726D32-968A-D449-A304-FD206DD44681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725B4494-2FFC-644A-AB38-D5561D6B45F1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7F58D341-9F4D-D844-AE2D-8CAC93AC1C2A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1B1319DB-8BC6-B548-889E-42EAA310CBA9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485DD8B8-5AAF-654E-964E-DD756353A7AB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B3143264-EB32-6D4A-88F6-FC87B33BED29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D3552257-18D7-B745-9AC0-2FA8EF286886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6D7540A9-2E5B-D843-AAB4-528A6E3B8341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BC495E9A-350E-DA44-924C-60F52CE9DA42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D7475A01-C8C0-894D-BADC-E1A882C42B42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0DF99B90-9F36-3E43-8ADB-645A7E1F2474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C2BE5410-1706-0741-AF86-F6C31859D484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id="{E7F841C0-33AB-6649-9AC9-3935126E876E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Forme libre : forme 12">
            <a:extLst>
              <a:ext uri="{FF2B5EF4-FFF2-40B4-BE49-F238E27FC236}">
                <a16:creationId xmlns:a16="http://schemas.microsoft.com/office/drawing/2014/main" id="{A13D0765-0859-60E8-3D88-0BE5A8869A62}"/>
              </a:ext>
            </a:extLst>
          </p:cNvPr>
          <p:cNvSpPr/>
          <p:nvPr/>
        </p:nvSpPr>
        <p:spPr>
          <a:xfrm rot="18932423">
            <a:off x="2101012" y="2845861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Forme libre : forme 13">
            <a:extLst>
              <a:ext uri="{FF2B5EF4-FFF2-40B4-BE49-F238E27FC236}">
                <a16:creationId xmlns:a16="http://schemas.microsoft.com/office/drawing/2014/main" id="{E6CEDC5A-E592-A35C-B37A-95DF1BB292F9}"/>
              </a:ext>
            </a:extLst>
          </p:cNvPr>
          <p:cNvSpPr/>
          <p:nvPr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14A1C-6369-4A45-9752-98A03F66ABA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213906" y="152636"/>
            <a:ext cx="8020081" cy="2031325"/>
          </a:xfrm>
        </p:spPr>
        <p:txBody>
          <a:bodyPr/>
          <a:lstStyle/>
          <a:p>
            <a:r>
              <a:rPr lang="hr-HR" b="1" dirty="0">
                <a:latin typeface="Biome" panose="020B0503030204020804" pitchFamily="34" charset="0"/>
                <a:cs typeface="Biome" panose="020B0503030204020804" pitchFamily="34" charset="0"/>
              </a:rPr>
              <a:t>Dijalog europske </a:t>
            </a:r>
          </a:p>
          <a:p>
            <a:r>
              <a:rPr lang="hr-HR" b="1" dirty="0">
                <a:latin typeface="Biome" panose="020B0503030204020804" pitchFamily="34" charset="0"/>
                <a:cs typeface="Biome" panose="020B0503030204020804" pitchFamily="34" charset="0"/>
              </a:rPr>
              <a:t>unije s mladima</a:t>
            </a:r>
            <a:endParaRPr lang="en-US" b="1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9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 11" hidden="1">
            <a:extLst>
              <a:ext uri="{FF2B5EF4-FFF2-40B4-BE49-F238E27FC236}">
                <a16:creationId xmlns:a16="http://schemas.microsoft.com/office/drawing/2014/main" id="{01D1D66B-1509-4BD5-BFC3-158EC3A45D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2" name="Objet 11" hidden="1">
                        <a:extLst>
                          <a:ext uri="{FF2B5EF4-FFF2-40B4-BE49-F238E27FC236}">
                            <a16:creationId xmlns:a16="http://schemas.microsoft.com/office/drawing/2014/main" id="{01D1D66B-1509-4BD5-BFC3-158EC3A45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562F974-1B89-4A0E-B1EF-4BEBB7F60E3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B4B1457-77DC-4F78-9B17-4EBAA73A14E2}"/>
              </a:ext>
            </a:extLst>
          </p:cNvPr>
          <p:cNvSpPr/>
          <p:nvPr/>
        </p:nvSpPr>
        <p:spPr>
          <a:xfrm>
            <a:off x="505515" y="985980"/>
            <a:ext cx="752348" cy="752348"/>
          </a:xfrm>
          <a:prstGeom prst="ellipse">
            <a:avLst/>
          </a:prstGeom>
          <a:solidFill>
            <a:srgbClr val="00768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endParaRPr kumimoji="0" lang="en-GB" sz="26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E75F27-9DFF-4B30-8F3C-7A04ECD729E6}"/>
              </a:ext>
            </a:extLst>
          </p:cNvPr>
          <p:cNvSpPr/>
          <p:nvPr/>
        </p:nvSpPr>
        <p:spPr>
          <a:xfrm>
            <a:off x="492924" y="2058952"/>
            <a:ext cx="752348" cy="752348"/>
          </a:xfrm>
          <a:prstGeom prst="ellipse">
            <a:avLst/>
          </a:prstGeom>
          <a:solidFill>
            <a:srgbClr val="00768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endParaRPr kumimoji="0" lang="en-GB" sz="26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ED8AA9-6D1F-4BE1-9DF5-481E255DC03A}"/>
              </a:ext>
            </a:extLst>
          </p:cNvPr>
          <p:cNvSpPr/>
          <p:nvPr/>
        </p:nvSpPr>
        <p:spPr>
          <a:xfrm>
            <a:off x="510823" y="3604561"/>
            <a:ext cx="752348" cy="752348"/>
          </a:xfrm>
          <a:prstGeom prst="ellipse">
            <a:avLst/>
          </a:prstGeom>
          <a:solidFill>
            <a:srgbClr val="71B2C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  <a:endParaRPr kumimoji="0" lang="en-GB" sz="26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56" name="Straight Connector 12">
            <a:extLst>
              <a:ext uri="{FF2B5EF4-FFF2-40B4-BE49-F238E27FC236}">
                <a16:creationId xmlns:a16="http://schemas.microsoft.com/office/drawing/2014/main" id="{13E4FCBE-EE2A-48D7-B279-F1D8F224E3E8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257863" y="1362154"/>
            <a:ext cx="10054043" cy="33619"/>
          </a:xfrm>
          <a:prstGeom prst="line">
            <a:avLst/>
          </a:prstGeom>
          <a:noFill/>
          <a:ln w="9525" cap="rnd" cmpd="sng" algn="ctr">
            <a:solidFill>
              <a:srgbClr val="007681"/>
            </a:solidFill>
            <a:prstDash val="solid"/>
            <a:tailEnd type="oval" w="lg" len="lg"/>
          </a:ln>
          <a:effectLst/>
        </p:spPr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E54A1764-B43B-4B95-83CF-8AC125EE36D4}"/>
              </a:ext>
            </a:extLst>
          </p:cNvPr>
          <p:cNvSpPr/>
          <p:nvPr/>
        </p:nvSpPr>
        <p:spPr>
          <a:xfrm>
            <a:off x="1379476" y="808180"/>
            <a:ext cx="5186141" cy="7523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67" b="1" i="0" u="none" strike="noStrike" kern="0" cap="none" spc="0" normalizeH="0" baseline="0" noProof="0" dirty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METODOLOGIJA</a:t>
            </a:r>
            <a:endParaRPr kumimoji="0" lang="en-GB" sz="1867" b="1" i="0" u="none" strike="noStrike" kern="0" cap="none" spc="0" normalizeH="0" baseline="0" noProof="0" dirty="0">
              <a:ln>
                <a:noFill/>
              </a:ln>
              <a:solidFill>
                <a:srgbClr val="1B365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5FC2EDD-F0B9-47FF-9E3F-03FA9568CC23}"/>
              </a:ext>
            </a:extLst>
          </p:cNvPr>
          <p:cNvSpPr/>
          <p:nvPr/>
        </p:nvSpPr>
        <p:spPr>
          <a:xfrm>
            <a:off x="1386414" y="1950244"/>
            <a:ext cx="5186141" cy="7523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67" b="1" i="0" u="none" strike="noStrike" kern="0" cap="none" spc="0" normalizeH="0" baseline="0" noProof="0" dirty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UZORAK</a:t>
            </a:r>
            <a:endParaRPr kumimoji="0" lang="en-GB" sz="1867" b="1" i="0" u="none" strike="noStrike" kern="0" cap="none" spc="0" normalizeH="0" baseline="0" noProof="0" dirty="0">
              <a:ln>
                <a:noFill/>
              </a:ln>
              <a:solidFill>
                <a:srgbClr val="1B365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E06BC37-7BE0-4A79-BB89-BA66D1AB0C12}"/>
              </a:ext>
            </a:extLst>
          </p:cNvPr>
          <p:cNvSpPr/>
          <p:nvPr/>
        </p:nvSpPr>
        <p:spPr>
          <a:xfrm>
            <a:off x="1410452" y="3482669"/>
            <a:ext cx="5186141" cy="7523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67" b="1" i="0" u="none" strike="noStrike" kern="0" cap="none" spc="0" normalizeH="0" baseline="0" noProof="0" dirty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TERMIN </a:t>
            </a:r>
            <a:endParaRPr kumimoji="0" lang="en-GB" sz="1867" b="1" i="0" u="none" strike="noStrike" kern="0" cap="none" spc="0" normalizeH="0" baseline="0" noProof="0" dirty="0">
              <a:ln>
                <a:noFill/>
              </a:ln>
              <a:solidFill>
                <a:srgbClr val="1B365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F8C81762-2318-4EAB-9770-F07EB3E316D5}"/>
              </a:ext>
            </a:extLst>
          </p:cNvPr>
          <p:cNvSpPr txBox="1">
            <a:spLocks/>
          </p:cNvSpPr>
          <p:nvPr/>
        </p:nvSpPr>
        <p:spPr>
          <a:xfrm>
            <a:off x="1608105" y="1395773"/>
            <a:ext cx="9703800" cy="1050095"/>
          </a:xfrm>
          <a:prstGeom prst="rect">
            <a:avLst/>
          </a:prstGeom>
          <a:noFill/>
        </p:spPr>
        <p:txBody>
          <a:bodyPr/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19983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1599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467" b="0" i="0" u="none" strike="noStrike" kern="120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CAWI – On-line anketa s Ipsos panelistima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80990" marR="0" lvl="0" indent="-380990" algn="l" defTabSz="1599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1467" b="0" i="0" u="none" strike="noStrike" kern="120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4160F5AA-BC53-463B-ACEE-D542901BABE1}"/>
              </a:ext>
            </a:extLst>
          </p:cNvPr>
          <p:cNvSpPr txBox="1">
            <a:spLocks/>
          </p:cNvSpPr>
          <p:nvPr/>
        </p:nvSpPr>
        <p:spPr>
          <a:xfrm>
            <a:off x="1608105" y="2669069"/>
            <a:ext cx="9658491" cy="962659"/>
          </a:xfrm>
          <a:prstGeom prst="rect">
            <a:avLst/>
          </a:prstGeom>
          <a:noFill/>
        </p:spPr>
        <p:txBody>
          <a:bodyPr/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19983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99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1467" b="0" i="0" u="none" strike="noStrike" kern="1200" cap="none" spc="0" normalizeH="0" baseline="0" noProof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N=600</a:t>
            </a:r>
          </a:p>
          <a:p>
            <a:pPr marL="380990" marR="0" lvl="0" indent="-380990" algn="l" defTabSz="1599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467" b="0" i="0" u="none" strike="noStrike" kern="1200" cap="none" spc="0" normalizeH="0" baseline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Reprezentativan uzorak građana RH u dobi od 16 do 30 godina </a:t>
            </a:r>
          </a:p>
          <a:p>
            <a:pPr marL="0" marR="0" lvl="0" indent="0" algn="l" defTabSz="1599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l-SI" sz="1467" b="0" i="0" u="none" strike="noStrike" kern="120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62" name="Straight Connector 12">
            <a:extLst>
              <a:ext uri="{FF2B5EF4-FFF2-40B4-BE49-F238E27FC236}">
                <a16:creationId xmlns:a16="http://schemas.microsoft.com/office/drawing/2014/main" id="{89C52CB3-5CDE-42B4-81A6-62FBD3079AFB}"/>
              </a:ext>
            </a:extLst>
          </p:cNvPr>
          <p:cNvCxnSpPr>
            <a:cxnSpLocks/>
          </p:cNvCxnSpPr>
          <p:nvPr/>
        </p:nvCxnSpPr>
        <p:spPr>
          <a:xfrm flipV="1">
            <a:off x="1235429" y="2489664"/>
            <a:ext cx="10054043" cy="33617"/>
          </a:xfrm>
          <a:prstGeom prst="line">
            <a:avLst/>
          </a:prstGeom>
          <a:noFill/>
          <a:ln w="9525" cap="rnd" cmpd="sng" algn="ctr">
            <a:solidFill>
              <a:srgbClr val="007681"/>
            </a:solidFill>
            <a:prstDash val="solid"/>
            <a:tailEnd type="oval" w="lg" len="lg"/>
          </a:ln>
          <a:effectLst/>
        </p:spPr>
      </p:cxnSp>
      <p:cxnSp>
        <p:nvCxnSpPr>
          <p:cNvPr id="63" name="Straight Connector 12">
            <a:extLst>
              <a:ext uri="{FF2B5EF4-FFF2-40B4-BE49-F238E27FC236}">
                <a16:creationId xmlns:a16="http://schemas.microsoft.com/office/drawing/2014/main" id="{CB4CD945-5BA0-4BB3-AF09-F45DB28E062F}"/>
              </a:ext>
            </a:extLst>
          </p:cNvPr>
          <p:cNvCxnSpPr/>
          <p:nvPr/>
        </p:nvCxnSpPr>
        <p:spPr>
          <a:xfrm>
            <a:off x="1235429" y="4061499"/>
            <a:ext cx="10078080" cy="9507"/>
          </a:xfrm>
          <a:prstGeom prst="line">
            <a:avLst/>
          </a:prstGeom>
          <a:noFill/>
          <a:ln w="9525" cap="rnd" cmpd="sng" algn="ctr">
            <a:solidFill>
              <a:srgbClr val="71B2C9">
                <a:lumMod val="75000"/>
              </a:srgbClr>
            </a:solidFill>
            <a:prstDash val="solid"/>
            <a:tailEnd type="oval" w="lg" len="lg"/>
          </a:ln>
          <a:effectLst/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282B25A3-D6EB-4DBA-9BE4-A28E34A2C9DC}"/>
              </a:ext>
            </a:extLst>
          </p:cNvPr>
          <p:cNvSpPr/>
          <p:nvPr/>
        </p:nvSpPr>
        <p:spPr>
          <a:xfrm>
            <a:off x="623392" y="275191"/>
            <a:ext cx="4528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600" b="1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Kvantitativno istraživanje</a:t>
            </a:r>
            <a:endParaRPr lang="en-GB" sz="2600" b="1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ea typeface="+mj-ea"/>
              <a:cs typeface="Biome" panose="020B0503030204020804" pitchFamily="34" charset="0"/>
            </a:endParaRP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EB89995F-6702-405F-8BDE-DA6BFE04ACEB}"/>
              </a:ext>
            </a:extLst>
          </p:cNvPr>
          <p:cNvSpPr txBox="1">
            <a:spLocks/>
          </p:cNvSpPr>
          <p:nvPr/>
        </p:nvSpPr>
        <p:spPr>
          <a:xfrm>
            <a:off x="1655020" y="4181396"/>
            <a:ext cx="9703800" cy="640843"/>
          </a:xfrm>
          <a:prstGeom prst="rect">
            <a:avLst/>
          </a:prstGeom>
          <a:noFill/>
        </p:spPr>
        <p:txBody>
          <a:bodyPr/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19983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1599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467" b="0" i="0" u="none" strike="noStrike" kern="1200" cap="none" spc="0" normalizeH="0" baseline="0" dirty="0">
                <a:ln>
                  <a:noFill/>
                </a:ln>
                <a:solidFill>
                  <a:srgbClr val="222223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Prosinac, 2023.</a:t>
            </a:r>
          </a:p>
          <a:p>
            <a:pPr marL="380990" marR="0" lvl="0" indent="-380990" algn="l" defTabSz="1599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1467" b="0" i="0" u="none" strike="noStrike" kern="120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6B548E1-E968-4DAC-AD24-6C3AD5BA07BA}"/>
              </a:ext>
            </a:extLst>
          </p:cNvPr>
          <p:cNvSpPr/>
          <p:nvPr/>
        </p:nvSpPr>
        <p:spPr>
          <a:xfrm>
            <a:off x="508948" y="4775028"/>
            <a:ext cx="752348" cy="752348"/>
          </a:xfrm>
          <a:prstGeom prst="ellipse">
            <a:avLst/>
          </a:prstGeom>
          <a:solidFill>
            <a:srgbClr val="7CB9C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  <a:endParaRPr kumimoji="0" lang="en-GB" sz="26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7DBC12-BF1E-4AC8-AB78-82E996873473}"/>
              </a:ext>
            </a:extLst>
          </p:cNvPr>
          <p:cNvSpPr/>
          <p:nvPr/>
        </p:nvSpPr>
        <p:spPr>
          <a:xfrm>
            <a:off x="1408577" y="4653136"/>
            <a:ext cx="5186141" cy="7523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67" b="1" i="0" u="none" strike="noStrike" kern="0" cap="none" spc="0" normalizeH="0" baseline="0" noProof="0" dirty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CILJEVI ISTRAŽIVANJA </a:t>
            </a:r>
            <a:endParaRPr kumimoji="0" lang="en-GB" sz="1867" b="1" i="0" u="none" strike="noStrike" kern="0" cap="none" spc="0" normalizeH="0" baseline="0" noProof="0" dirty="0">
              <a:ln>
                <a:noFill/>
              </a:ln>
              <a:solidFill>
                <a:srgbClr val="1B365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76" name="Straight Connector 12">
            <a:extLst>
              <a:ext uri="{FF2B5EF4-FFF2-40B4-BE49-F238E27FC236}">
                <a16:creationId xmlns:a16="http://schemas.microsoft.com/office/drawing/2014/main" id="{EC968B19-CBB8-4DCD-A8E7-CDBDB541E945}"/>
              </a:ext>
            </a:extLst>
          </p:cNvPr>
          <p:cNvCxnSpPr/>
          <p:nvPr/>
        </p:nvCxnSpPr>
        <p:spPr>
          <a:xfrm>
            <a:off x="1233554" y="5231966"/>
            <a:ext cx="10078080" cy="9507"/>
          </a:xfrm>
          <a:prstGeom prst="line">
            <a:avLst/>
          </a:prstGeom>
          <a:noFill/>
          <a:ln w="9525" cap="rnd" cmpd="sng" algn="ctr">
            <a:solidFill>
              <a:srgbClr val="71B2C9">
                <a:lumMod val="75000"/>
              </a:srgbClr>
            </a:solidFill>
            <a:prstDash val="solid"/>
            <a:tailEnd type="oval" w="lg" len="lg"/>
          </a:ln>
          <a:effectLst/>
        </p:spPr>
      </p:cxnSp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E1F5752C-7703-41F9-B0E8-4936E363623A}"/>
              </a:ext>
            </a:extLst>
          </p:cNvPr>
          <p:cNvSpPr txBox="1">
            <a:spLocks/>
          </p:cNvSpPr>
          <p:nvPr/>
        </p:nvSpPr>
        <p:spPr>
          <a:xfrm>
            <a:off x="1653145" y="5285638"/>
            <a:ext cx="7539199" cy="1231773"/>
          </a:xfrm>
          <a:prstGeom prst="rect">
            <a:avLst/>
          </a:prstGeom>
          <a:noFill/>
        </p:spPr>
        <p:txBody>
          <a:bodyPr/>
          <a:lstStyle>
            <a:lvl1pPr marL="0" indent="0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1199839" rtl="0" eaLnBrk="1" latinLnBrk="0" hangingPunct="1">
              <a:lnSpc>
                <a:spcPct val="9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19983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19983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199839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99476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939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9315" indent="-299960" algn="l" defTabSz="1199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1599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1467" dirty="0">
                <a:solidFill>
                  <a:srgbClr val="222223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Interes mladih za sudjelovanje u kreiranju politika</a:t>
            </a:r>
          </a:p>
          <a:p>
            <a:pPr marL="380990" marR="0" lvl="0" indent="-380990" algn="l" defTabSz="1599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1467" dirty="0">
                <a:solidFill>
                  <a:srgbClr val="222223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Detaljna evaluacija projekata (programa i politika namijenjenih mladima (poznavanje, interes, uključenost):</a:t>
            </a:r>
          </a:p>
          <a:p>
            <a:pPr marL="561965" lvl="1" indent="-380990" defTabSz="1599745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hr-HR" sz="1400" dirty="0">
                <a:solidFill>
                  <a:srgbClr val="222223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Nacionalni program za mlade</a:t>
            </a:r>
          </a:p>
          <a:p>
            <a:pPr marL="561965" lvl="1" indent="-380990" defTabSz="1599745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hr-HR" sz="1400" dirty="0">
                <a:solidFill>
                  <a:srgbClr val="222223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Savjeti mladih</a:t>
            </a:r>
          </a:p>
          <a:p>
            <a:pPr marL="561965" lvl="1" indent="-380990" defTabSz="1599745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hr-HR" sz="1400" dirty="0">
                <a:solidFill>
                  <a:srgbClr val="222223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Dijalog Europske unije s mladima</a:t>
            </a:r>
          </a:p>
          <a:p>
            <a:pPr marL="380990" marR="0" lvl="0" indent="-380990" algn="l" defTabSz="15997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1467" b="0" i="0" u="none" strike="noStrike" kern="1200" cap="none" spc="0" normalizeH="0" baseline="0" noProof="0" dirty="0">
              <a:ln>
                <a:noFill/>
              </a:ln>
              <a:solidFill>
                <a:srgbClr val="222223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94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D07CB26-D47A-88E9-4C41-92C9E0773CA5}"/>
              </a:ext>
            </a:extLst>
          </p:cNvPr>
          <p:cNvSpPr txBox="1">
            <a:spLocks/>
          </p:cNvSpPr>
          <p:nvPr/>
        </p:nvSpPr>
        <p:spPr>
          <a:xfrm>
            <a:off x="767408" y="6381328"/>
            <a:ext cx="7524836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Jeste li čuli za projekt Dijalog Europske unije s mladima?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/ </a:t>
            </a: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Na koje načine ste čuli za projekt Dijalog Europske unije s mladima?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Baza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: Svi ispitanici N=600 / Ispitanici koji su čuli za projekt Dijalog Europske unije s mladima N=144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0A4CF37A-AF01-AC3A-8294-FF0915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145854"/>
            <a:ext cx="10222029" cy="4924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cs typeface="Biome" panose="020B0503030204020804" pitchFamily="34" charset="0"/>
              </a:rPr>
              <a:t>Upoznatost s projektom Dijalog Europske unije s mladima</a:t>
            </a:r>
            <a:endParaRPr lang="en-US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E1854-51FE-BC0C-9F8E-0E679992BF17}"/>
              </a:ext>
            </a:extLst>
          </p:cNvPr>
          <p:cNvSpPr/>
          <p:nvPr/>
        </p:nvSpPr>
        <p:spPr>
          <a:xfrm>
            <a:off x="455586" y="707889"/>
            <a:ext cx="11076014" cy="707052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Projekt Dijalog Europske unije s mladima ima najmanju upoznatost, svega ¼ ispitanika navodi kako je uopće čulo za projekt. Dominantni izvori informacija su mediji, nakon kojih slijede društvene mreže.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45AA2433-6003-41EF-6692-B54DCD985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331012"/>
              </p:ext>
            </p:extLst>
          </p:nvPr>
        </p:nvGraphicFramePr>
        <p:xfrm>
          <a:off x="286615" y="2648770"/>
          <a:ext cx="5396617" cy="295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01927A-4E4A-D1DC-561B-662043788E95}"/>
              </a:ext>
            </a:extLst>
          </p:cNvPr>
          <p:cNvSpPr/>
          <p:nvPr/>
        </p:nvSpPr>
        <p:spPr>
          <a:xfrm>
            <a:off x="1145364" y="1817320"/>
            <a:ext cx="4176356" cy="386010"/>
          </a:xfrm>
          <a:prstGeom prst="roundRect">
            <a:avLst/>
          </a:prstGeom>
          <a:solidFill>
            <a:srgbClr val="2F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C7C4E-0C50-B8E3-AB3D-C9BDCC7407E2}"/>
              </a:ext>
            </a:extLst>
          </p:cNvPr>
          <p:cNvSpPr txBox="1"/>
          <p:nvPr/>
        </p:nvSpPr>
        <p:spPr>
          <a:xfrm>
            <a:off x="2022173" y="1843465"/>
            <a:ext cx="246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UPOZNATOST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ACEBAF-3193-B853-9E27-560E23719A32}"/>
              </a:ext>
            </a:extLst>
          </p:cNvPr>
          <p:cNvSpPr/>
          <p:nvPr/>
        </p:nvSpPr>
        <p:spPr>
          <a:xfrm>
            <a:off x="6742935" y="1829092"/>
            <a:ext cx="4176356" cy="386010"/>
          </a:xfrm>
          <a:prstGeom prst="roundRect">
            <a:avLst/>
          </a:prstGeom>
          <a:solidFill>
            <a:srgbClr val="2F46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9C2BD-029D-0C89-BA5A-DFF2A3386518}"/>
              </a:ext>
            </a:extLst>
          </p:cNvPr>
          <p:cNvSpPr txBox="1"/>
          <p:nvPr/>
        </p:nvSpPr>
        <p:spPr>
          <a:xfrm>
            <a:off x="7392144" y="1852820"/>
            <a:ext cx="305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IZVORI INFORMACIJA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65EFDE-FD07-B7DF-08E7-BBF219774C6D}"/>
              </a:ext>
            </a:extLst>
          </p:cNvPr>
          <p:cNvCxnSpPr>
            <a:cxnSpLocks/>
          </p:cNvCxnSpPr>
          <p:nvPr/>
        </p:nvCxnSpPr>
        <p:spPr>
          <a:xfrm flipH="1">
            <a:off x="6024415" y="1775344"/>
            <a:ext cx="2178" cy="405779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563638-E3A5-B6A9-8A98-DC200D78DBB7}"/>
              </a:ext>
            </a:extLst>
          </p:cNvPr>
          <p:cNvSpPr/>
          <p:nvPr/>
        </p:nvSpPr>
        <p:spPr>
          <a:xfrm>
            <a:off x="370991" y="2670430"/>
            <a:ext cx="5396617" cy="2234734"/>
          </a:xfrm>
          <a:prstGeom prst="roundRect">
            <a:avLst/>
          </a:prstGeom>
          <a:solidFill>
            <a:srgbClr val="00B0F0">
              <a:alpha val="5882"/>
            </a:srgbClr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800B4-0381-39B8-1C56-F02BC2FB25AD}"/>
              </a:ext>
            </a:extLst>
          </p:cNvPr>
          <p:cNvSpPr txBox="1"/>
          <p:nvPr/>
        </p:nvSpPr>
        <p:spPr>
          <a:xfrm>
            <a:off x="4351793" y="3360607"/>
            <a:ext cx="1174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2F469C"/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24%</a:t>
            </a:r>
          </a:p>
        </p:txBody>
      </p:sp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9696C136-F364-42AC-1ED1-0E9057A67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46264"/>
              </p:ext>
            </p:extLst>
          </p:nvPr>
        </p:nvGraphicFramePr>
        <p:xfrm>
          <a:off x="6363564" y="2601572"/>
          <a:ext cx="5396617" cy="305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041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D07CB26-D47A-88E9-4C41-92C9E0773CA5}"/>
              </a:ext>
            </a:extLst>
          </p:cNvPr>
          <p:cNvSpPr txBox="1">
            <a:spLocks/>
          </p:cNvSpPr>
          <p:nvPr/>
        </p:nvSpPr>
        <p:spPr>
          <a:xfrm>
            <a:off x="767408" y="6381328"/>
            <a:ext cx="7524836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Mislite li da institucije Europske unije koje donose odluke uvažaju preporuke i mišljenja dobivene kroz ovaj projekt?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Baza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: Svi ispitanici N=600 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0A4CF37A-AF01-AC3A-8294-FF0915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145854"/>
            <a:ext cx="11820637" cy="8925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cs typeface="Biome" panose="020B0503030204020804" pitchFamily="34" charset="0"/>
              </a:rPr>
              <a:t>Uvažavaju li institucije EU preporuke i mišljenja dobivena kroz projekt</a:t>
            </a:r>
            <a:endParaRPr lang="en-US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E1854-51FE-BC0C-9F8E-0E679992BF17}"/>
              </a:ext>
            </a:extLst>
          </p:cNvPr>
          <p:cNvSpPr/>
          <p:nvPr/>
        </p:nvSpPr>
        <p:spPr>
          <a:xfrm>
            <a:off x="455586" y="707889"/>
            <a:ext cx="11076014" cy="707052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Institucije EU, prema mišljenju ispitanika, u većoj mjeri uvažavaju preporuke i mišljenja dobivena kroz projekt Dijalog Europske unije s mladima, nego li to radi Vlada RH kroz savjete mladih.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D20701-8CE5-3B11-269E-F6937FF6CD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038" y="2101940"/>
          <a:ext cx="2496049" cy="247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790ED0-CCB4-8E17-00DD-5A784528F3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9007" y="2101940"/>
          <a:ext cx="2496049" cy="247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35A5DE8-BC6F-2E3B-19CF-B05CAFC7EA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36160" y="2210506"/>
          <a:ext cx="2496049" cy="247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3F811B-4BE3-EDDE-51D8-132DE0E9B29C}"/>
              </a:ext>
            </a:extLst>
          </p:cNvPr>
          <p:cNvSpPr txBox="1"/>
          <p:nvPr/>
        </p:nvSpPr>
        <p:spPr>
          <a:xfrm>
            <a:off x="1676038" y="4180261"/>
            <a:ext cx="2699308" cy="423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F469C"/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Arial" panose="020B0604020202020204" pitchFamily="34" charset="0"/>
              </a:rPr>
              <a:t>Uopće 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 Nova Cond Light" panose="020B0306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1AD87A-69A3-5E13-44AD-DA3BC3411E24}"/>
              </a:ext>
            </a:extLst>
          </p:cNvPr>
          <p:cNvSpPr/>
          <p:nvPr/>
        </p:nvSpPr>
        <p:spPr>
          <a:xfrm>
            <a:off x="7674733" y="4214428"/>
            <a:ext cx="2474045" cy="3100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67" b="0" i="0" u="none" strike="noStrike" kern="1200" cap="none" spc="0" normalizeH="0" baseline="0" noProof="0" dirty="0">
                <a:ln>
                  <a:noFill/>
                </a:ln>
                <a:solidFill>
                  <a:srgbClr val="009D9C">
                    <a:lumMod val="50000"/>
                  </a:srgb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Arial" panose="020B0604020202020204" pitchFamily="34" charset="0"/>
              </a:rPr>
              <a:t>Da, u većoj mjeri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009D9C">
                  <a:lumMod val="50000"/>
                </a:srgbClr>
              </a:solidFill>
              <a:effectLst/>
              <a:uLnTx/>
              <a:uFillTx/>
              <a:latin typeface="Arial Nova Cond Light" panose="020B0306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FCFC3-38B5-94A8-EF9B-BE6FC0C938E1}"/>
              </a:ext>
            </a:extLst>
          </p:cNvPr>
          <p:cNvSpPr txBox="1"/>
          <p:nvPr/>
        </p:nvSpPr>
        <p:spPr>
          <a:xfrm>
            <a:off x="2536276" y="2836948"/>
            <a:ext cx="978832" cy="501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2F469C"/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Arial" panose="020B0604020202020204" pitchFamily="34" charset="0"/>
              </a:rPr>
              <a:t>25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469C"/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D5E79-AFA6-D819-EEC7-E0E24DEEC219}"/>
              </a:ext>
            </a:extLst>
          </p:cNvPr>
          <p:cNvSpPr/>
          <p:nvPr/>
        </p:nvSpPr>
        <p:spPr>
          <a:xfrm>
            <a:off x="8436260" y="2846743"/>
            <a:ext cx="919813" cy="4041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009D9C">
                    <a:lumMod val="50000"/>
                  </a:srgb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10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9D9C">
                    <a:lumMod val="50000"/>
                  </a:srgb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009D9C">
                  <a:lumMod val="50000"/>
                </a:srgbClr>
              </a:solidFill>
              <a:effectLst/>
              <a:uLnTx/>
              <a:uFillTx/>
              <a:latin typeface="Arial Nova Cond Light" panose="020B0306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283979-5700-EB85-6856-189B364AC739}"/>
              </a:ext>
            </a:extLst>
          </p:cNvPr>
          <p:cNvSpPr txBox="1"/>
          <p:nvPr/>
        </p:nvSpPr>
        <p:spPr>
          <a:xfrm>
            <a:off x="4504321" y="4187731"/>
            <a:ext cx="2699308" cy="423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180975" indent="-180975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1950" indent="-171450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 marL="1825348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2346876" indent="-26076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>
                <a:solidFill>
                  <a:schemeClr val="tx2"/>
                </a:solidFill>
              </a:defRPr>
            </a:lvl5pPr>
            <a:lvl6pPr marL="2868404" indent="-260764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alpha val="50000"/>
                  </a:srgb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Arial" panose="020B0604020202020204" pitchFamily="34" charset="0"/>
              </a:rPr>
              <a:t>Da, u manjoj mjeri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469C">
                  <a:alpha val="50000"/>
                </a:srgbClr>
              </a:solidFill>
              <a:effectLst/>
              <a:uLnTx/>
              <a:uFillTx/>
              <a:latin typeface="Arial Nova Cond Light" panose="020B0306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ZoneTexte 35">
            <a:extLst>
              <a:ext uri="{FF2B5EF4-FFF2-40B4-BE49-F238E27FC236}">
                <a16:creationId xmlns:a16="http://schemas.microsoft.com/office/drawing/2014/main" id="{F0DDABBD-C4E8-97A9-6CB2-477FC1ECC1F0}"/>
              </a:ext>
            </a:extLst>
          </p:cNvPr>
          <p:cNvSpPr txBox="1"/>
          <p:nvPr/>
        </p:nvSpPr>
        <p:spPr>
          <a:xfrm>
            <a:off x="5465986" y="2774376"/>
            <a:ext cx="77597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alpha val="50000"/>
                  </a:srgb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66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alpha val="50000"/>
                  </a:srgb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%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BE9F1E-5433-03BE-5213-2590C7BAAB3F}"/>
              </a:ext>
            </a:extLst>
          </p:cNvPr>
          <p:cNvGrpSpPr>
            <a:grpSpLocks noChangeAspect="1"/>
          </p:cNvGrpSpPr>
          <p:nvPr/>
        </p:nvGrpSpPr>
        <p:grpSpPr>
          <a:xfrm>
            <a:off x="2560012" y="5079371"/>
            <a:ext cx="7043178" cy="936840"/>
            <a:chOff x="4221385" y="2167495"/>
            <a:chExt cx="2243196" cy="298376"/>
          </a:xfrm>
          <a:solidFill>
            <a:schemeClr val="bg2">
              <a:lumMod val="75000"/>
            </a:schemeClr>
          </a:solidFill>
        </p:grpSpPr>
        <p:sp>
          <p:nvSpPr>
            <p:cNvPr id="35" name="Freeform 230">
              <a:extLst>
                <a:ext uri="{FF2B5EF4-FFF2-40B4-BE49-F238E27FC236}">
                  <a16:creationId xmlns:a16="http://schemas.microsoft.com/office/drawing/2014/main" id="{463B2B32-3B6D-3C30-8C93-4FF5263EA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3123" y="2351628"/>
              <a:ext cx="136420" cy="65186"/>
            </a:xfrm>
            <a:custGeom>
              <a:avLst/>
              <a:gdLst/>
              <a:ahLst/>
              <a:cxnLst>
                <a:cxn ang="0">
                  <a:pos x="22" y="13"/>
                </a:cxn>
                <a:cxn ang="0">
                  <a:pos x="22" y="2"/>
                </a:cxn>
                <a:cxn ang="0">
                  <a:pos x="4" y="2"/>
                </a:cxn>
                <a:cxn ang="0">
                  <a:pos x="2" y="13"/>
                </a:cxn>
                <a:cxn ang="0">
                  <a:pos x="22" y="13"/>
                </a:cxn>
                <a:cxn ang="0">
                  <a:pos x="41" y="13"/>
                </a:cxn>
                <a:cxn ang="0">
                  <a:pos x="24" y="13"/>
                </a:cxn>
                <a:cxn ang="0">
                  <a:pos x="24" y="2"/>
                </a:cxn>
                <a:cxn ang="0">
                  <a:pos x="41" y="2"/>
                </a:cxn>
                <a:cxn ang="0">
                  <a:pos x="41" y="13"/>
                </a:cxn>
                <a:cxn ang="0">
                  <a:pos x="60" y="13"/>
                </a:cxn>
                <a:cxn ang="0">
                  <a:pos x="60" y="2"/>
                </a:cxn>
                <a:cxn ang="0">
                  <a:pos x="43" y="2"/>
                </a:cxn>
                <a:cxn ang="0">
                  <a:pos x="43" y="13"/>
                </a:cxn>
                <a:cxn ang="0">
                  <a:pos x="60" y="13"/>
                </a:cxn>
                <a:cxn ang="0">
                  <a:pos x="61" y="13"/>
                </a:cxn>
                <a:cxn ang="0">
                  <a:pos x="61" y="2"/>
                </a:cxn>
                <a:cxn ang="0">
                  <a:pos x="72" y="2"/>
                </a:cxn>
                <a:cxn ang="0">
                  <a:pos x="77" y="12"/>
                </a:cxn>
                <a:cxn ang="0">
                  <a:pos x="61" y="13"/>
                </a:cxn>
                <a:cxn ang="0">
                  <a:pos x="67" y="33"/>
                </a:cxn>
                <a:cxn ang="0">
                  <a:pos x="36" y="33"/>
                </a:cxn>
                <a:cxn ang="0">
                  <a:pos x="27" y="26"/>
                </a:cxn>
                <a:cxn ang="0">
                  <a:pos x="21" y="33"/>
                </a:cxn>
                <a:cxn ang="0">
                  <a:pos x="0" y="32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3" y="0"/>
                </a:cxn>
                <a:cxn ang="0">
                  <a:pos x="79" y="12"/>
                </a:cxn>
                <a:cxn ang="0">
                  <a:pos x="85" y="15"/>
                </a:cxn>
                <a:cxn ang="0">
                  <a:pos x="85" y="33"/>
                </a:cxn>
                <a:cxn ang="0">
                  <a:pos x="82" y="33"/>
                </a:cxn>
                <a:cxn ang="0">
                  <a:pos x="75" y="26"/>
                </a:cxn>
                <a:cxn ang="0">
                  <a:pos x="67" y="33"/>
                </a:cxn>
                <a:cxn ang="0">
                  <a:pos x="67" y="33"/>
                </a:cxn>
                <a:cxn ang="0">
                  <a:pos x="78" y="33"/>
                </a:cxn>
                <a:cxn ang="0">
                  <a:pos x="72" y="33"/>
                </a:cxn>
                <a:cxn ang="0">
                  <a:pos x="78" y="33"/>
                </a:cxn>
                <a:cxn ang="0">
                  <a:pos x="81" y="33"/>
                </a:cxn>
                <a:cxn ang="0">
                  <a:pos x="69" y="33"/>
                </a:cxn>
                <a:cxn ang="0">
                  <a:pos x="81" y="33"/>
                </a:cxn>
                <a:cxn ang="0">
                  <a:pos x="31" y="33"/>
                </a:cxn>
                <a:cxn ang="0">
                  <a:pos x="25" y="33"/>
                </a:cxn>
                <a:cxn ang="0">
                  <a:pos x="31" y="33"/>
                </a:cxn>
                <a:cxn ang="0">
                  <a:pos x="34" y="33"/>
                </a:cxn>
                <a:cxn ang="0">
                  <a:pos x="22" y="33"/>
                </a:cxn>
                <a:cxn ang="0">
                  <a:pos x="34" y="33"/>
                </a:cxn>
              </a:cxnLst>
              <a:rect l="0" t="0" r="r" b="b"/>
              <a:pathLst>
                <a:path w="86" h="41">
                  <a:moveTo>
                    <a:pt x="22" y="13"/>
                  </a:moveTo>
                  <a:cubicBezTo>
                    <a:pt x="22" y="9"/>
                    <a:pt x="22" y="6"/>
                    <a:pt x="22" y="2"/>
                  </a:cubicBezTo>
                  <a:cubicBezTo>
                    <a:pt x="16" y="2"/>
                    <a:pt x="10" y="2"/>
                    <a:pt x="4" y="2"/>
                  </a:cubicBezTo>
                  <a:cubicBezTo>
                    <a:pt x="4" y="6"/>
                    <a:pt x="3" y="9"/>
                    <a:pt x="2" y="13"/>
                  </a:cubicBezTo>
                  <a:cubicBezTo>
                    <a:pt x="9" y="13"/>
                    <a:pt x="15" y="13"/>
                    <a:pt x="22" y="13"/>
                  </a:cubicBezTo>
                  <a:close/>
                  <a:moveTo>
                    <a:pt x="41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3"/>
                    <a:pt x="41" y="13"/>
                    <a:pt x="41" y="13"/>
                  </a:cubicBezTo>
                  <a:close/>
                  <a:moveTo>
                    <a:pt x="60" y="13"/>
                  </a:moveTo>
                  <a:cubicBezTo>
                    <a:pt x="60" y="10"/>
                    <a:pt x="60" y="6"/>
                    <a:pt x="60" y="2"/>
                  </a:cubicBezTo>
                  <a:cubicBezTo>
                    <a:pt x="54" y="2"/>
                    <a:pt x="48" y="2"/>
                    <a:pt x="43" y="2"/>
                  </a:cubicBezTo>
                  <a:cubicBezTo>
                    <a:pt x="43" y="6"/>
                    <a:pt x="43" y="10"/>
                    <a:pt x="43" y="13"/>
                  </a:cubicBezTo>
                  <a:cubicBezTo>
                    <a:pt x="48" y="13"/>
                    <a:pt x="54" y="13"/>
                    <a:pt x="60" y="13"/>
                  </a:cubicBezTo>
                  <a:close/>
                  <a:moveTo>
                    <a:pt x="61" y="13"/>
                  </a:moveTo>
                  <a:cubicBezTo>
                    <a:pt x="61" y="9"/>
                    <a:pt x="61" y="6"/>
                    <a:pt x="61" y="2"/>
                  </a:cubicBezTo>
                  <a:cubicBezTo>
                    <a:pt x="62" y="2"/>
                    <a:pt x="71" y="2"/>
                    <a:pt x="72" y="2"/>
                  </a:cubicBezTo>
                  <a:cubicBezTo>
                    <a:pt x="72" y="3"/>
                    <a:pt x="77" y="12"/>
                    <a:pt x="77" y="12"/>
                  </a:cubicBezTo>
                  <a:cubicBezTo>
                    <a:pt x="77" y="14"/>
                    <a:pt x="64" y="13"/>
                    <a:pt x="61" y="13"/>
                  </a:cubicBezTo>
                  <a:close/>
                  <a:moveTo>
                    <a:pt x="67" y="33"/>
                  </a:moveTo>
                  <a:cubicBezTo>
                    <a:pt x="57" y="33"/>
                    <a:pt x="46" y="33"/>
                    <a:pt x="36" y="33"/>
                  </a:cubicBezTo>
                  <a:cubicBezTo>
                    <a:pt x="35" y="28"/>
                    <a:pt x="32" y="25"/>
                    <a:pt x="27" y="26"/>
                  </a:cubicBezTo>
                  <a:cubicBezTo>
                    <a:pt x="23" y="26"/>
                    <a:pt x="21" y="29"/>
                    <a:pt x="21" y="33"/>
                  </a:cubicBezTo>
                  <a:cubicBezTo>
                    <a:pt x="17" y="33"/>
                    <a:pt x="0" y="34"/>
                    <a:pt x="0" y="32"/>
                  </a:cubicBezTo>
                  <a:cubicBezTo>
                    <a:pt x="0" y="26"/>
                    <a:pt x="0" y="20"/>
                    <a:pt x="0" y="15"/>
                  </a:cubicBezTo>
                  <a:cubicBezTo>
                    <a:pt x="0" y="12"/>
                    <a:pt x="3" y="1"/>
                    <a:pt x="4" y="0"/>
                  </a:cubicBezTo>
                  <a:cubicBezTo>
                    <a:pt x="5" y="0"/>
                    <a:pt x="73" y="0"/>
                    <a:pt x="73" y="0"/>
                  </a:cubicBezTo>
                  <a:cubicBezTo>
                    <a:pt x="74" y="1"/>
                    <a:pt x="78" y="11"/>
                    <a:pt x="79" y="12"/>
                  </a:cubicBezTo>
                  <a:cubicBezTo>
                    <a:pt x="80" y="13"/>
                    <a:pt x="85" y="12"/>
                    <a:pt x="85" y="15"/>
                  </a:cubicBezTo>
                  <a:cubicBezTo>
                    <a:pt x="85" y="16"/>
                    <a:pt x="86" y="32"/>
                    <a:pt x="85" y="33"/>
                  </a:cubicBezTo>
                  <a:cubicBezTo>
                    <a:pt x="85" y="33"/>
                    <a:pt x="83" y="33"/>
                    <a:pt x="82" y="33"/>
                  </a:cubicBezTo>
                  <a:cubicBezTo>
                    <a:pt x="82" y="29"/>
                    <a:pt x="79" y="26"/>
                    <a:pt x="75" y="26"/>
                  </a:cubicBezTo>
                  <a:cubicBezTo>
                    <a:pt x="71" y="26"/>
                    <a:pt x="67" y="29"/>
                    <a:pt x="6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78" y="33"/>
                  </a:moveTo>
                  <a:cubicBezTo>
                    <a:pt x="78" y="37"/>
                    <a:pt x="72" y="37"/>
                    <a:pt x="72" y="33"/>
                  </a:cubicBezTo>
                  <a:cubicBezTo>
                    <a:pt x="72" y="29"/>
                    <a:pt x="78" y="29"/>
                    <a:pt x="78" y="33"/>
                  </a:cubicBezTo>
                  <a:close/>
                  <a:moveTo>
                    <a:pt x="81" y="33"/>
                  </a:moveTo>
                  <a:cubicBezTo>
                    <a:pt x="81" y="41"/>
                    <a:pt x="69" y="41"/>
                    <a:pt x="69" y="33"/>
                  </a:cubicBezTo>
                  <a:cubicBezTo>
                    <a:pt x="69" y="25"/>
                    <a:pt x="81" y="25"/>
                    <a:pt x="81" y="33"/>
                  </a:cubicBezTo>
                  <a:close/>
                  <a:moveTo>
                    <a:pt x="31" y="33"/>
                  </a:moveTo>
                  <a:cubicBezTo>
                    <a:pt x="31" y="37"/>
                    <a:pt x="25" y="37"/>
                    <a:pt x="25" y="33"/>
                  </a:cubicBezTo>
                  <a:cubicBezTo>
                    <a:pt x="25" y="29"/>
                    <a:pt x="31" y="29"/>
                    <a:pt x="31" y="33"/>
                  </a:cubicBezTo>
                  <a:close/>
                  <a:moveTo>
                    <a:pt x="34" y="33"/>
                  </a:moveTo>
                  <a:cubicBezTo>
                    <a:pt x="34" y="41"/>
                    <a:pt x="22" y="41"/>
                    <a:pt x="22" y="33"/>
                  </a:cubicBezTo>
                  <a:cubicBezTo>
                    <a:pt x="22" y="25"/>
                    <a:pt x="34" y="25"/>
                    <a:pt x="34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231">
              <a:extLst>
                <a:ext uri="{FF2B5EF4-FFF2-40B4-BE49-F238E27FC236}">
                  <a16:creationId xmlns:a16="http://schemas.microsoft.com/office/drawing/2014/main" id="{BE80D748-FDD8-8035-64AA-670716C63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7676" y="2232680"/>
              <a:ext cx="249319" cy="195557"/>
            </a:xfrm>
            <a:custGeom>
              <a:avLst/>
              <a:gdLst/>
              <a:ahLst/>
              <a:cxnLst>
                <a:cxn ang="0">
                  <a:pos x="142" y="83"/>
                </a:cxn>
                <a:cxn ang="0">
                  <a:pos x="0" y="291"/>
                </a:cxn>
                <a:cxn ang="0">
                  <a:pos x="123" y="120"/>
                </a:cxn>
                <a:cxn ang="0">
                  <a:pos x="243" y="24"/>
                </a:cxn>
                <a:cxn ang="0">
                  <a:pos x="371" y="187"/>
                </a:cxn>
                <a:cxn ang="0">
                  <a:pos x="288" y="203"/>
                </a:cxn>
                <a:cxn ang="0">
                  <a:pos x="288" y="191"/>
                </a:cxn>
                <a:cxn ang="0">
                  <a:pos x="307" y="246"/>
                </a:cxn>
                <a:cxn ang="0">
                  <a:pos x="288" y="229"/>
                </a:cxn>
                <a:cxn ang="0">
                  <a:pos x="288" y="217"/>
                </a:cxn>
                <a:cxn ang="0">
                  <a:pos x="335" y="274"/>
                </a:cxn>
                <a:cxn ang="0">
                  <a:pos x="314" y="203"/>
                </a:cxn>
                <a:cxn ang="0">
                  <a:pos x="314" y="191"/>
                </a:cxn>
                <a:cxn ang="0">
                  <a:pos x="335" y="246"/>
                </a:cxn>
                <a:cxn ang="0">
                  <a:pos x="314" y="229"/>
                </a:cxn>
                <a:cxn ang="0">
                  <a:pos x="314" y="217"/>
                </a:cxn>
                <a:cxn ang="0">
                  <a:pos x="361" y="274"/>
                </a:cxn>
                <a:cxn ang="0">
                  <a:pos x="340" y="203"/>
                </a:cxn>
                <a:cxn ang="0">
                  <a:pos x="340" y="191"/>
                </a:cxn>
                <a:cxn ang="0">
                  <a:pos x="361" y="246"/>
                </a:cxn>
                <a:cxn ang="0">
                  <a:pos x="340" y="229"/>
                </a:cxn>
                <a:cxn ang="0">
                  <a:pos x="340" y="217"/>
                </a:cxn>
                <a:cxn ang="0">
                  <a:pos x="307" y="274"/>
                </a:cxn>
                <a:cxn ang="0">
                  <a:pos x="260" y="203"/>
                </a:cxn>
                <a:cxn ang="0">
                  <a:pos x="260" y="191"/>
                </a:cxn>
                <a:cxn ang="0">
                  <a:pos x="281" y="246"/>
                </a:cxn>
                <a:cxn ang="0">
                  <a:pos x="260" y="229"/>
                </a:cxn>
                <a:cxn ang="0">
                  <a:pos x="260" y="217"/>
                </a:cxn>
                <a:cxn ang="0">
                  <a:pos x="73" y="95"/>
                </a:cxn>
                <a:cxn ang="0">
                  <a:pos x="104" y="95"/>
                </a:cxn>
                <a:cxn ang="0">
                  <a:pos x="116" y="172"/>
                </a:cxn>
                <a:cxn ang="0">
                  <a:pos x="21" y="172"/>
                </a:cxn>
                <a:cxn ang="0">
                  <a:pos x="21" y="213"/>
                </a:cxn>
                <a:cxn ang="0">
                  <a:pos x="116" y="243"/>
                </a:cxn>
                <a:cxn ang="0">
                  <a:pos x="19" y="243"/>
                </a:cxn>
                <a:cxn ang="0">
                  <a:pos x="21" y="156"/>
                </a:cxn>
                <a:cxn ang="0">
                  <a:pos x="116" y="189"/>
                </a:cxn>
                <a:cxn ang="0">
                  <a:pos x="21" y="189"/>
                </a:cxn>
                <a:cxn ang="0">
                  <a:pos x="21" y="229"/>
                </a:cxn>
                <a:cxn ang="0">
                  <a:pos x="116" y="135"/>
                </a:cxn>
                <a:cxn ang="0">
                  <a:pos x="21" y="135"/>
                </a:cxn>
                <a:cxn ang="0">
                  <a:pos x="224" y="0"/>
                </a:cxn>
                <a:cxn ang="0">
                  <a:pos x="236" y="111"/>
                </a:cxn>
                <a:cxn ang="0">
                  <a:pos x="142" y="111"/>
                </a:cxn>
                <a:cxn ang="0">
                  <a:pos x="139" y="154"/>
                </a:cxn>
                <a:cxn ang="0">
                  <a:pos x="236" y="184"/>
                </a:cxn>
                <a:cxn ang="0">
                  <a:pos x="139" y="184"/>
                </a:cxn>
                <a:cxn ang="0">
                  <a:pos x="139" y="232"/>
                </a:cxn>
                <a:cxn ang="0">
                  <a:pos x="236" y="57"/>
                </a:cxn>
                <a:cxn ang="0">
                  <a:pos x="142" y="57"/>
                </a:cxn>
                <a:cxn ang="0">
                  <a:pos x="142" y="99"/>
                </a:cxn>
                <a:cxn ang="0">
                  <a:pos x="236" y="130"/>
                </a:cxn>
                <a:cxn ang="0">
                  <a:pos x="142" y="130"/>
                </a:cxn>
                <a:cxn ang="0">
                  <a:pos x="139" y="170"/>
                </a:cxn>
                <a:cxn ang="0">
                  <a:pos x="236" y="201"/>
                </a:cxn>
                <a:cxn ang="0">
                  <a:pos x="139" y="201"/>
                </a:cxn>
                <a:cxn ang="0">
                  <a:pos x="139" y="248"/>
                </a:cxn>
                <a:cxn ang="0">
                  <a:pos x="236" y="40"/>
                </a:cxn>
                <a:cxn ang="0">
                  <a:pos x="142" y="40"/>
                </a:cxn>
              </a:cxnLst>
              <a:rect l="0" t="0" r="r" b="b"/>
              <a:pathLst>
                <a:path w="371" h="291">
                  <a:moveTo>
                    <a:pt x="142" y="78"/>
                  </a:moveTo>
                  <a:lnTo>
                    <a:pt x="236" y="78"/>
                  </a:lnTo>
                  <a:lnTo>
                    <a:pt x="236" y="83"/>
                  </a:lnTo>
                  <a:lnTo>
                    <a:pt x="142" y="83"/>
                  </a:lnTo>
                  <a:lnTo>
                    <a:pt x="142" y="78"/>
                  </a:lnTo>
                  <a:lnTo>
                    <a:pt x="142" y="78"/>
                  </a:lnTo>
                  <a:close/>
                  <a:moveTo>
                    <a:pt x="371" y="291"/>
                  </a:moveTo>
                  <a:lnTo>
                    <a:pt x="0" y="291"/>
                  </a:lnTo>
                  <a:lnTo>
                    <a:pt x="0" y="255"/>
                  </a:lnTo>
                  <a:lnTo>
                    <a:pt x="9" y="255"/>
                  </a:lnTo>
                  <a:lnTo>
                    <a:pt x="9" y="120"/>
                  </a:lnTo>
                  <a:lnTo>
                    <a:pt x="123" y="120"/>
                  </a:lnTo>
                  <a:lnTo>
                    <a:pt x="123" y="255"/>
                  </a:lnTo>
                  <a:lnTo>
                    <a:pt x="130" y="255"/>
                  </a:lnTo>
                  <a:lnTo>
                    <a:pt x="130" y="24"/>
                  </a:lnTo>
                  <a:lnTo>
                    <a:pt x="243" y="24"/>
                  </a:lnTo>
                  <a:lnTo>
                    <a:pt x="243" y="255"/>
                  </a:lnTo>
                  <a:lnTo>
                    <a:pt x="250" y="255"/>
                  </a:lnTo>
                  <a:lnTo>
                    <a:pt x="250" y="187"/>
                  </a:lnTo>
                  <a:lnTo>
                    <a:pt x="371" y="187"/>
                  </a:lnTo>
                  <a:lnTo>
                    <a:pt x="371" y="291"/>
                  </a:lnTo>
                  <a:lnTo>
                    <a:pt x="371" y="291"/>
                  </a:lnTo>
                  <a:close/>
                  <a:moveTo>
                    <a:pt x="288" y="191"/>
                  </a:moveTo>
                  <a:lnTo>
                    <a:pt x="288" y="203"/>
                  </a:lnTo>
                  <a:lnTo>
                    <a:pt x="307" y="203"/>
                  </a:lnTo>
                  <a:lnTo>
                    <a:pt x="307" y="191"/>
                  </a:lnTo>
                  <a:lnTo>
                    <a:pt x="288" y="191"/>
                  </a:lnTo>
                  <a:lnTo>
                    <a:pt x="288" y="191"/>
                  </a:lnTo>
                  <a:close/>
                  <a:moveTo>
                    <a:pt x="288" y="246"/>
                  </a:moveTo>
                  <a:lnTo>
                    <a:pt x="288" y="257"/>
                  </a:lnTo>
                  <a:lnTo>
                    <a:pt x="307" y="257"/>
                  </a:lnTo>
                  <a:lnTo>
                    <a:pt x="307" y="246"/>
                  </a:lnTo>
                  <a:lnTo>
                    <a:pt x="288" y="246"/>
                  </a:lnTo>
                  <a:lnTo>
                    <a:pt x="288" y="246"/>
                  </a:lnTo>
                  <a:close/>
                  <a:moveTo>
                    <a:pt x="288" y="217"/>
                  </a:moveTo>
                  <a:lnTo>
                    <a:pt x="288" y="229"/>
                  </a:lnTo>
                  <a:lnTo>
                    <a:pt x="307" y="229"/>
                  </a:lnTo>
                  <a:lnTo>
                    <a:pt x="307" y="217"/>
                  </a:lnTo>
                  <a:lnTo>
                    <a:pt x="288" y="217"/>
                  </a:lnTo>
                  <a:lnTo>
                    <a:pt x="288" y="217"/>
                  </a:lnTo>
                  <a:close/>
                  <a:moveTo>
                    <a:pt x="314" y="274"/>
                  </a:moveTo>
                  <a:lnTo>
                    <a:pt x="314" y="283"/>
                  </a:lnTo>
                  <a:lnTo>
                    <a:pt x="335" y="283"/>
                  </a:lnTo>
                  <a:lnTo>
                    <a:pt x="335" y="274"/>
                  </a:lnTo>
                  <a:lnTo>
                    <a:pt x="314" y="274"/>
                  </a:lnTo>
                  <a:lnTo>
                    <a:pt x="314" y="274"/>
                  </a:lnTo>
                  <a:close/>
                  <a:moveTo>
                    <a:pt x="314" y="191"/>
                  </a:moveTo>
                  <a:lnTo>
                    <a:pt x="314" y="203"/>
                  </a:lnTo>
                  <a:lnTo>
                    <a:pt x="335" y="203"/>
                  </a:lnTo>
                  <a:lnTo>
                    <a:pt x="335" y="191"/>
                  </a:lnTo>
                  <a:lnTo>
                    <a:pt x="314" y="191"/>
                  </a:lnTo>
                  <a:lnTo>
                    <a:pt x="314" y="191"/>
                  </a:lnTo>
                  <a:close/>
                  <a:moveTo>
                    <a:pt x="314" y="246"/>
                  </a:moveTo>
                  <a:lnTo>
                    <a:pt x="314" y="257"/>
                  </a:lnTo>
                  <a:lnTo>
                    <a:pt x="335" y="257"/>
                  </a:lnTo>
                  <a:lnTo>
                    <a:pt x="335" y="246"/>
                  </a:lnTo>
                  <a:lnTo>
                    <a:pt x="314" y="246"/>
                  </a:lnTo>
                  <a:lnTo>
                    <a:pt x="314" y="246"/>
                  </a:lnTo>
                  <a:close/>
                  <a:moveTo>
                    <a:pt x="314" y="217"/>
                  </a:moveTo>
                  <a:lnTo>
                    <a:pt x="314" y="229"/>
                  </a:lnTo>
                  <a:lnTo>
                    <a:pt x="335" y="229"/>
                  </a:lnTo>
                  <a:lnTo>
                    <a:pt x="335" y="217"/>
                  </a:lnTo>
                  <a:lnTo>
                    <a:pt x="314" y="217"/>
                  </a:lnTo>
                  <a:lnTo>
                    <a:pt x="314" y="217"/>
                  </a:lnTo>
                  <a:close/>
                  <a:moveTo>
                    <a:pt x="340" y="274"/>
                  </a:moveTo>
                  <a:lnTo>
                    <a:pt x="340" y="283"/>
                  </a:lnTo>
                  <a:lnTo>
                    <a:pt x="361" y="283"/>
                  </a:lnTo>
                  <a:lnTo>
                    <a:pt x="361" y="274"/>
                  </a:lnTo>
                  <a:lnTo>
                    <a:pt x="340" y="274"/>
                  </a:lnTo>
                  <a:lnTo>
                    <a:pt x="340" y="274"/>
                  </a:lnTo>
                  <a:close/>
                  <a:moveTo>
                    <a:pt x="340" y="191"/>
                  </a:moveTo>
                  <a:lnTo>
                    <a:pt x="340" y="203"/>
                  </a:lnTo>
                  <a:lnTo>
                    <a:pt x="361" y="203"/>
                  </a:lnTo>
                  <a:lnTo>
                    <a:pt x="361" y="191"/>
                  </a:lnTo>
                  <a:lnTo>
                    <a:pt x="340" y="191"/>
                  </a:lnTo>
                  <a:lnTo>
                    <a:pt x="340" y="191"/>
                  </a:lnTo>
                  <a:close/>
                  <a:moveTo>
                    <a:pt x="340" y="246"/>
                  </a:moveTo>
                  <a:lnTo>
                    <a:pt x="340" y="257"/>
                  </a:lnTo>
                  <a:lnTo>
                    <a:pt x="361" y="257"/>
                  </a:lnTo>
                  <a:lnTo>
                    <a:pt x="361" y="246"/>
                  </a:lnTo>
                  <a:lnTo>
                    <a:pt x="340" y="246"/>
                  </a:lnTo>
                  <a:lnTo>
                    <a:pt x="340" y="246"/>
                  </a:lnTo>
                  <a:close/>
                  <a:moveTo>
                    <a:pt x="340" y="217"/>
                  </a:moveTo>
                  <a:lnTo>
                    <a:pt x="340" y="229"/>
                  </a:lnTo>
                  <a:lnTo>
                    <a:pt x="361" y="229"/>
                  </a:lnTo>
                  <a:lnTo>
                    <a:pt x="361" y="217"/>
                  </a:lnTo>
                  <a:lnTo>
                    <a:pt x="340" y="217"/>
                  </a:lnTo>
                  <a:lnTo>
                    <a:pt x="340" y="217"/>
                  </a:lnTo>
                  <a:close/>
                  <a:moveTo>
                    <a:pt x="288" y="274"/>
                  </a:moveTo>
                  <a:lnTo>
                    <a:pt x="288" y="283"/>
                  </a:lnTo>
                  <a:lnTo>
                    <a:pt x="307" y="283"/>
                  </a:lnTo>
                  <a:lnTo>
                    <a:pt x="307" y="274"/>
                  </a:lnTo>
                  <a:lnTo>
                    <a:pt x="288" y="274"/>
                  </a:lnTo>
                  <a:lnTo>
                    <a:pt x="288" y="274"/>
                  </a:lnTo>
                  <a:close/>
                  <a:moveTo>
                    <a:pt x="260" y="191"/>
                  </a:moveTo>
                  <a:lnTo>
                    <a:pt x="260" y="203"/>
                  </a:lnTo>
                  <a:lnTo>
                    <a:pt x="281" y="203"/>
                  </a:lnTo>
                  <a:lnTo>
                    <a:pt x="281" y="191"/>
                  </a:lnTo>
                  <a:lnTo>
                    <a:pt x="260" y="191"/>
                  </a:lnTo>
                  <a:lnTo>
                    <a:pt x="260" y="191"/>
                  </a:lnTo>
                  <a:close/>
                  <a:moveTo>
                    <a:pt x="260" y="246"/>
                  </a:moveTo>
                  <a:lnTo>
                    <a:pt x="260" y="255"/>
                  </a:lnTo>
                  <a:lnTo>
                    <a:pt x="281" y="255"/>
                  </a:lnTo>
                  <a:lnTo>
                    <a:pt x="281" y="246"/>
                  </a:lnTo>
                  <a:lnTo>
                    <a:pt x="260" y="246"/>
                  </a:lnTo>
                  <a:lnTo>
                    <a:pt x="260" y="246"/>
                  </a:lnTo>
                  <a:close/>
                  <a:moveTo>
                    <a:pt x="260" y="217"/>
                  </a:moveTo>
                  <a:lnTo>
                    <a:pt x="260" y="229"/>
                  </a:lnTo>
                  <a:lnTo>
                    <a:pt x="281" y="229"/>
                  </a:lnTo>
                  <a:lnTo>
                    <a:pt x="281" y="217"/>
                  </a:lnTo>
                  <a:lnTo>
                    <a:pt x="260" y="217"/>
                  </a:lnTo>
                  <a:lnTo>
                    <a:pt x="260" y="217"/>
                  </a:lnTo>
                  <a:close/>
                  <a:moveTo>
                    <a:pt x="104" y="116"/>
                  </a:moveTo>
                  <a:lnTo>
                    <a:pt x="31" y="116"/>
                  </a:lnTo>
                  <a:lnTo>
                    <a:pt x="31" y="95"/>
                  </a:lnTo>
                  <a:lnTo>
                    <a:pt x="73" y="95"/>
                  </a:lnTo>
                  <a:lnTo>
                    <a:pt x="73" y="61"/>
                  </a:lnTo>
                  <a:lnTo>
                    <a:pt x="87" y="61"/>
                  </a:lnTo>
                  <a:lnTo>
                    <a:pt x="87" y="95"/>
                  </a:lnTo>
                  <a:lnTo>
                    <a:pt x="104" y="95"/>
                  </a:lnTo>
                  <a:lnTo>
                    <a:pt x="104" y="116"/>
                  </a:lnTo>
                  <a:lnTo>
                    <a:pt x="104" y="116"/>
                  </a:lnTo>
                  <a:close/>
                  <a:moveTo>
                    <a:pt x="21" y="172"/>
                  </a:moveTo>
                  <a:lnTo>
                    <a:pt x="116" y="172"/>
                  </a:lnTo>
                  <a:lnTo>
                    <a:pt x="116" y="177"/>
                  </a:lnTo>
                  <a:lnTo>
                    <a:pt x="21" y="177"/>
                  </a:lnTo>
                  <a:lnTo>
                    <a:pt x="21" y="172"/>
                  </a:lnTo>
                  <a:lnTo>
                    <a:pt x="21" y="172"/>
                  </a:lnTo>
                  <a:close/>
                  <a:moveTo>
                    <a:pt x="21" y="208"/>
                  </a:moveTo>
                  <a:lnTo>
                    <a:pt x="116" y="208"/>
                  </a:lnTo>
                  <a:lnTo>
                    <a:pt x="116" y="213"/>
                  </a:lnTo>
                  <a:lnTo>
                    <a:pt x="21" y="213"/>
                  </a:lnTo>
                  <a:lnTo>
                    <a:pt x="21" y="208"/>
                  </a:lnTo>
                  <a:lnTo>
                    <a:pt x="21" y="208"/>
                  </a:lnTo>
                  <a:close/>
                  <a:moveTo>
                    <a:pt x="19" y="243"/>
                  </a:moveTo>
                  <a:lnTo>
                    <a:pt x="116" y="243"/>
                  </a:lnTo>
                  <a:lnTo>
                    <a:pt x="116" y="248"/>
                  </a:lnTo>
                  <a:lnTo>
                    <a:pt x="19" y="248"/>
                  </a:lnTo>
                  <a:lnTo>
                    <a:pt x="19" y="243"/>
                  </a:lnTo>
                  <a:lnTo>
                    <a:pt x="19" y="243"/>
                  </a:lnTo>
                  <a:close/>
                  <a:moveTo>
                    <a:pt x="21" y="151"/>
                  </a:moveTo>
                  <a:lnTo>
                    <a:pt x="116" y="151"/>
                  </a:lnTo>
                  <a:lnTo>
                    <a:pt x="116" y="156"/>
                  </a:lnTo>
                  <a:lnTo>
                    <a:pt x="21" y="156"/>
                  </a:lnTo>
                  <a:lnTo>
                    <a:pt x="21" y="151"/>
                  </a:lnTo>
                  <a:lnTo>
                    <a:pt x="21" y="151"/>
                  </a:lnTo>
                  <a:close/>
                  <a:moveTo>
                    <a:pt x="21" y="189"/>
                  </a:moveTo>
                  <a:lnTo>
                    <a:pt x="116" y="189"/>
                  </a:lnTo>
                  <a:lnTo>
                    <a:pt x="116" y="194"/>
                  </a:lnTo>
                  <a:lnTo>
                    <a:pt x="21" y="194"/>
                  </a:lnTo>
                  <a:lnTo>
                    <a:pt x="21" y="189"/>
                  </a:lnTo>
                  <a:lnTo>
                    <a:pt x="21" y="189"/>
                  </a:lnTo>
                  <a:close/>
                  <a:moveTo>
                    <a:pt x="21" y="224"/>
                  </a:moveTo>
                  <a:lnTo>
                    <a:pt x="116" y="224"/>
                  </a:lnTo>
                  <a:lnTo>
                    <a:pt x="116" y="229"/>
                  </a:lnTo>
                  <a:lnTo>
                    <a:pt x="21" y="229"/>
                  </a:lnTo>
                  <a:lnTo>
                    <a:pt x="21" y="224"/>
                  </a:lnTo>
                  <a:lnTo>
                    <a:pt x="21" y="224"/>
                  </a:lnTo>
                  <a:close/>
                  <a:moveTo>
                    <a:pt x="21" y="135"/>
                  </a:moveTo>
                  <a:lnTo>
                    <a:pt x="116" y="135"/>
                  </a:lnTo>
                  <a:lnTo>
                    <a:pt x="116" y="139"/>
                  </a:lnTo>
                  <a:lnTo>
                    <a:pt x="21" y="139"/>
                  </a:lnTo>
                  <a:lnTo>
                    <a:pt x="21" y="135"/>
                  </a:lnTo>
                  <a:lnTo>
                    <a:pt x="21" y="135"/>
                  </a:lnTo>
                  <a:close/>
                  <a:moveTo>
                    <a:pt x="224" y="21"/>
                  </a:moveTo>
                  <a:lnTo>
                    <a:pt x="151" y="21"/>
                  </a:lnTo>
                  <a:lnTo>
                    <a:pt x="151" y="0"/>
                  </a:lnTo>
                  <a:lnTo>
                    <a:pt x="224" y="0"/>
                  </a:lnTo>
                  <a:lnTo>
                    <a:pt x="224" y="21"/>
                  </a:lnTo>
                  <a:lnTo>
                    <a:pt x="224" y="21"/>
                  </a:lnTo>
                  <a:close/>
                  <a:moveTo>
                    <a:pt x="142" y="111"/>
                  </a:moveTo>
                  <a:lnTo>
                    <a:pt x="236" y="111"/>
                  </a:lnTo>
                  <a:lnTo>
                    <a:pt x="236" y="118"/>
                  </a:lnTo>
                  <a:lnTo>
                    <a:pt x="142" y="118"/>
                  </a:lnTo>
                  <a:lnTo>
                    <a:pt x="142" y="111"/>
                  </a:lnTo>
                  <a:lnTo>
                    <a:pt x="142" y="111"/>
                  </a:lnTo>
                  <a:close/>
                  <a:moveTo>
                    <a:pt x="139" y="149"/>
                  </a:moveTo>
                  <a:lnTo>
                    <a:pt x="236" y="149"/>
                  </a:lnTo>
                  <a:lnTo>
                    <a:pt x="236" y="154"/>
                  </a:lnTo>
                  <a:lnTo>
                    <a:pt x="139" y="154"/>
                  </a:lnTo>
                  <a:lnTo>
                    <a:pt x="139" y="149"/>
                  </a:lnTo>
                  <a:lnTo>
                    <a:pt x="139" y="149"/>
                  </a:lnTo>
                  <a:close/>
                  <a:moveTo>
                    <a:pt x="139" y="184"/>
                  </a:moveTo>
                  <a:lnTo>
                    <a:pt x="236" y="184"/>
                  </a:lnTo>
                  <a:lnTo>
                    <a:pt x="236" y="189"/>
                  </a:lnTo>
                  <a:lnTo>
                    <a:pt x="139" y="189"/>
                  </a:lnTo>
                  <a:lnTo>
                    <a:pt x="139" y="184"/>
                  </a:lnTo>
                  <a:lnTo>
                    <a:pt x="139" y="184"/>
                  </a:lnTo>
                  <a:close/>
                  <a:moveTo>
                    <a:pt x="139" y="227"/>
                  </a:moveTo>
                  <a:lnTo>
                    <a:pt x="234" y="227"/>
                  </a:lnTo>
                  <a:lnTo>
                    <a:pt x="234" y="232"/>
                  </a:lnTo>
                  <a:lnTo>
                    <a:pt x="139" y="232"/>
                  </a:lnTo>
                  <a:lnTo>
                    <a:pt x="139" y="227"/>
                  </a:lnTo>
                  <a:lnTo>
                    <a:pt x="139" y="227"/>
                  </a:lnTo>
                  <a:close/>
                  <a:moveTo>
                    <a:pt x="142" y="57"/>
                  </a:moveTo>
                  <a:lnTo>
                    <a:pt x="236" y="57"/>
                  </a:lnTo>
                  <a:lnTo>
                    <a:pt x="236" y="61"/>
                  </a:lnTo>
                  <a:lnTo>
                    <a:pt x="142" y="61"/>
                  </a:lnTo>
                  <a:lnTo>
                    <a:pt x="142" y="57"/>
                  </a:lnTo>
                  <a:lnTo>
                    <a:pt x="142" y="57"/>
                  </a:lnTo>
                  <a:close/>
                  <a:moveTo>
                    <a:pt x="142" y="95"/>
                  </a:moveTo>
                  <a:lnTo>
                    <a:pt x="236" y="95"/>
                  </a:lnTo>
                  <a:lnTo>
                    <a:pt x="236" y="99"/>
                  </a:lnTo>
                  <a:lnTo>
                    <a:pt x="142" y="99"/>
                  </a:lnTo>
                  <a:lnTo>
                    <a:pt x="142" y="95"/>
                  </a:lnTo>
                  <a:lnTo>
                    <a:pt x="142" y="95"/>
                  </a:lnTo>
                  <a:close/>
                  <a:moveTo>
                    <a:pt x="142" y="130"/>
                  </a:moveTo>
                  <a:lnTo>
                    <a:pt x="236" y="130"/>
                  </a:lnTo>
                  <a:lnTo>
                    <a:pt x="236" y="135"/>
                  </a:lnTo>
                  <a:lnTo>
                    <a:pt x="142" y="135"/>
                  </a:lnTo>
                  <a:lnTo>
                    <a:pt x="142" y="130"/>
                  </a:lnTo>
                  <a:lnTo>
                    <a:pt x="142" y="130"/>
                  </a:lnTo>
                  <a:close/>
                  <a:moveTo>
                    <a:pt x="139" y="165"/>
                  </a:moveTo>
                  <a:lnTo>
                    <a:pt x="236" y="165"/>
                  </a:lnTo>
                  <a:lnTo>
                    <a:pt x="236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39" y="165"/>
                  </a:lnTo>
                  <a:close/>
                  <a:moveTo>
                    <a:pt x="139" y="201"/>
                  </a:moveTo>
                  <a:lnTo>
                    <a:pt x="236" y="201"/>
                  </a:lnTo>
                  <a:lnTo>
                    <a:pt x="236" y="208"/>
                  </a:lnTo>
                  <a:lnTo>
                    <a:pt x="139" y="208"/>
                  </a:lnTo>
                  <a:lnTo>
                    <a:pt x="139" y="201"/>
                  </a:lnTo>
                  <a:lnTo>
                    <a:pt x="139" y="201"/>
                  </a:lnTo>
                  <a:close/>
                  <a:moveTo>
                    <a:pt x="139" y="243"/>
                  </a:moveTo>
                  <a:lnTo>
                    <a:pt x="234" y="243"/>
                  </a:lnTo>
                  <a:lnTo>
                    <a:pt x="234" y="248"/>
                  </a:lnTo>
                  <a:lnTo>
                    <a:pt x="139" y="248"/>
                  </a:lnTo>
                  <a:lnTo>
                    <a:pt x="139" y="243"/>
                  </a:lnTo>
                  <a:lnTo>
                    <a:pt x="139" y="243"/>
                  </a:lnTo>
                  <a:close/>
                  <a:moveTo>
                    <a:pt x="142" y="40"/>
                  </a:moveTo>
                  <a:lnTo>
                    <a:pt x="236" y="40"/>
                  </a:lnTo>
                  <a:lnTo>
                    <a:pt x="236" y="45"/>
                  </a:lnTo>
                  <a:lnTo>
                    <a:pt x="142" y="45"/>
                  </a:lnTo>
                  <a:lnTo>
                    <a:pt x="142" y="40"/>
                  </a:lnTo>
                  <a:lnTo>
                    <a:pt x="14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232">
              <a:extLst>
                <a:ext uri="{FF2B5EF4-FFF2-40B4-BE49-F238E27FC236}">
                  <a16:creationId xmlns:a16="http://schemas.microsoft.com/office/drawing/2014/main" id="{CF843357-5FA6-ABFA-0935-22741A056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385" y="2393293"/>
              <a:ext cx="2243196" cy="72578"/>
            </a:xfrm>
            <a:custGeom>
              <a:avLst/>
              <a:gdLst/>
              <a:ahLst/>
              <a:cxnLst>
                <a:cxn ang="0">
                  <a:pos x="1413" y="19"/>
                </a:cxn>
                <a:cxn ang="0">
                  <a:pos x="1327" y="20"/>
                </a:cxn>
                <a:cxn ang="0">
                  <a:pos x="1195" y="24"/>
                </a:cxn>
                <a:cxn ang="0">
                  <a:pos x="1083" y="24"/>
                </a:cxn>
                <a:cxn ang="0">
                  <a:pos x="985" y="18"/>
                </a:cxn>
                <a:cxn ang="0">
                  <a:pos x="930" y="20"/>
                </a:cxn>
                <a:cxn ang="0">
                  <a:pos x="847" y="19"/>
                </a:cxn>
                <a:cxn ang="0">
                  <a:pos x="765" y="23"/>
                </a:cxn>
                <a:cxn ang="0">
                  <a:pos x="714" y="14"/>
                </a:cxn>
                <a:cxn ang="0">
                  <a:pos x="654" y="13"/>
                </a:cxn>
                <a:cxn ang="0">
                  <a:pos x="590" y="11"/>
                </a:cxn>
                <a:cxn ang="0">
                  <a:pos x="513" y="14"/>
                </a:cxn>
                <a:cxn ang="0">
                  <a:pos x="434" y="16"/>
                </a:cxn>
                <a:cxn ang="0">
                  <a:pos x="357" y="15"/>
                </a:cxn>
                <a:cxn ang="0">
                  <a:pos x="294" y="14"/>
                </a:cxn>
                <a:cxn ang="0">
                  <a:pos x="212" y="14"/>
                </a:cxn>
                <a:cxn ang="0">
                  <a:pos x="91" y="16"/>
                </a:cxn>
                <a:cxn ang="0">
                  <a:pos x="0" y="17"/>
                </a:cxn>
                <a:cxn ang="0">
                  <a:pos x="0" y="46"/>
                </a:cxn>
                <a:cxn ang="0">
                  <a:pos x="1413" y="46"/>
                </a:cxn>
                <a:cxn ang="0">
                  <a:pos x="1413" y="19"/>
                </a:cxn>
                <a:cxn ang="0">
                  <a:pos x="1413" y="19"/>
                </a:cxn>
              </a:cxnLst>
              <a:rect l="0" t="0" r="r" b="b"/>
              <a:pathLst>
                <a:path w="1413" h="46">
                  <a:moveTo>
                    <a:pt x="1413" y="19"/>
                  </a:moveTo>
                  <a:cubicBezTo>
                    <a:pt x="1367" y="32"/>
                    <a:pt x="1338" y="21"/>
                    <a:pt x="1327" y="20"/>
                  </a:cubicBezTo>
                  <a:cubicBezTo>
                    <a:pt x="1284" y="16"/>
                    <a:pt x="1218" y="35"/>
                    <a:pt x="1195" y="24"/>
                  </a:cubicBezTo>
                  <a:cubicBezTo>
                    <a:pt x="1139" y="10"/>
                    <a:pt x="1116" y="26"/>
                    <a:pt x="1083" y="24"/>
                  </a:cubicBezTo>
                  <a:cubicBezTo>
                    <a:pt x="1049" y="22"/>
                    <a:pt x="1014" y="17"/>
                    <a:pt x="985" y="18"/>
                  </a:cubicBezTo>
                  <a:cubicBezTo>
                    <a:pt x="965" y="19"/>
                    <a:pt x="949" y="23"/>
                    <a:pt x="930" y="20"/>
                  </a:cubicBezTo>
                  <a:cubicBezTo>
                    <a:pt x="888" y="13"/>
                    <a:pt x="862" y="19"/>
                    <a:pt x="847" y="19"/>
                  </a:cubicBezTo>
                  <a:cubicBezTo>
                    <a:pt x="801" y="17"/>
                    <a:pt x="794" y="17"/>
                    <a:pt x="765" y="23"/>
                  </a:cubicBezTo>
                  <a:cubicBezTo>
                    <a:pt x="744" y="27"/>
                    <a:pt x="731" y="20"/>
                    <a:pt x="714" y="14"/>
                  </a:cubicBezTo>
                  <a:cubicBezTo>
                    <a:pt x="691" y="4"/>
                    <a:pt x="675" y="14"/>
                    <a:pt x="654" y="13"/>
                  </a:cubicBezTo>
                  <a:cubicBezTo>
                    <a:pt x="624" y="3"/>
                    <a:pt x="620" y="11"/>
                    <a:pt x="590" y="11"/>
                  </a:cubicBezTo>
                  <a:cubicBezTo>
                    <a:pt x="558" y="11"/>
                    <a:pt x="542" y="24"/>
                    <a:pt x="513" y="14"/>
                  </a:cubicBezTo>
                  <a:cubicBezTo>
                    <a:pt x="471" y="0"/>
                    <a:pt x="477" y="12"/>
                    <a:pt x="434" y="16"/>
                  </a:cubicBezTo>
                  <a:cubicBezTo>
                    <a:pt x="398" y="12"/>
                    <a:pt x="379" y="15"/>
                    <a:pt x="357" y="15"/>
                  </a:cubicBezTo>
                  <a:cubicBezTo>
                    <a:pt x="332" y="13"/>
                    <a:pt x="327" y="16"/>
                    <a:pt x="294" y="14"/>
                  </a:cubicBezTo>
                  <a:cubicBezTo>
                    <a:pt x="246" y="10"/>
                    <a:pt x="238" y="8"/>
                    <a:pt x="212" y="14"/>
                  </a:cubicBezTo>
                  <a:cubicBezTo>
                    <a:pt x="148" y="20"/>
                    <a:pt x="149" y="5"/>
                    <a:pt x="91" y="16"/>
                  </a:cubicBezTo>
                  <a:cubicBezTo>
                    <a:pt x="57" y="22"/>
                    <a:pt x="37" y="14"/>
                    <a:pt x="0" y="1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13" y="46"/>
                    <a:pt x="1413" y="46"/>
                    <a:pt x="1413" y="46"/>
                  </a:cubicBezTo>
                  <a:cubicBezTo>
                    <a:pt x="1413" y="19"/>
                    <a:pt x="1413" y="19"/>
                    <a:pt x="1413" y="19"/>
                  </a:cubicBezTo>
                  <a:cubicBezTo>
                    <a:pt x="1413" y="19"/>
                    <a:pt x="1413" y="19"/>
                    <a:pt x="1413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233">
              <a:extLst>
                <a:ext uri="{FF2B5EF4-FFF2-40B4-BE49-F238E27FC236}">
                  <a16:creationId xmlns:a16="http://schemas.microsoft.com/office/drawing/2014/main" id="{1AFCD322-7897-C955-FBB1-2C974FADA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0332" y="2242089"/>
              <a:ext cx="131716" cy="187493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25" y="30"/>
                </a:cxn>
                <a:cxn ang="0">
                  <a:pos x="17" y="39"/>
                </a:cxn>
                <a:cxn ang="0">
                  <a:pos x="23" y="58"/>
                </a:cxn>
                <a:cxn ang="0">
                  <a:pos x="15" y="70"/>
                </a:cxn>
                <a:cxn ang="0">
                  <a:pos x="24" y="80"/>
                </a:cxn>
                <a:cxn ang="0">
                  <a:pos x="37" y="90"/>
                </a:cxn>
                <a:cxn ang="0">
                  <a:pos x="61" y="91"/>
                </a:cxn>
                <a:cxn ang="0">
                  <a:pos x="67" y="85"/>
                </a:cxn>
                <a:cxn ang="0">
                  <a:pos x="49" y="75"/>
                </a:cxn>
                <a:cxn ang="0">
                  <a:pos x="72" y="63"/>
                </a:cxn>
                <a:cxn ang="0">
                  <a:pos x="70" y="42"/>
                </a:cxn>
                <a:cxn ang="0">
                  <a:pos x="58" y="34"/>
                </a:cxn>
                <a:cxn ang="0">
                  <a:pos x="52" y="21"/>
                </a:cxn>
                <a:cxn ang="0">
                  <a:pos x="31" y="12"/>
                </a:cxn>
                <a:cxn ang="0">
                  <a:pos x="50" y="23"/>
                </a:cxn>
                <a:cxn ang="0">
                  <a:pos x="37" y="27"/>
                </a:cxn>
                <a:cxn ang="0">
                  <a:pos x="58" y="29"/>
                </a:cxn>
                <a:cxn ang="0">
                  <a:pos x="26" y="30"/>
                </a:cxn>
                <a:cxn ang="0">
                  <a:pos x="53" y="32"/>
                </a:cxn>
                <a:cxn ang="0">
                  <a:pos x="41" y="33"/>
                </a:cxn>
                <a:cxn ang="0">
                  <a:pos x="49" y="34"/>
                </a:cxn>
                <a:cxn ang="0">
                  <a:pos x="39" y="35"/>
                </a:cxn>
                <a:cxn ang="0">
                  <a:pos x="64" y="37"/>
                </a:cxn>
                <a:cxn ang="0">
                  <a:pos x="55" y="40"/>
                </a:cxn>
                <a:cxn ang="0">
                  <a:pos x="55" y="41"/>
                </a:cxn>
                <a:cxn ang="0">
                  <a:pos x="50" y="46"/>
                </a:cxn>
                <a:cxn ang="0">
                  <a:pos x="56" y="56"/>
                </a:cxn>
                <a:cxn ang="0">
                  <a:pos x="22" y="44"/>
                </a:cxn>
                <a:cxn ang="0">
                  <a:pos x="49" y="48"/>
                </a:cxn>
                <a:cxn ang="0">
                  <a:pos x="65" y="51"/>
                </a:cxn>
                <a:cxn ang="0">
                  <a:pos x="52" y="50"/>
                </a:cxn>
                <a:cxn ang="0">
                  <a:pos x="25" y="54"/>
                </a:cxn>
                <a:cxn ang="0">
                  <a:pos x="25" y="54"/>
                </a:cxn>
                <a:cxn ang="0">
                  <a:pos x="62" y="62"/>
                </a:cxn>
                <a:cxn ang="0">
                  <a:pos x="33" y="61"/>
                </a:cxn>
                <a:cxn ang="0">
                  <a:pos x="51" y="57"/>
                </a:cxn>
                <a:cxn ang="0">
                  <a:pos x="44" y="58"/>
                </a:cxn>
                <a:cxn ang="0">
                  <a:pos x="29" y="59"/>
                </a:cxn>
                <a:cxn ang="0">
                  <a:pos x="48" y="61"/>
                </a:cxn>
                <a:cxn ang="0">
                  <a:pos x="36" y="64"/>
                </a:cxn>
                <a:cxn ang="0">
                  <a:pos x="48" y="70"/>
                </a:cxn>
                <a:cxn ang="0">
                  <a:pos x="39" y="66"/>
                </a:cxn>
                <a:cxn ang="0">
                  <a:pos x="32" y="65"/>
                </a:cxn>
                <a:cxn ang="0">
                  <a:pos x="41" y="67"/>
                </a:cxn>
                <a:cxn ang="0">
                  <a:pos x="21" y="72"/>
                </a:cxn>
                <a:cxn ang="0">
                  <a:pos x="47" y="71"/>
                </a:cxn>
                <a:cxn ang="0">
                  <a:pos x="46" y="72"/>
                </a:cxn>
                <a:cxn ang="0">
                  <a:pos x="47" y="74"/>
                </a:cxn>
                <a:cxn ang="0">
                  <a:pos x="48" y="75"/>
                </a:cxn>
                <a:cxn ang="0">
                  <a:pos x="45" y="76"/>
                </a:cxn>
                <a:cxn ang="0">
                  <a:pos x="43" y="78"/>
                </a:cxn>
                <a:cxn ang="0">
                  <a:pos x="39" y="79"/>
                </a:cxn>
                <a:cxn ang="0">
                  <a:pos x="24" y="80"/>
                </a:cxn>
                <a:cxn ang="0">
                  <a:pos x="33" y="82"/>
                </a:cxn>
                <a:cxn ang="0">
                  <a:pos x="26" y="89"/>
                </a:cxn>
                <a:cxn ang="0">
                  <a:pos x="57" y="86"/>
                </a:cxn>
                <a:cxn ang="0">
                  <a:pos x="44" y="85"/>
                </a:cxn>
                <a:cxn ang="0">
                  <a:pos x="39" y="86"/>
                </a:cxn>
                <a:cxn ang="0">
                  <a:pos x="58" y="87"/>
                </a:cxn>
                <a:cxn ang="0">
                  <a:pos x="34" y="90"/>
                </a:cxn>
                <a:cxn ang="0">
                  <a:pos x="20" y="91"/>
                </a:cxn>
                <a:cxn ang="0">
                  <a:pos x="68" y="90"/>
                </a:cxn>
              </a:cxnLst>
              <a:rect l="0" t="0" r="r" b="b"/>
              <a:pathLst>
                <a:path w="83" h="118">
                  <a:moveTo>
                    <a:pt x="45" y="1"/>
                  </a:moveTo>
                  <a:cubicBezTo>
                    <a:pt x="45" y="2"/>
                    <a:pt x="45" y="2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4"/>
                    <a:pt x="45" y="4"/>
                    <a:pt x="45" y="5"/>
                  </a:cubicBezTo>
                  <a:cubicBezTo>
                    <a:pt x="44" y="5"/>
                    <a:pt x="44" y="3"/>
                    <a:pt x="43" y="3"/>
                  </a:cubicBezTo>
                  <a:cubicBezTo>
                    <a:pt x="45" y="5"/>
                    <a:pt x="45" y="5"/>
                    <a:pt x="44" y="8"/>
                  </a:cubicBezTo>
                  <a:cubicBezTo>
                    <a:pt x="44" y="7"/>
                    <a:pt x="44" y="6"/>
                    <a:pt x="44" y="6"/>
                  </a:cubicBezTo>
                  <a:cubicBezTo>
                    <a:pt x="44" y="6"/>
                    <a:pt x="44" y="6"/>
                    <a:pt x="43" y="6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5" y="8"/>
                    <a:pt x="45" y="8"/>
                    <a:pt x="44" y="12"/>
                  </a:cubicBezTo>
                  <a:cubicBezTo>
                    <a:pt x="44" y="14"/>
                    <a:pt x="44" y="16"/>
                    <a:pt x="44" y="19"/>
                  </a:cubicBezTo>
                  <a:cubicBezTo>
                    <a:pt x="42" y="16"/>
                    <a:pt x="41" y="14"/>
                    <a:pt x="38" y="12"/>
                  </a:cubicBezTo>
                  <a:cubicBezTo>
                    <a:pt x="41" y="14"/>
                    <a:pt x="42" y="16"/>
                    <a:pt x="44" y="19"/>
                  </a:cubicBezTo>
                  <a:cubicBezTo>
                    <a:pt x="44" y="20"/>
                    <a:pt x="43" y="21"/>
                    <a:pt x="43" y="21"/>
                  </a:cubicBezTo>
                  <a:cubicBezTo>
                    <a:pt x="42" y="19"/>
                    <a:pt x="42" y="17"/>
                    <a:pt x="40" y="16"/>
                  </a:cubicBezTo>
                  <a:cubicBezTo>
                    <a:pt x="37" y="13"/>
                    <a:pt x="37" y="13"/>
                    <a:pt x="40" y="16"/>
                  </a:cubicBezTo>
                  <a:cubicBezTo>
                    <a:pt x="39" y="18"/>
                    <a:pt x="38" y="20"/>
                    <a:pt x="37" y="23"/>
                  </a:cubicBezTo>
                  <a:cubicBezTo>
                    <a:pt x="35" y="20"/>
                    <a:pt x="35" y="22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20"/>
                    <a:pt x="35" y="21"/>
                  </a:cubicBezTo>
                  <a:cubicBezTo>
                    <a:pt x="34" y="20"/>
                    <a:pt x="32" y="16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1" y="9"/>
                    <a:pt x="31" y="9"/>
                  </a:cubicBezTo>
                  <a:cubicBezTo>
                    <a:pt x="31" y="10"/>
                    <a:pt x="31" y="11"/>
                    <a:pt x="30" y="12"/>
                  </a:cubicBezTo>
                  <a:cubicBezTo>
                    <a:pt x="30" y="10"/>
                    <a:pt x="29" y="10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2" y="16"/>
                    <a:pt x="32" y="17"/>
                  </a:cubicBezTo>
                  <a:cubicBezTo>
                    <a:pt x="32" y="16"/>
                    <a:pt x="26" y="13"/>
                    <a:pt x="26" y="13"/>
                  </a:cubicBezTo>
                  <a:cubicBezTo>
                    <a:pt x="27" y="14"/>
                    <a:pt x="31" y="16"/>
                    <a:pt x="32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2" y="18"/>
                    <a:pt x="33" y="19"/>
                  </a:cubicBezTo>
                  <a:cubicBezTo>
                    <a:pt x="30" y="17"/>
                    <a:pt x="29" y="16"/>
                    <a:pt x="28" y="16"/>
                  </a:cubicBezTo>
                  <a:cubicBezTo>
                    <a:pt x="36" y="20"/>
                    <a:pt x="32" y="18"/>
                    <a:pt x="39" y="27"/>
                  </a:cubicBezTo>
                  <a:cubicBezTo>
                    <a:pt x="37" y="27"/>
                    <a:pt x="37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4" y="25"/>
                    <a:pt x="34" y="24"/>
                    <a:pt x="35" y="24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8" y="25"/>
                  </a:cubicBezTo>
                  <a:cubicBezTo>
                    <a:pt x="29" y="25"/>
                    <a:pt x="29" y="25"/>
                    <a:pt x="30" y="25"/>
                  </a:cubicBezTo>
                  <a:cubicBezTo>
                    <a:pt x="30" y="26"/>
                    <a:pt x="31" y="27"/>
                    <a:pt x="31" y="28"/>
                  </a:cubicBezTo>
                  <a:cubicBezTo>
                    <a:pt x="30" y="26"/>
                    <a:pt x="29" y="25"/>
                    <a:pt x="28" y="25"/>
                  </a:cubicBezTo>
                  <a:cubicBezTo>
                    <a:pt x="31" y="27"/>
                    <a:pt x="32" y="29"/>
                    <a:pt x="33" y="33"/>
                  </a:cubicBezTo>
                  <a:cubicBezTo>
                    <a:pt x="32" y="32"/>
                    <a:pt x="32" y="32"/>
                    <a:pt x="31" y="30"/>
                  </a:cubicBezTo>
                  <a:cubicBezTo>
                    <a:pt x="30" y="29"/>
                    <a:pt x="29" y="28"/>
                    <a:pt x="29" y="28"/>
                  </a:cubicBezTo>
                  <a:cubicBezTo>
                    <a:pt x="28" y="26"/>
                    <a:pt x="27" y="25"/>
                    <a:pt x="27" y="25"/>
                  </a:cubicBezTo>
                  <a:cubicBezTo>
                    <a:pt x="28" y="27"/>
                    <a:pt x="30" y="29"/>
                    <a:pt x="31" y="32"/>
                  </a:cubicBezTo>
                  <a:cubicBezTo>
                    <a:pt x="30" y="31"/>
                    <a:pt x="30" y="31"/>
                    <a:pt x="29" y="31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6" y="28"/>
                    <a:pt x="25" y="27"/>
                    <a:pt x="24" y="26"/>
                  </a:cubicBezTo>
                  <a:cubicBezTo>
                    <a:pt x="23" y="25"/>
                    <a:pt x="23" y="21"/>
                    <a:pt x="23" y="20"/>
                  </a:cubicBezTo>
                  <a:cubicBezTo>
                    <a:pt x="23" y="22"/>
                    <a:pt x="23" y="24"/>
                    <a:pt x="23" y="25"/>
                  </a:cubicBezTo>
                  <a:cubicBezTo>
                    <a:pt x="21" y="22"/>
                    <a:pt x="22" y="24"/>
                    <a:pt x="21" y="21"/>
                  </a:cubicBezTo>
                  <a:cubicBezTo>
                    <a:pt x="21" y="21"/>
                    <a:pt x="21" y="22"/>
                    <a:pt x="21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19" y="21"/>
                    <a:pt x="19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3"/>
                    <a:pt x="22" y="25"/>
                    <a:pt x="24" y="26"/>
                  </a:cubicBezTo>
                  <a:cubicBezTo>
                    <a:pt x="22" y="25"/>
                    <a:pt x="22" y="25"/>
                    <a:pt x="21" y="25"/>
                  </a:cubicBezTo>
                  <a:cubicBezTo>
                    <a:pt x="24" y="27"/>
                    <a:pt x="25" y="28"/>
                    <a:pt x="27" y="30"/>
                  </a:cubicBezTo>
                  <a:cubicBezTo>
                    <a:pt x="26" y="30"/>
                    <a:pt x="26" y="30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4" y="30"/>
                    <a:pt x="23" y="29"/>
                  </a:cubicBezTo>
                  <a:cubicBezTo>
                    <a:pt x="22" y="29"/>
                    <a:pt x="22" y="29"/>
                    <a:pt x="21" y="29"/>
                  </a:cubicBezTo>
                  <a:cubicBezTo>
                    <a:pt x="22" y="29"/>
                    <a:pt x="24" y="30"/>
                    <a:pt x="25" y="30"/>
                  </a:cubicBezTo>
                  <a:cubicBezTo>
                    <a:pt x="23" y="30"/>
                    <a:pt x="20" y="30"/>
                    <a:pt x="18" y="30"/>
                  </a:cubicBezTo>
                  <a:cubicBezTo>
                    <a:pt x="20" y="30"/>
                    <a:pt x="23" y="30"/>
                    <a:pt x="25" y="30"/>
                  </a:cubicBezTo>
                  <a:cubicBezTo>
                    <a:pt x="26" y="31"/>
                    <a:pt x="28" y="31"/>
                    <a:pt x="29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29" y="35"/>
                  </a:cubicBezTo>
                  <a:cubicBezTo>
                    <a:pt x="33" y="35"/>
                    <a:pt x="31" y="34"/>
                    <a:pt x="35" y="37"/>
                  </a:cubicBezTo>
                  <a:cubicBezTo>
                    <a:pt x="33" y="37"/>
                    <a:pt x="31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1" y="36"/>
                    <a:pt x="35" y="37"/>
                    <a:pt x="37" y="38"/>
                  </a:cubicBezTo>
                  <a:cubicBezTo>
                    <a:pt x="37" y="39"/>
                    <a:pt x="37" y="39"/>
                    <a:pt x="38" y="39"/>
                  </a:cubicBezTo>
                  <a:cubicBezTo>
                    <a:pt x="37" y="40"/>
                    <a:pt x="36" y="40"/>
                    <a:pt x="36" y="40"/>
                  </a:cubicBezTo>
                  <a:cubicBezTo>
                    <a:pt x="33" y="38"/>
                    <a:pt x="32" y="38"/>
                    <a:pt x="32" y="37"/>
                  </a:cubicBezTo>
                  <a:cubicBezTo>
                    <a:pt x="33" y="38"/>
                    <a:pt x="34" y="39"/>
                    <a:pt x="35" y="40"/>
                  </a:cubicBezTo>
                  <a:cubicBezTo>
                    <a:pt x="34" y="40"/>
                    <a:pt x="29" y="40"/>
                    <a:pt x="28" y="40"/>
                  </a:cubicBezTo>
                  <a:cubicBezTo>
                    <a:pt x="30" y="40"/>
                    <a:pt x="32" y="40"/>
                    <a:pt x="35" y="40"/>
                  </a:cubicBezTo>
                  <a:cubicBezTo>
                    <a:pt x="32" y="41"/>
                    <a:pt x="30" y="42"/>
                    <a:pt x="28" y="42"/>
                  </a:cubicBezTo>
                  <a:cubicBezTo>
                    <a:pt x="36" y="41"/>
                    <a:pt x="34" y="38"/>
                    <a:pt x="39" y="43"/>
                  </a:cubicBezTo>
                  <a:cubicBezTo>
                    <a:pt x="39" y="43"/>
                    <a:pt x="39" y="43"/>
                    <a:pt x="38" y="44"/>
                  </a:cubicBezTo>
                  <a:cubicBezTo>
                    <a:pt x="37" y="43"/>
                    <a:pt x="35" y="43"/>
                    <a:pt x="33" y="43"/>
                  </a:cubicBezTo>
                  <a:cubicBezTo>
                    <a:pt x="35" y="43"/>
                    <a:pt x="36" y="44"/>
                    <a:pt x="38" y="44"/>
                  </a:cubicBezTo>
                  <a:cubicBezTo>
                    <a:pt x="37" y="45"/>
                    <a:pt x="36" y="45"/>
                    <a:pt x="35" y="46"/>
                  </a:cubicBezTo>
                  <a:cubicBezTo>
                    <a:pt x="35" y="46"/>
                    <a:pt x="36" y="45"/>
                    <a:pt x="38" y="44"/>
                  </a:cubicBezTo>
                  <a:cubicBezTo>
                    <a:pt x="39" y="44"/>
                    <a:pt x="40" y="44"/>
                    <a:pt x="40" y="45"/>
                  </a:cubicBezTo>
                  <a:cubicBezTo>
                    <a:pt x="40" y="45"/>
                    <a:pt x="40" y="46"/>
                    <a:pt x="40" y="46"/>
                  </a:cubicBezTo>
                  <a:cubicBezTo>
                    <a:pt x="41" y="49"/>
                    <a:pt x="41" y="46"/>
                    <a:pt x="41" y="51"/>
                  </a:cubicBezTo>
                  <a:cubicBezTo>
                    <a:pt x="38" y="51"/>
                    <a:pt x="38" y="51"/>
                    <a:pt x="34" y="51"/>
                  </a:cubicBezTo>
                  <a:cubicBezTo>
                    <a:pt x="32" y="47"/>
                    <a:pt x="30" y="45"/>
                    <a:pt x="27" y="43"/>
                  </a:cubicBezTo>
                  <a:cubicBezTo>
                    <a:pt x="30" y="46"/>
                    <a:pt x="32" y="48"/>
                    <a:pt x="34" y="51"/>
                  </a:cubicBezTo>
                  <a:cubicBezTo>
                    <a:pt x="33" y="51"/>
                    <a:pt x="32" y="50"/>
                    <a:pt x="31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8" y="47"/>
                    <a:pt x="25" y="45"/>
                    <a:pt x="22" y="44"/>
                  </a:cubicBezTo>
                  <a:cubicBezTo>
                    <a:pt x="22" y="40"/>
                    <a:pt x="21" y="38"/>
                    <a:pt x="21" y="38"/>
                  </a:cubicBezTo>
                  <a:cubicBezTo>
                    <a:pt x="22" y="40"/>
                    <a:pt x="22" y="42"/>
                    <a:pt x="22" y="44"/>
                  </a:cubicBezTo>
                  <a:cubicBezTo>
                    <a:pt x="20" y="43"/>
                    <a:pt x="19" y="41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5" y="38"/>
                    <a:pt x="16" y="38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8" y="40"/>
                    <a:pt x="18" y="41"/>
                  </a:cubicBezTo>
                  <a:cubicBezTo>
                    <a:pt x="15" y="40"/>
                    <a:pt x="14" y="39"/>
                    <a:pt x="13" y="39"/>
                  </a:cubicBezTo>
                  <a:cubicBezTo>
                    <a:pt x="14" y="40"/>
                    <a:pt x="18" y="40"/>
                    <a:pt x="18" y="41"/>
                  </a:cubicBezTo>
                  <a:cubicBezTo>
                    <a:pt x="19" y="42"/>
                    <a:pt x="19" y="42"/>
                    <a:pt x="20" y="43"/>
                  </a:cubicBezTo>
                  <a:cubicBezTo>
                    <a:pt x="22" y="45"/>
                    <a:pt x="24" y="46"/>
                    <a:pt x="26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8"/>
                    <a:pt x="19" y="45"/>
                    <a:pt x="18" y="45"/>
                  </a:cubicBezTo>
                  <a:cubicBezTo>
                    <a:pt x="19" y="46"/>
                    <a:pt x="20" y="47"/>
                    <a:pt x="20" y="48"/>
                  </a:cubicBezTo>
                  <a:cubicBezTo>
                    <a:pt x="19" y="47"/>
                    <a:pt x="17" y="46"/>
                    <a:pt x="15" y="45"/>
                  </a:cubicBezTo>
                  <a:cubicBezTo>
                    <a:pt x="15" y="45"/>
                    <a:pt x="20" y="48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9" y="49"/>
                    <a:pt x="19" y="49"/>
                    <a:pt x="17" y="47"/>
                  </a:cubicBezTo>
                  <a:cubicBezTo>
                    <a:pt x="17" y="47"/>
                    <a:pt x="17" y="47"/>
                    <a:pt x="17" y="46"/>
                  </a:cubicBezTo>
                  <a:cubicBezTo>
                    <a:pt x="17" y="47"/>
                    <a:pt x="17" y="47"/>
                    <a:pt x="18" y="48"/>
                  </a:cubicBezTo>
                  <a:cubicBezTo>
                    <a:pt x="17" y="47"/>
                    <a:pt x="16" y="46"/>
                    <a:pt x="15" y="46"/>
                  </a:cubicBezTo>
                  <a:cubicBezTo>
                    <a:pt x="15" y="46"/>
                    <a:pt x="13" y="45"/>
                    <a:pt x="12" y="45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6" y="47"/>
                    <a:pt x="17" y="47"/>
                  </a:cubicBezTo>
                  <a:cubicBezTo>
                    <a:pt x="16" y="47"/>
                    <a:pt x="14" y="47"/>
                    <a:pt x="13" y="47"/>
                  </a:cubicBezTo>
                  <a:cubicBezTo>
                    <a:pt x="17" y="47"/>
                    <a:pt x="16" y="47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9" y="49"/>
                    <a:pt x="19" y="50"/>
                  </a:cubicBezTo>
                  <a:cubicBezTo>
                    <a:pt x="18" y="50"/>
                    <a:pt x="17" y="50"/>
                    <a:pt x="16" y="50"/>
                  </a:cubicBezTo>
                  <a:cubicBezTo>
                    <a:pt x="17" y="50"/>
                    <a:pt x="18" y="50"/>
                    <a:pt x="20" y="50"/>
                  </a:cubicBezTo>
                  <a:cubicBezTo>
                    <a:pt x="20" y="50"/>
                    <a:pt x="24" y="52"/>
                    <a:pt x="24" y="52"/>
                  </a:cubicBezTo>
                  <a:cubicBezTo>
                    <a:pt x="18" y="52"/>
                    <a:pt x="15" y="51"/>
                    <a:pt x="14" y="51"/>
                  </a:cubicBezTo>
                  <a:cubicBezTo>
                    <a:pt x="17" y="52"/>
                    <a:pt x="21" y="52"/>
                    <a:pt x="24" y="52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4" y="54"/>
                    <a:pt x="23" y="54"/>
                  </a:cubicBezTo>
                  <a:cubicBezTo>
                    <a:pt x="22" y="53"/>
                    <a:pt x="21" y="53"/>
                    <a:pt x="20" y="53"/>
                  </a:cubicBezTo>
                  <a:cubicBezTo>
                    <a:pt x="22" y="53"/>
                    <a:pt x="22" y="53"/>
                    <a:pt x="24" y="55"/>
                  </a:cubicBezTo>
                  <a:cubicBezTo>
                    <a:pt x="23" y="54"/>
                    <a:pt x="23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2" y="55"/>
                    <a:pt x="20" y="55"/>
                    <a:pt x="17" y="56"/>
                  </a:cubicBezTo>
                  <a:cubicBezTo>
                    <a:pt x="19" y="55"/>
                    <a:pt x="22" y="55"/>
                    <a:pt x="24" y="55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5" y="56"/>
                    <a:pt x="24" y="56"/>
                    <a:pt x="23" y="56"/>
                  </a:cubicBezTo>
                  <a:cubicBezTo>
                    <a:pt x="24" y="56"/>
                    <a:pt x="26" y="56"/>
                    <a:pt x="26" y="57"/>
                  </a:cubicBezTo>
                  <a:cubicBezTo>
                    <a:pt x="26" y="57"/>
                    <a:pt x="27" y="57"/>
                    <a:pt x="27" y="57"/>
                  </a:cubicBezTo>
                  <a:cubicBezTo>
                    <a:pt x="26" y="58"/>
                    <a:pt x="24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4" y="58"/>
                    <a:pt x="26" y="58"/>
                    <a:pt x="27" y="58"/>
                  </a:cubicBezTo>
                  <a:cubicBezTo>
                    <a:pt x="29" y="60"/>
                    <a:pt x="29" y="61"/>
                    <a:pt x="31" y="63"/>
                  </a:cubicBezTo>
                  <a:cubicBezTo>
                    <a:pt x="26" y="63"/>
                    <a:pt x="28" y="63"/>
                    <a:pt x="24" y="61"/>
                  </a:cubicBezTo>
                  <a:cubicBezTo>
                    <a:pt x="23" y="60"/>
                    <a:pt x="19" y="59"/>
                    <a:pt x="18" y="59"/>
                  </a:cubicBezTo>
                  <a:cubicBezTo>
                    <a:pt x="16" y="58"/>
                    <a:pt x="13" y="54"/>
                    <a:pt x="12" y="54"/>
                  </a:cubicBezTo>
                  <a:cubicBezTo>
                    <a:pt x="14" y="55"/>
                    <a:pt x="15" y="56"/>
                    <a:pt x="16" y="57"/>
                  </a:cubicBezTo>
                  <a:cubicBezTo>
                    <a:pt x="15" y="57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5" y="57"/>
                    <a:pt x="16" y="57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8" y="60"/>
                    <a:pt x="18" y="60"/>
                  </a:cubicBezTo>
                  <a:cubicBezTo>
                    <a:pt x="14" y="58"/>
                    <a:pt x="13" y="57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4"/>
                    <a:pt x="9" y="53"/>
                    <a:pt x="9" y="52"/>
                  </a:cubicBezTo>
                  <a:cubicBezTo>
                    <a:pt x="9" y="53"/>
                    <a:pt x="9" y="54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11" y="56"/>
                    <a:pt x="12" y="57"/>
                    <a:pt x="14" y="58"/>
                  </a:cubicBezTo>
                  <a:cubicBezTo>
                    <a:pt x="11" y="58"/>
                    <a:pt x="10" y="58"/>
                    <a:pt x="8" y="57"/>
                  </a:cubicBezTo>
                  <a:cubicBezTo>
                    <a:pt x="9" y="58"/>
                    <a:pt x="10" y="58"/>
                    <a:pt x="11" y="58"/>
                  </a:cubicBezTo>
                  <a:cubicBezTo>
                    <a:pt x="9" y="58"/>
                    <a:pt x="8" y="58"/>
                    <a:pt x="7" y="58"/>
                  </a:cubicBezTo>
                  <a:cubicBezTo>
                    <a:pt x="10" y="58"/>
                    <a:pt x="11" y="58"/>
                    <a:pt x="13" y="59"/>
                  </a:cubicBezTo>
                  <a:cubicBezTo>
                    <a:pt x="16" y="59"/>
                    <a:pt x="17" y="60"/>
                    <a:pt x="19" y="62"/>
                  </a:cubicBezTo>
                  <a:cubicBezTo>
                    <a:pt x="17" y="61"/>
                    <a:pt x="16" y="61"/>
                    <a:pt x="16" y="61"/>
                  </a:cubicBezTo>
                  <a:cubicBezTo>
                    <a:pt x="18" y="62"/>
                    <a:pt x="19" y="62"/>
                    <a:pt x="21" y="63"/>
                  </a:cubicBezTo>
                  <a:cubicBezTo>
                    <a:pt x="21" y="63"/>
                    <a:pt x="20" y="63"/>
                    <a:pt x="19" y="63"/>
                  </a:cubicBezTo>
                  <a:cubicBezTo>
                    <a:pt x="23" y="63"/>
                    <a:pt x="21" y="63"/>
                    <a:pt x="25" y="64"/>
                  </a:cubicBezTo>
                  <a:cubicBezTo>
                    <a:pt x="25" y="65"/>
                    <a:pt x="25" y="65"/>
                    <a:pt x="24" y="65"/>
                  </a:cubicBezTo>
                  <a:cubicBezTo>
                    <a:pt x="19" y="66"/>
                    <a:pt x="16" y="67"/>
                    <a:pt x="15" y="67"/>
                  </a:cubicBezTo>
                  <a:cubicBezTo>
                    <a:pt x="18" y="66"/>
                    <a:pt x="21" y="66"/>
                    <a:pt x="24" y="65"/>
                  </a:cubicBezTo>
                  <a:cubicBezTo>
                    <a:pt x="22" y="66"/>
                    <a:pt x="21" y="67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7"/>
                    <a:pt x="19" y="68"/>
                    <a:pt x="19" y="68"/>
                  </a:cubicBezTo>
                  <a:cubicBezTo>
                    <a:pt x="19" y="68"/>
                    <a:pt x="19" y="68"/>
                    <a:pt x="18" y="68"/>
                  </a:cubicBezTo>
                  <a:cubicBezTo>
                    <a:pt x="18" y="68"/>
                    <a:pt x="18" y="68"/>
                    <a:pt x="17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9"/>
                    <a:pt x="15" y="70"/>
                    <a:pt x="15" y="70"/>
                  </a:cubicBezTo>
                  <a:cubicBezTo>
                    <a:pt x="15" y="70"/>
                    <a:pt x="14" y="70"/>
                    <a:pt x="14" y="70"/>
                  </a:cubicBezTo>
                  <a:cubicBezTo>
                    <a:pt x="14" y="70"/>
                    <a:pt x="15" y="70"/>
                    <a:pt x="15" y="70"/>
                  </a:cubicBezTo>
                  <a:cubicBezTo>
                    <a:pt x="15" y="70"/>
                    <a:pt x="15" y="70"/>
                    <a:pt x="14" y="70"/>
                  </a:cubicBezTo>
                  <a:cubicBezTo>
                    <a:pt x="15" y="70"/>
                    <a:pt x="17" y="71"/>
                    <a:pt x="18" y="71"/>
                  </a:cubicBezTo>
                  <a:cubicBezTo>
                    <a:pt x="18" y="71"/>
                    <a:pt x="21" y="72"/>
                    <a:pt x="21" y="73"/>
                  </a:cubicBezTo>
                  <a:cubicBezTo>
                    <a:pt x="20" y="73"/>
                    <a:pt x="20" y="72"/>
                    <a:pt x="20" y="73"/>
                  </a:cubicBezTo>
                  <a:cubicBezTo>
                    <a:pt x="22" y="73"/>
                    <a:pt x="21" y="73"/>
                    <a:pt x="22" y="74"/>
                  </a:cubicBezTo>
                  <a:cubicBezTo>
                    <a:pt x="21" y="75"/>
                    <a:pt x="19" y="75"/>
                    <a:pt x="17" y="75"/>
                  </a:cubicBezTo>
                  <a:cubicBezTo>
                    <a:pt x="19" y="75"/>
                    <a:pt x="21" y="75"/>
                    <a:pt x="23" y="74"/>
                  </a:cubicBezTo>
                  <a:cubicBezTo>
                    <a:pt x="23" y="75"/>
                    <a:pt x="24" y="76"/>
                    <a:pt x="25" y="76"/>
                  </a:cubicBezTo>
                  <a:cubicBezTo>
                    <a:pt x="22" y="76"/>
                    <a:pt x="20" y="76"/>
                    <a:pt x="20" y="76"/>
                  </a:cubicBezTo>
                  <a:cubicBezTo>
                    <a:pt x="26" y="77"/>
                    <a:pt x="23" y="76"/>
                    <a:pt x="28" y="78"/>
                  </a:cubicBezTo>
                  <a:cubicBezTo>
                    <a:pt x="25" y="78"/>
                    <a:pt x="22" y="77"/>
                    <a:pt x="19" y="76"/>
                  </a:cubicBezTo>
                  <a:cubicBezTo>
                    <a:pt x="16" y="76"/>
                    <a:pt x="17" y="76"/>
                    <a:pt x="15" y="74"/>
                  </a:cubicBezTo>
                  <a:cubicBezTo>
                    <a:pt x="14" y="73"/>
                    <a:pt x="13" y="72"/>
                    <a:pt x="12" y="71"/>
                  </a:cubicBezTo>
                  <a:cubicBezTo>
                    <a:pt x="13" y="72"/>
                    <a:pt x="15" y="74"/>
                    <a:pt x="16" y="76"/>
                  </a:cubicBezTo>
                  <a:cubicBezTo>
                    <a:pt x="16" y="75"/>
                    <a:pt x="14" y="75"/>
                    <a:pt x="13" y="75"/>
                  </a:cubicBezTo>
                  <a:cubicBezTo>
                    <a:pt x="16" y="76"/>
                    <a:pt x="16" y="75"/>
                    <a:pt x="17" y="77"/>
                  </a:cubicBezTo>
                  <a:cubicBezTo>
                    <a:pt x="16" y="77"/>
                    <a:pt x="15" y="77"/>
                    <a:pt x="14" y="77"/>
                  </a:cubicBezTo>
                  <a:cubicBezTo>
                    <a:pt x="15" y="77"/>
                    <a:pt x="16" y="77"/>
                    <a:pt x="17" y="77"/>
                  </a:cubicBezTo>
                  <a:cubicBezTo>
                    <a:pt x="18" y="78"/>
                    <a:pt x="18" y="79"/>
                    <a:pt x="18" y="79"/>
                  </a:cubicBezTo>
                  <a:cubicBezTo>
                    <a:pt x="13" y="79"/>
                    <a:pt x="17" y="79"/>
                    <a:pt x="10" y="76"/>
                  </a:cubicBezTo>
                  <a:cubicBezTo>
                    <a:pt x="10" y="76"/>
                    <a:pt x="5" y="74"/>
                    <a:pt x="5" y="74"/>
                  </a:cubicBezTo>
                  <a:cubicBezTo>
                    <a:pt x="8" y="75"/>
                    <a:pt x="12" y="77"/>
                    <a:pt x="15" y="79"/>
                  </a:cubicBezTo>
                  <a:cubicBezTo>
                    <a:pt x="11" y="78"/>
                    <a:pt x="10" y="78"/>
                    <a:pt x="6" y="76"/>
                  </a:cubicBezTo>
                  <a:cubicBezTo>
                    <a:pt x="4" y="75"/>
                    <a:pt x="6" y="76"/>
                    <a:pt x="4" y="74"/>
                  </a:cubicBezTo>
                  <a:cubicBezTo>
                    <a:pt x="3" y="74"/>
                    <a:pt x="3" y="73"/>
                    <a:pt x="2" y="73"/>
                  </a:cubicBezTo>
                  <a:cubicBezTo>
                    <a:pt x="2" y="73"/>
                    <a:pt x="4" y="74"/>
                    <a:pt x="4" y="74"/>
                  </a:cubicBezTo>
                  <a:cubicBezTo>
                    <a:pt x="4" y="75"/>
                    <a:pt x="5" y="75"/>
                    <a:pt x="5" y="76"/>
                  </a:cubicBezTo>
                  <a:cubicBezTo>
                    <a:pt x="4" y="75"/>
                    <a:pt x="4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4"/>
                    <a:pt x="0" y="73"/>
                    <a:pt x="0" y="73"/>
                  </a:cubicBezTo>
                  <a:cubicBezTo>
                    <a:pt x="1" y="73"/>
                    <a:pt x="2" y="74"/>
                    <a:pt x="3" y="75"/>
                  </a:cubicBezTo>
                  <a:cubicBezTo>
                    <a:pt x="3" y="75"/>
                    <a:pt x="9" y="78"/>
                    <a:pt x="10" y="78"/>
                  </a:cubicBezTo>
                  <a:cubicBezTo>
                    <a:pt x="7" y="78"/>
                    <a:pt x="4" y="79"/>
                    <a:pt x="2" y="79"/>
                  </a:cubicBezTo>
                  <a:cubicBezTo>
                    <a:pt x="4" y="79"/>
                    <a:pt x="11" y="79"/>
                    <a:pt x="12" y="79"/>
                  </a:cubicBezTo>
                  <a:cubicBezTo>
                    <a:pt x="13" y="79"/>
                    <a:pt x="14" y="79"/>
                    <a:pt x="15" y="80"/>
                  </a:cubicBezTo>
                  <a:cubicBezTo>
                    <a:pt x="16" y="80"/>
                    <a:pt x="17" y="80"/>
                    <a:pt x="18" y="80"/>
                  </a:cubicBezTo>
                  <a:cubicBezTo>
                    <a:pt x="16" y="80"/>
                    <a:pt x="14" y="80"/>
                    <a:pt x="12" y="80"/>
                  </a:cubicBezTo>
                  <a:cubicBezTo>
                    <a:pt x="12" y="81"/>
                    <a:pt x="18" y="80"/>
                    <a:pt x="19" y="80"/>
                  </a:cubicBezTo>
                  <a:cubicBezTo>
                    <a:pt x="21" y="80"/>
                    <a:pt x="22" y="80"/>
                    <a:pt x="24" y="80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17" y="83"/>
                    <a:pt x="13" y="84"/>
                    <a:pt x="12" y="84"/>
                  </a:cubicBezTo>
                  <a:cubicBezTo>
                    <a:pt x="16" y="84"/>
                    <a:pt x="19" y="82"/>
                    <a:pt x="23" y="81"/>
                  </a:cubicBezTo>
                  <a:cubicBezTo>
                    <a:pt x="22" y="83"/>
                    <a:pt x="23" y="83"/>
                    <a:pt x="21" y="83"/>
                  </a:cubicBezTo>
                  <a:cubicBezTo>
                    <a:pt x="21" y="83"/>
                    <a:pt x="21" y="83"/>
                    <a:pt x="22" y="83"/>
                  </a:cubicBezTo>
                  <a:cubicBezTo>
                    <a:pt x="21" y="85"/>
                    <a:pt x="19" y="86"/>
                    <a:pt x="17" y="88"/>
                  </a:cubicBezTo>
                  <a:cubicBezTo>
                    <a:pt x="16" y="87"/>
                    <a:pt x="14" y="85"/>
                    <a:pt x="12" y="84"/>
                  </a:cubicBezTo>
                  <a:cubicBezTo>
                    <a:pt x="15" y="86"/>
                    <a:pt x="17" y="87"/>
                    <a:pt x="17" y="88"/>
                  </a:cubicBezTo>
                  <a:cubicBezTo>
                    <a:pt x="16" y="89"/>
                    <a:pt x="16" y="89"/>
                    <a:pt x="13" y="88"/>
                  </a:cubicBezTo>
                  <a:cubicBezTo>
                    <a:pt x="14" y="88"/>
                    <a:pt x="15" y="89"/>
                    <a:pt x="16" y="89"/>
                  </a:cubicBezTo>
                  <a:cubicBezTo>
                    <a:pt x="16" y="89"/>
                    <a:pt x="15" y="89"/>
                    <a:pt x="15" y="90"/>
                  </a:cubicBezTo>
                  <a:cubicBezTo>
                    <a:pt x="13" y="89"/>
                    <a:pt x="11" y="89"/>
                    <a:pt x="8" y="88"/>
                  </a:cubicBezTo>
                  <a:cubicBezTo>
                    <a:pt x="8" y="88"/>
                    <a:pt x="8" y="87"/>
                    <a:pt x="8" y="87"/>
                  </a:cubicBezTo>
                  <a:cubicBezTo>
                    <a:pt x="8" y="87"/>
                    <a:pt x="8" y="87"/>
                    <a:pt x="8" y="88"/>
                  </a:cubicBezTo>
                  <a:cubicBezTo>
                    <a:pt x="8" y="88"/>
                    <a:pt x="7" y="88"/>
                    <a:pt x="7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9" y="88"/>
                    <a:pt x="9" y="89"/>
                    <a:pt x="9" y="89"/>
                  </a:cubicBezTo>
                  <a:cubicBezTo>
                    <a:pt x="8" y="89"/>
                    <a:pt x="8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9" y="89"/>
                    <a:pt x="11" y="91"/>
                    <a:pt x="13" y="91"/>
                  </a:cubicBezTo>
                  <a:cubicBezTo>
                    <a:pt x="13" y="91"/>
                    <a:pt x="12" y="92"/>
                    <a:pt x="11" y="92"/>
                  </a:cubicBezTo>
                  <a:cubicBezTo>
                    <a:pt x="9" y="92"/>
                    <a:pt x="7" y="92"/>
                    <a:pt x="5" y="93"/>
                  </a:cubicBezTo>
                  <a:cubicBezTo>
                    <a:pt x="7" y="92"/>
                    <a:pt x="9" y="92"/>
                    <a:pt x="11" y="92"/>
                  </a:cubicBezTo>
                  <a:cubicBezTo>
                    <a:pt x="9" y="92"/>
                    <a:pt x="8" y="93"/>
                    <a:pt x="7" y="93"/>
                  </a:cubicBezTo>
                  <a:cubicBezTo>
                    <a:pt x="7" y="93"/>
                    <a:pt x="9" y="93"/>
                    <a:pt x="11" y="92"/>
                  </a:cubicBezTo>
                  <a:cubicBezTo>
                    <a:pt x="13" y="92"/>
                    <a:pt x="14" y="92"/>
                    <a:pt x="15" y="92"/>
                  </a:cubicBezTo>
                  <a:cubicBezTo>
                    <a:pt x="16" y="92"/>
                    <a:pt x="17" y="92"/>
                    <a:pt x="18" y="92"/>
                  </a:cubicBezTo>
                  <a:cubicBezTo>
                    <a:pt x="20" y="92"/>
                    <a:pt x="22" y="92"/>
                    <a:pt x="25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2"/>
                    <a:pt x="25" y="93"/>
                    <a:pt x="24" y="93"/>
                  </a:cubicBezTo>
                  <a:cubicBezTo>
                    <a:pt x="18" y="96"/>
                    <a:pt x="15" y="97"/>
                    <a:pt x="13" y="98"/>
                  </a:cubicBezTo>
                  <a:cubicBezTo>
                    <a:pt x="17" y="97"/>
                    <a:pt x="21" y="95"/>
                    <a:pt x="24" y="94"/>
                  </a:cubicBezTo>
                  <a:cubicBezTo>
                    <a:pt x="21" y="97"/>
                    <a:pt x="19" y="100"/>
                    <a:pt x="17" y="101"/>
                  </a:cubicBezTo>
                  <a:cubicBezTo>
                    <a:pt x="20" y="99"/>
                    <a:pt x="22" y="97"/>
                    <a:pt x="23" y="95"/>
                  </a:cubicBezTo>
                  <a:cubicBezTo>
                    <a:pt x="25" y="93"/>
                    <a:pt x="24" y="94"/>
                    <a:pt x="26" y="93"/>
                  </a:cubicBezTo>
                  <a:cubicBezTo>
                    <a:pt x="29" y="91"/>
                    <a:pt x="27" y="92"/>
                    <a:pt x="30" y="92"/>
                  </a:cubicBezTo>
                  <a:cubicBezTo>
                    <a:pt x="32" y="91"/>
                    <a:pt x="33" y="91"/>
                    <a:pt x="35" y="91"/>
                  </a:cubicBezTo>
                  <a:cubicBezTo>
                    <a:pt x="34" y="93"/>
                    <a:pt x="33" y="95"/>
                    <a:pt x="33" y="95"/>
                  </a:cubicBezTo>
                  <a:cubicBezTo>
                    <a:pt x="34" y="94"/>
                    <a:pt x="34" y="92"/>
                    <a:pt x="35" y="90"/>
                  </a:cubicBezTo>
                  <a:cubicBezTo>
                    <a:pt x="36" y="90"/>
                    <a:pt x="36" y="90"/>
                    <a:pt x="37" y="90"/>
                  </a:cubicBezTo>
                  <a:cubicBezTo>
                    <a:pt x="34" y="95"/>
                    <a:pt x="31" y="99"/>
                    <a:pt x="29" y="101"/>
                  </a:cubicBezTo>
                  <a:cubicBezTo>
                    <a:pt x="35" y="95"/>
                    <a:pt x="37" y="90"/>
                    <a:pt x="37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7" y="94"/>
                    <a:pt x="35" y="97"/>
                    <a:pt x="33" y="100"/>
                  </a:cubicBezTo>
                  <a:cubicBezTo>
                    <a:pt x="34" y="100"/>
                    <a:pt x="36" y="96"/>
                    <a:pt x="36" y="96"/>
                  </a:cubicBezTo>
                  <a:cubicBezTo>
                    <a:pt x="36" y="96"/>
                    <a:pt x="36" y="96"/>
                    <a:pt x="36" y="95"/>
                  </a:cubicBezTo>
                  <a:cubicBezTo>
                    <a:pt x="37" y="94"/>
                    <a:pt x="37" y="92"/>
                    <a:pt x="38" y="90"/>
                  </a:cubicBezTo>
                  <a:cubicBezTo>
                    <a:pt x="39" y="90"/>
                    <a:pt x="39" y="90"/>
                    <a:pt x="39" y="91"/>
                  </a:cubicBezTo>
                  <a:cubicBezTo>
                    <a:pt x="39" y="93"/>
                    <a:pt x="39" y="94"/>
                    <a:pt x="39" y="97"/>
                  </a:cubicBezTo>
                  <a:cubicBezTo>
                    <a:pt x="39" y="98"/>
                    <a:pt x="38" y="100"/>
                    <a:pt x="38" y="101"/>
                  </a:cubicBezTo>
                  <a:cubicBezTo>
                    <a:pt x="38" y="101"/>
                    <a:pt x="39" y="96"/>
                    <a:pt x="39" y="96"/>
                  </a:cubicBezTo>
                  <a:cubicBezTo>
                    <a:pt x="39" y="103"/>
                    <a:pt x="40" y="111"/>
                    <a:pt x="39" y="118"/>
                  </a:cubicBezTo>
                  <a:cubicBezTo>
                    <a:pt x="41" y="118"/>
                    <a:pt x="43" y="118"/>
                    <a:pt x="45" y="118"/>
                  </a:cubicBezTo>
                  <a:cubicBezTo>
                    <a:pt x="44" y="110"/>
                    <a:pt x="43" y="102"/>
                    <a:pt x="42" y="93"/>
                  </a:cubicBezTo>
                  <a:cubicBezTo>
                    <a:pt x="43" y="93"/>
                    <a:pt x="44" y="94"/>
                    <a:pt x="45" y="94"/>
                  </a:cubicBezTo>
                  <a:cubicBezTo>
                    <a:pt x="44" y="94"/>
                    <a:pt x="43" y="93"/>
                    <a:pt x="42" y="92"/>
                  </a:cubicBezTo>
                  <a:cubicBezTo>
                    <a:pt x="42" y="92"/>
                    <a:pt x="42" y="91"/>
                    <a:pt x="42" y="90"/>
                  </a:cubicBezTo>
                  <a:cubicBezTo>
                    <a:pt x="43" y="91"/>
                    <a:pt x="44" y="91"/>
                    <a:pt x="45" y="92"/>
                  </a:cubicBezTo>
                  <a:cubicBezTo>
                    <a:pt x="47" y="94"/>
                    <a:pt x="46" y="93"/>
                    <a:pt x="47" y="95"/>
                  </a:cubicBezTo>
                  <a:cubicBezTo>
                    <a:pt x="47" y="96"/>
                    <a:pt x="47" y="97"/>
                    <a:pt x="48" y="97"/>
                  </a:cubicBezTo>
                  <a:cubicBezTo>
                    <a:pt x="48" y="97"/>
                    <a:pt x="47" y="96"/>
                    <a:pt x="46" y="93"/>
                  </a:cubicBezTo>
                  <a:cubicBezTo>
                    <a:pt x="47" y="94"/>
                    <a:pt x="48" y="95"/>
                    <a:pt x="49" y="95"/>
                  </a:cubicBezTo>
                  <a:cubicBezTo>
                    <a:pt x="51" y="99"/>
                    <a:pt x="52" y="100"/>
                    <a:pt x="53" y="101"/>
                  </a:cubicBezTo>
                  <a:cubicBezTo>
                    <a:pt x="51" y="99"/>
                    <a:pt x="50" y="97"/>
                    <a:pt x="49" y="95"/>
                  </a:cubicBezTo>
                  <a:cubicBezTo>
                    <a:pt x="49" y="96"/>
                    <a:pt x="50" y="96"/>
                    <a:pt x="50" y="96"/>
                  </a:cubicBezTo>
                  <a:cubicBezTo>
                    <a:pt x="50" y="95"/>
                    <a:pt x="49" y="95"/>
                    <a:pt x="49" y="95"/>
                  </a:cubicBezTo>
                  <a:cubicBezTo>
                    <a:pt x="48" y="94"/>
                    <a:pt x="46" y="89"/>
                    <a:pt x="46" y="88"/>
                  </a:cubicBezTo>
                  <a:cubicBezTo>
                    <a:pt x="46" y="87"/>
                    <a:pt x="46" y="87"/>
                    <a:pt x="46" y="86"/>
                  </a:cubicBezTo>
                  <a:cubicBezTo>
                    <a:pt x="47" y="87"/>
                    <a:pt x="48" y="88"/>
                    <a:pt x="49" y="88"/>
                  </a:cubicBezTo>
                  <a:cubicBezTo>
                    <a:pt x="50" y="89"/>
                    <a:pt x="51" y="89"/>
                    <a:pt x="52" y="90"/>
                  </a:cubicBezTo>
                  <a:cubicBezTo>
                    <a:pt x="53" y="91"/>
                    <a:pt x="54" y="91"/>
                    <a:pt x="55" y="92"/>
                  </a:cubicBezTo>
                  <a:cubicBezTo>
                    <a:pt x="57" y="95"/>
                    <a:pt x="59" y="97"/>
                    <a:pt x="60" y="98"/>
                  </a:cubicBezTo>
                  <a:cubicBezTo>
                    <a:pt x="58" y="96"/>
                    <a:pt x="57" y="94"/>
                    <a:pt x="55" y="92"/>
                  </a:cubicBezTo>
                  <a:cubicBezTo>
                    <a:pt x="59" y="94"/>
                    <a:pt x="59" y="94"/>
                    <a:pt x="62" y="97"/>
                  </a:cubicBezTo>
                  <a:cubicBezTo>
                    <a:pt x="63" y="97"/>
                    <a:pt x="68" y="102"/>
                    <a:pt x="68" y="101"/>
                  </a:cubicBezTo>
                  <a:cubicBezTo>
                    <a:pt x="65" y="99"/>
                    <a:pt x="62" y="97"/>
                    <a:pt x="60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59" y="94"/>
                    <a:pt x="59" y="94"/>
                    <a:pt x="57" y="91"/>
                  </a:cubicBezTo>
                  <a:cubicBezTo>
                    <a:pt x="62" y="92"/>
                    <a:pt x="59" y="91"/>
                    <a:pt x="64" y="93"/>
                  </a:cubicBezTo>
                  <a:cubicBezTo>
                    <a:pt x="68" y="94"/>
                    <a:pt x="71" y="95"/>
                    <a:pt x="75" y="95"/>
                  </a:cubicBezTo>
                  <a:cubicBezTo>
                    <a:pt x="72" y="95"/>
                    <a:pt x="68" y="93"/>
                    <a:pt x="61" y="91"/>
                  </a:cubicBezTo>
                  <a:cubicBezTo>
                    <a:pt x="63" y="91"/>
                    <a:pt x="64" y="92"/>
                    <a:pt x="66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5" y="92"/>
                    <a:pt x="64" y="92"/>
                    <a:pt x="63" y="91"/>
                  </a:cubicBezTo>
                  <a:cubicBezTo>
                    <a:pt x="65" y="91"/>
                    <a:pt x="66" y="91"/>
                    <a:pt x="67" y="91"/>
                  </a:cubicBezTo>
                  <a:cubicBezTo>
                    <a:pt x="69" y="91"/>
                    <a:pt x="69" y="91"/>
                    <a:pt x="71" y="91"/>
                  </a:cubicBezTo>
                  <a:cubicBezTo>
                    <a:pt x="73" y="91"/>
                    <a:pt x="75" y="92"/>
                    <a:pt x="77" y="93"/>
                  </a:cubicBezTo>
                  <a:cubicBezTo>
                    <a:pt x="78" y="93"/>
                    <a:pt x="79" y="93"/>
                    <a:pt x="80" y="93"/>
                  </a:cubicBezTo>
                  <a:cubicBezTo>
                    <a:pt x="77" y="93"/>
                    <a:pt x="75" y="92"/>
                    <a:pt x="72" y="91"/>
                  </a:cubicBezTo>
                  <a:cubicBezTo>
                    <a:pt x="73" y="91"/>
                    <a:pt x="74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3" y="91"/>
                    <a:pt x="72" y="91"/>
                    <a:pt x="71" y="91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7" y="90"/>
                    <a:pt x="80" y="90"/>
                    <a:pt x="82" y="90"/>
                  </a:cubicBezTo>
                  <a:cubicBezTo>
                    <a:pt x="80" y="90"/>
                    <a:pt x="77" y="90"/>
                    <a:pt x="74" y="90"/>
                  </a:cubicBezTo>
                  <a:cubicBezTo>
                    <a:pt x="76" y="89"/>
                    <a:pt x="78" y="89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1" y="88"/>
                    <a:pt x="82" y="88"/>
                    <a:pt x="83" y="88"/>
                  </a:cubicBezTo>
                  <a:cubicBezTo>
                    <a:pt x="82" y="88"/>
                    <a:pt x="81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9" y="88"/>
                    <a:pt x="79" y="88"/>
                    <a:pt x="78" y="88"/>
                  </a:cubicBezTo>
                  <a:cubicBezTo>
                    <a:pt x="80" y="86"/>
                    <a:pt x="82" y="85"/>
                    <a:pt x="82" y="85"/>
                  </a:cubicBezTo>
                  <a:cubicBezTo>
                    <a:pt x="81" y="86"/>
                    <a:pt x="80" y="86"/>
                    <a:pt x="79" y="87"/>
                  </a:cubicBezTo>
                  <a:cubicBezTo>
                    <a:pt x="77" y="89"/>
                    <a:pt x="78" y="88"/>
                    <a:pt x="76" y="89"/>
                  </a:cubicBezTo>
                  <a:cubicBezTo>
                    <a:pt x="78" y="87"/>
                    <a:pt x="82" y="85"/>
                    <a:pt x="82" y="85"/>
                  </a:cubicBezTo>
                  <a:cubicBezTo>
                    <a:pt x="80" y="86"/>
                    <a:pt x="78" y="87"/>
                    <a:pt x="76" y="89"/>
                  </a:cubicBezTo>
                  <a:cubicBezTo>
                    <a:pt x="75" y="89"/>
                    <a:pt x="75" y="90"/>
                    <a:pt x="73" y="90"/>
                  </a:cubicBezTo>
                  <a:cubicBezTo>
                    <a:pt x="71" y="90"/>
                    <a:pt x="70" y="90"/>
                    <a:pt x="68" y="90"/>
                  </a:cubicBezTo>
                  <a:cubicBezTo>
                    <a:pt x="67" y="90"/>
                    <a:pt x="67" y="90"/>
                    <a:pt x="66" y="90"/>
                  </a:cubicBezTo>
                  <a:cubicBezTo>
                    <a:pt x="66" y="89"/>
                    <a:pt x="67" y="89"/>
                    <a:pt x="67" y="88"/>
                  </a:cubicBezTo>
                  <a:cubicBezTo>
                    <a:pt x="68" y="88"/>
                    <a:pt x="69" y="87"/>
                    <a:pt x="69" y="87"/>
                  </a:cubicBezTo>
                  <a:cubicBezTo>
                    <a:pt x="70" y="87"/>
                    <a:pt x="70" y="87"/>
                    <a:pt x="71" y="87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3" y="86"/>
                    <a:pt x="75" y="85"/>
                    <a:pt x="76" y="85"/>
                  </a:cubicBezTo>
                  <a:cubicBezTo>
                    <a:pt x="74" y="85"/>
                    <a:pt x="70" y="87"/>
                    <a:pt x="68" y="87"/>
                  </a:cubicBezTo>
                  <a:cubicBezTo>
                    <a:pt x="70" y="86"/>
                    <a:pt x="71" y="85"/>
                    <a:pt x="72" y="84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6" y="87"/>
                    <a:pt x="64" y="87"/>
                    <a:pt x="62" y="87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5" y="87"/>
                    <a:pt x="65" y="85"/>
                    <a:pt x="68" y="85"/>
                  </a:cubicBezTo>
                  <a:cubicBezTo>
                    <a:pt x="68" y="85"/>
                    <a:pt x="67" y="85"/>
                    <a:pt x="67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8" y="84"/>
                    <a:pt x="70" y="82"/>
                    <a:pt x="71" y="82"/>
                  </a:cubicBezTo>
                  <a:cubicBezTo>
                    <a:pt x="69" y="83"/>
                    <a:pt x="68" y="84"/>
                    <a:pt x="67" y="85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6" y="84"/>
                    <a:pt x="66" y="83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4" y="86"/>
                    <a:pt x="62" y="86"/>
                    <a:pt x="60" y="86"/>
                  </a:cubicBezTo>
                  <a:cubicBezTo>
                    <a:pt x="61" y="85"/>
                    <a:pt x="63" y="84"/>
                    <a:pt x="63" y="84"/>
                  </a:cubicBezTo>
                  <a:cubicBezTo>
                    <a:pt x="64" y="84"/>
                    <a:pt x="64" y="84"/>
                    <a:pt x="65" y="84"/>
                  </a:cubicBezTo>
                  <a:cubicBezTo>
                    <a:pt x="65" y="83"/>
                    <a:pt x="64" y="84"/>
                    <a:pt x="63" y="84"/>
                  </a:cubicBezTo>
                  <a:cubicBezTo>
                    <a:pt x="65" y="83"/>
                    <a:pt x="66" y="82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7" y="81"/>
                    <a:pt x="66" y="82"/>
                    <a:pt x="65" y="82"/>
                  </a:cubicBezTo>
                  <a:cubicBezTo>
                    <a:pt x="62" y="84"/>
                    <a:pt x="64" y="84"/>
                    <a:pt x="59" y="84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59" y="83"/>
                    <a:pt x="59" y="84"/>
                    <a:pt x="58" y="84"/>
                  </a:cubicBezTo>
                  <a:cubicBezTo>
                    <a:pt x="56" y="85"/>
                    <a:pt x="53" y="85"/>
                    <a:pt x="50" y="86"/>
                  </a:cubicBezTo>
                  <a:cubicBezTo>
                    <a:pt x="49" y="85"/>
                    <a:pt x="49" y="85"/>
                    <a:pt x="48" y="85"/>
                  </a:cubicBezTo>
                  <a:cubicBezTo>
                    <a:pt x="50" y="84"/>
                    <a:pt x="51" y="83"/>
                    <a:pt x="53" y="83"/>
                  </a:cubicBezTo>
                  <a:cubicBezTo>
                    <a:pt x="51" y="83"/>
                    <a:pt x="49" y="83"/>
                    <a:pt x="48" y="84"/>
                  </a:cubicBezTo>
                  <a:cubicBezTo>
                    <a:pt x="47" y="84"/>
                    <a:pt x="46" y="83"/>
                    <a:pt x="45" y="82"/>
                  </a:cubicBezTo>
                  <a:cubicBezTo>
                    <a:pt x="45" y="81"/>
                    <a:pt x="45" y="79"/>
                    <a:pt x="45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9" y="79"/>
                    <a:pt x="50" y="79"/>
                  </a:cubicBezTo>
                  <a:cubicBezTo>
                    <a:pt x="51" y="81"/>
                    <a:pt x="52" y="82"/>
                    <a:pt x="52" y="82"/>
                  </a:cubicBezTo>
                  <a:cubicBezTo>
                    <a:pt x="51" y="81"/>
                    <a:pt x="51" y="80"/>
                    <a:pt x="50" y="79"/>
                  </a:cubicBezTo>
                  <a:cubicBezTo>
                    <a:pt x="52" y="80"/>
                    <a:pt x="51" y="80"/>
                    <a:pt x="53" y="81"/>
                  </a:cubicBezTo>
                  <a:cubicBezTo>
                    <a:pt x="54" y="82"/>
                    <a:pt x="55" y="83"/>
                    <a:pt x="56" y="84"/>
                  </a:cubicBezTo>
                  <a:cubicBezTo>
                    <a:pt x="56" y="84"/>
                    <a:pt x="54" y="82"/>
                    <a:pt x="52" y="80"/>
                  </a:cubicBezTo>
                  <a:cubicBezTo>
                    <a:pt x="53" y="80"/>
                    <a:pt x="54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4" y="81"/>
                    <a:pt x="53" y="80"/>
                    <a:pt x="52" y="80"/>
                  </a:cubicBezTo>
                  <a:cubicBezTo>
                    <a:pt x="51" y="80"/>
                    <a:pt x="51" y="79"/>
                    <a:pt x="51" y="79"/>
                  </a:cubicBezTo>
                  <a:cubicBezTo>
                    <a:pt x="52" y="79"/>
                    <a:pt x="53" y="80"/>
                    <a:pt x="54" y="80"/>
                  </a:cubicBezTo>
                  <a:cubicBezTo>
                    <a:pt x="50" y="79"/>
                    <a:pt x="51" y="80"/>
                    <a:pt x="49" y="76"/>
                  </a:cubicBezTo>
                  <a:cubicBezTo>
                    <a:pt x="49" y="76"/>
                    <a:pt x="49" y="76"/>
                    <a:pt x="48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50" y="75"/>
                    <a:pt x="51" y="75"/>
                    <a:pt x="52" y="75"/>
                  </a:cubicBezTo>
                  <a:cubicBezTo>
                    <a:pt x="51" y="75"/>
                    <a:pt x="50" y="75"/>
                    <a:pt x="49" y="75"/>
                  </a:cubicBezTo>
                  <a:cubicBezTo>
                    <a:pt x="50" y="74"/>
                    <a:pt x="51" y="74"/>
                    <a:pt x="51" y="73"/>
                  </a:cubicBezTo>
                  <a:cubicBezTo>
                    <a:pt x="53" y="74"/>
                    <a:pt x="54" y="74"/>
                    <a:pt x="55" y="74"/>
                  </a:cubicBezTo>
                  <a:cubicBezTo>
                    <a:pt x="64" y="77"/>
                    <a:pt x="58" y="74"/>
                    <a:pt x="65" y="79"/>
                  </a:cubicBezTo>
                  <a:cubicBezTo>
                    <a:pt x="65" y="79"/>
                    <a:pt x="64" y="78"/>
                    <a:pt x="61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0" y="75"/>
                    <a:pt x="60" y="75"/>
                    <a:pt x="59" y="74"/>
                  </a:cubicBezTo>
                  <a:cubicBezTo>
                    <a:pt x="58" y="73"/>
                    <a:pt x="58" y="73"/>
                    <a:pt x="58" y="72"/>
                  </a:cubicBezTo>
                  <a:cubicBezTo>
                    <a:pt x="58" y="72"/>
                    <a:pt x="58" y="72"/>
                    <a:pt x="59" y="72"/>
                  </a:cubicBezTo>
                  <a:cubicBezTo>
                    <a:pt x="61" y="72"/>
                    <a:pt x="63" y="73"/>
                    <a:pt x="65" y="73"/>
                  </a:cubicBezTo>
                  <a:cubicBezTo>
                    <a:pt x="67" y="74"/>
                    <a:pt x="68" y="74"/>
                    <a:pt x="70" y="75"/>
                  </a:cubicBezTo>
                  <a:cubicBezTo>
                    <a:pt x="71" y="75"/>
                    <a:pt x="73" y="75"/>
                    <a:pt x="74" y="76"/>
                  </a:cubicBezTo>
                  <a:cubicBezTo>
                    <a:pt x="71" y="75"/>
                    <a:pt x="68" y="74"/>
                    <a:pt x="65" y="73"/>
                  </a:cubicBezTo>
                  <a:cubicBezTo>
                    <a:pt x="67" y="73"/>
                    <a:pt x="68" y="74"/>
                    <a:pt x="69" y="74"/>
                  </a:cubicBezTo>
                  <a:cubicBezTo>
                    <a:pt x="68" y="73"/>
                    <a:pt x="65" y="73"/>
                    <a:pt x="65" y="73"/>
                  </a:cubicBezTo>
                  <a:cubicBezTo>
                    <a:pt x="64" y="73"/>
                    <a:pt x="63" y="72"/>
                    <a:pt x="61" y="72"/>
                  </a:cubicBezTo>
                  <a:cubicBezTo>
                    <a:pt x="66" y="70"/>
                    <a:pt x="65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6" y="71"/>
                    <a:pt x="65" y="71"/>
                  </a:cubicBezTo>
                  <a:cubicBezTo>
                    <a:pt x="66" y="70"/>
                    <a:pt x="73" y="70"/>
                    <a:pt x="75" y="70"/>
                  </a:cubicBezTo>
                  <a:cubicBezTo>
                    <a:pt x="72" y="70"/>
                    <a:pt x="69" y="70"/>
                    <a:pt x="65" y="70"/>
                  </a:cubicBezTo>
                  <a:cubicBezTo>
                    <a:pt x="66" y="70"/>
                    <a:pt x="67" y="70"/>
                    <a:pt x="68" y="70"/>
                  </a:cubicBezTo>
                  <a:cubicBezTo>
                    <a:pt x="70" y="68"/>
                    <a:pt x="71" y="67"/>
                    <a:pt x="75" y="66"/>
                  </a:cubicBezTo>
                  <a:cubicBezTo>
                    <a:pt x="76" y="66"/>
                    <a:pt x="77" y="66"/>
                    <a:pt x="78" y="66"/>
                  </a:cubicBezTo>
                  <a:cubicBezTo>
                    <a:pt x="76" y="66"/>
                    <a:pt x="75" y="66"/>
                    <a:pt x="73" y="67"/>
                  </a:cubicBezTo>
                  <a:cubicBezTo>
                    <a:pt x="74" y="66"/>
                    <a:pt x="74" y="66"/>
                    <a:pt x="76" y="66"/>
                  </a:cubicBezTo>
                  <a:cubicBezTo>
                    <a:pt x="78" y="65"/>
                    <a:pt x="80" y="65"/>
                    <a:pt x="82" y="65"/>
                  </a:cubicBezTo>
                  <a:cubicBezTo>
                    <a:pt x="79" y="65"/>
                    <a:pt x="77" y="65"/>
                    <a:pt x="74" y="66"/>
                  </a:cubicBezTo>
                  <a:cubicBezTo>
                    <a:pt x="78" y="63"/>
                    <a:pt x="77" y="63"/>
                    <a:pt x="82" y="62"/>
                  </a:cubicBezTo>
                  <a:cubicBezTo>
                    <a:pt x="80" y="63"/>
                    <a:pt x="79" y="63"/>
                    <a:pt x="77" y="64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2"/>
                    <a:pt x="78" y="62"/>
                  </a:cubicBezTo>
                  <a:cubicBezTo>
                    <a:pt x="79" y="61"/>
                    <a:pt x="80" y="60"/>
                    <a:pt x="81" y="59"/>
                  </a:cubicBezTo>
                  <a:cubicBezTo>
                    <a:pt x="80" y="60"/>
                    <a:pt x="79" y="61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7" y="63"/>
                    <a:pt x="73" y="66"/>
                    <a:pt x="73" y="66"/>
                  </a:cubicBezTo>
                  <a:cubicBezTo>
                    <a:pt x="72" y="66"/>
                    <a:pt x="71" y="66"/>
                    <a:pt x="71" y="66"/>
                  </a:cubicBezTo>
                  <a:cubicBezTo>
                    <a:pt x="71" y="65"/>
                    <a:pt x="73" y="63"/>
                    <a:pt x="74" y="62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2"/>
                    <a:pt x="73" y="62"/>
                    <a:pt x="73" y="62"/>
                  </a:cubicBezTo>
                  <a:cubicBezTo>
                    <a:pt x="74" y="62"/>
                    <a:pt x="74" y="62"/>
                    <a:pt x="74" y="61"/>
                  </a:cubicBezTo>
                  <a:cubicBezTo>
                    <a:pt x="73" y="62"/>
                    <a:pt x="73" y="62"/>
                    <a:pt x="72" y="63"/>
                  </a:cubicBezTo>
                  <a:cubicBezTo>
                    <a:pt x="73" y="62"/>
                    <a:pt x="73" y="62"/>
                    <a:pt x="74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1" y="64"/>
                    <a:pt x="72" y="63"/>
                    <a:pt x="68" y="64"/>
                  </a:cubicBezTo>
                  <a:cubicBezTo>
                    <a:pt x="68" y="65"/>
                    <a:pt x="67" y="65"/>
                    <a:pt x="66" y="65"/>
                  </a:cubicBezTo>
                  <a:cubicBezTo>
                    <a:pt x="68" y="64"/>
                    <a:pt x="69" y="62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70" y="62"/>
                    <a:pt x="70" y="61"/>
                    <a:pt x="71" y="61"/>
                  </a:cubicBezTo>
                  <a:cubicBezTo>
                    <a:pt x="71" y="60"/>
                    <a:pt x="72" y="59"/>
                    <a:pt x="73" y="58"/>
                  </a:cubicBezTo>
                  <a:cubicBezTo>
                    <a:pt x="73" y="58"/>
                    <a:pt x="73" y="58"/>
                    <a:pt x="74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3" y="58"/>
                    <a:pt x="74" y="57"/>
                    <a:pt x="74" y="57"/>
                  </a:cubicBezTo>
                  <a:cubicBezTo>
                    <a:pt x="74" y="57"/>
                    <a:pt x="73" y="57"/>
                    <a:pt x="73" y="58"/>
                  </a:cubicBezTo>
                  <a:cubicBezTo>
                    <a:pt x="69" y="57"/>
                    <a:pt x="65" y="56"/>
                    <a:pt x="61" y="55"/>
                  </a:cubicBezTo>
                  <a:cubicBezTo>
                    <a:pt x="64" y="54"/>
                    <a:pt x="66" y="54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8" y="53"/>
                    <a:pt x="61" y="55"/>
                    <a:pt x="61" y="55"/>
                  </a:cubicBezTo>
                  <a:cubicBezTo>
                    <a:pt x="61" y="55"/>
                    <a:pt x="61" y="55"/>
                    <a:pt x="61" y="54"/>
                  </a:cubicBezTo>
                  <a:cubicBezTo>
                    <a:pt x="64" y="52"/>
                    <a:pt x="62" y="53"/>
                    <a:pt x="67" y="51"/>
                  </a:cubicBezTo>
                  <a:cubicBezTo>
                    <a:pt x="69" y="50"/>
                    <a:pt x="71" y="50"/>
                    <a:pt x="73" y="49"/>
                  </a:cubicBezTo>
                  <a:cubicBezTo>
                    <a:pt x="72" y="49"/>
                    <a:pt x="69" y="50"/>
                    <a:pt x="64" y="52"/>
                  </a:cubicBezTo>
                  <a:cubicBezTo>
                    <a:pt x="65" y="51"/>
                    <a:pt x="66" y="51"/>
                    <a:pt x="66" y="50"/>
                  </a:cubicBezTo>
                  <a:cubicBezTo>
                    <a:pt x="69" y="48"/>
                    <a:pt x="69" y="47"/>
                    <a:pt x="72" y="46"/>
                  </a:cubicBezTo>
                  <a:cubicBezTo>
                    <a:pt x="74" y="46"/>
                    <a:pt x="75" y="45"/>
                    <a:pt x="76" y="45"/>
                  </a:cubicBezTo>
                  <a:cubicBezTo>
                    <a:pt x="74" y="45"/>
                    <a:pt x="72" y="46"/>
                    <a:pt x="70" y="47"/>
                  </a:cubicBezTo>
                  <a:cubicBezTo>
                    <a:pt x="72" y="45"/>
                    <a:pt x="72" y="45"/>
                    <a:pt x="74" y="45"/>
                  </a:cubicBezTo>
                  <a:cubicBezTo>
                    <a:pt x="76" y="45"/>
                    <a:pt x="77" y="44"/>
                    <a:pt x="79" y="44"/>
                  </a:cubicBezTo>
                  <a:cubicBezTo>
                    <a:pt x="77" y="44"/>
                    <a:pt x="74" y="45"/>
                    <a:pt x="72" y="45"/>
                  </a:cubicBezTo>
                  <a:cubicBezTo>
                    <a:pt x="74" y="43"/>
                    <a:pt x="75" y="42"/>
                    <a:pt x="78" y="40"/>
                  </a:cubicBezTo>
                  <a:cubicBezTo>
                    <a:pt x="77" y="40"/>
                    <a:pt x="76" y="41"/>
                    <a:pt x="75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5" y="41"/>
                    <a:pt x="75" y="41"/>
                  </a:cubicBezTo>
                  <a:cubicBezTo>
                    <a:pt x="76" y="40"/>
                    <a:pt x="77" y="38"/>
                    <a:pt x="78" y="37"/>
                  </a:cubicBezTo>
                  <a:cubicBezTo>
                    <a:pt x="76" y="39"/>
                    <a:pt x="75" y="40"/>
                    <a:pt x="75" y="41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1" y="45"/>
                    <a:pt x="71" y="46"/>
                    <a:pt x="67" y="49"/>
                  </a:cubicBezTo>
                  <a:cubicBezTo>
                    <a:pt x="68" y="46"/>
                    <a:pt x="69" y="44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66" y="42"/>
                    <a:pt x="62" y="42"/>
                    <a:pt x="58" y="42"/>
                  </a:cubicBezTo>
                  <a:cubicBezTo>
                    <a:pt x="62" y="40"/>
                    <a:pt x="61" y="40"/>
                    <a:pt x="64" y="40"/>
                  </a:cubicBezTo>
                  <a:cubicBezTo>
                    <a:pt x="63" y="40"/>
                    <a:pt x="62" y="40"/>
                    <a:pt x="62" y="40"/>
                  </a:cubicBezTo>
                  <a:cubicBezTo>
                    <a:pt x="63" y="39"/>
                    <a:pt x="68" y="38"/>
                    <a:pt x="70" y="37"/>
                  </a:cubicBezTo>
                  <a:cubicBezTo>
                    <a:pt x="67" y="38"/>
                    <a:pt x="65" y="39"/>
                    <a:pt x="62" y="40"/>
                  </a:cubicBezTo>
                  <a:cubicBezTo>
                    <a:pt x="63" y="39"/>
                    <a:pt x="67" y="36"/>
                    <a:pt x="68" y="35"/>
                  </a:cubicBezTo>
                  <a:cubicBezTo>
                    <a:pt x="68" y="35"/>
                    <a:pt x="69" y="35"/>
                    <a:pt x="69" y="34"/>
                  </a:cubicBezTo>
                  <a:cubicBezTo>
                    <a:pt x="69" y="35"/>
                    <a:pt x="68" y="35"/>
                    <a:pt x="67" y="35"/>
                  </a:cubicBezTo>
                  <a:cubicBezTo>
                    <a:pt x="68" y="34"/>
                    <a:pt x="68" y="34"/>
                    <a:pt x="70" y="34"/>
                  </a:cubicBezTo>
                  <a:cubicBezTo>
                    <a:pt x="71" y="33"/>
                    <a:pt x="72" y="33"/>
                    <a:pt x="73" y="33"/>
                  </a:cubicBezTo>
                  <a:cubicBezTo>
                    <a:pt x="72" y="33"/>
                    <a:pt x="70" y="34"/>
                    <a:pt x="69" y="34"/>
                  </a:cubicBezTo>
                  <a:cubicBezTo>
                    <a:pt x="69" y="33"/>
                    <a:pt x="70" y="33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1" y="31"/>
                    <a:pt x="72" y="31"/>
                    <a:pt x="74" y="30"/>
                  </a:cubicBezTo>
                  <a:cubicBezTo>
                    <a:pt x="72" y="31"/>
                    <a:pt x="71" y="31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3"/>
                    <a:pt x="67" y="36"/>
                    <a:pt x="66" y="36"/>
                  </a:cubicBezTo>
                  <a:cubicBezTo>
                    <a:pt x="66" y="36"/>
                    <a:pt x="65" y="37"/>
                    <a:pt x="64" y="37"/>
                  </a:cubicBezTo>
                  <a:cubicBezTo>
                    <a:pt x="65" y="35"/>
                    <a:pt x="65" y="35"/>
                    <a:pt x="66" y="33"/>
                  </a:cubicBezTo>
                  <a:cubicBezTo>
                    <a:pt x="67" y="33"/>
                    <a:pt x="67" y="32"/>
                    <a:pt x="68" y="31"/>
                  </a:cubicBezTo>
                  <a:cubicBezTo>
                    <a:pt x="67" y="32"/>
                    <a:pt x="66" y="33"/>
                    <a:pt x="65" y="35"/>
                  </a:cubicBezTo>
                  <a:cubicBezTo>
                    <a:pt x="65" y="33"/>
                    <a:pt x="65" y="32"/>
                    <a:pt x="66" y="31"/>
                  </a:cubicBezTo>
                  <a:cubicBezTo>
                    <a:pt x="66" y="31"/>
                    <a:pt x="65" y="33"/>
                    <a:pt x="65" y="35"/>
                  </a:cubicBezTo>
                  <a:cubicBezTo>
                    <a:pt x="65" y="35"/>
                    <a:pt x="63" y="37"/>
                    <a:pt x="62" y="39"/>
                  </a:cubicBezTo>
                  <a:cubicBezTo>
                    <a:pt x="62" y="39"/>
                    <a:pt x="61" y="40"/>
                    <a:pt x="61" y="40"/>
                  </a:cubicBezTo>
                  <a:cubicBezTo>
                    <a:pt x="60" y="40"/>
                    <a:pt x="58" y="40"/>
                    <a:pt x="56" y="40"/>
                  </a:cubicBezTo>
                  <a:cubicBezTo>
                    <a:pt x="57" y="39"/>
                    <a:pt x="61" y="36"/>
                    <a:pt x="61" y="36"/>
                  </a:cubicBezTo>
                  <a:cubicBezTo>
                    <a:pt x="60" y="36"/>
                    <a:pt x="57" y="39"/>
                    <a:pt x="56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8"/>
                    <a:pt x="55" y="38"/>
                    <a:pt x="56" y="37"/>
                  </a:cubicBezTo>
                  <a:cubicBezTo>
                    <a:pt x="57" y="36"/>
                    <a:pt x="58" y="34"/>
                    <a:pt x="59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4"/>
                    <a:pt x="60" y="34"/>
                    <a:pt x="60" y="33"/>
                  </a:cubicBezTo>
                  <a:cubicBezTo>
                    <a:pt x="59" y="34"/>
                    <a:pt x="59" y="34"/>
                    <a:pt x="58" y="34"/>
                  </a:cubicBezTo>
                  <a:cubicBezTo>
                    <a:pt x="60" y="32"/>
                    <a:pt x="60" y="32"/>
                    <a:pt x="62" y="31"/>
                  </a:cubicBezTo>
                  <a:cubicBezTo>
                    <a:pt x="63" y="30"/>
                    <a:pt x="64" y="30"/>
                    <a:pt x="65" y="30"/>
                  </a:cubicBezTo>
                  <a:cubicBezTo>
                    <a:pt x="64" y="30"/>
                    <a:pt x="62" y="30"/>
                    <a:pt x="60" y="32"/>
                  </a:cubicBezTo>
                  <a:cubicBezTo>
                    <a:pt x="61" y="31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59" y="31"/>
                    <a:pt x="60" y="32"/>
                    <a:pt x="58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3"/>
                    <a:pt x="56" y="31"/>
                    <a:pt x="56" y="30"/>
                  </a:cubicBezTo>
                  <a:cubicBezTo>
                    <a:pt x="59" y="28"/>
                    <a:pt x="59" y="28"/>
                    <a:pt x="63" y="28"/>
                  </a:cubicBezTo>
                  <a:cubicBezTo>
                    <a:pt x="64" y="28"/>
                    <a:pt x="65" y="28"/>
                    <a:pt x="66" y="28"/>
                  </a:cubicBezTo>
                  <a:cubicBezTo>
                    <a:pt x="63" y="28"/>
                    <a:pt x="61" y="28"/>
                    <a:pt x="59" y="28"/>
                  </a:cubicBezTo>
                  <a:cubicBezTo>
                    <a:pt x="59" y="28"/>
                    <a:pt x="60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0" y="28"/>
                    <a:pt x="59" y="28"/>
                    <a:pt x="58" y="28"/>
                  </a:cubicBezTo>
                  <a:cubicBezTo>
                    <a:pt x="59" y="27"/>
                    <a:pt x="59" y="27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2" y="25"/>
                    <a:pt x="64" y="24"/>
                    <a:pt x="67" y="23"/>
                  </a:cubicBezTo>
                  <a:cubicBezTo>
                    <a:pt x="64" y="24"/>
                    <a:pt x="62" y="25"/>
                    <a:pt x="60" y="26"/>
                  </a:cubicBezTo>
                  <a:cubicBezTo>
                    <a:pt x="62" y="24"/>
                    <a:pt x="63" y="22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5" y="19"/>
                    <a:pt x="64" y="20"/>
                  </a:cubicBezTo>
                  <a:cubicBezTo>
                    <a:pt x="64" y="20"/>
                    <a:pt x="65" y="19"/>
                    <a:pt x="66" y="19"/>
                  </a:cubicBezTo>
                  <a:cubicBezTo>
                    <a:pt x="65" y="19"/>
                    <a:pt x="65" y="19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1"/>
                    <a:pt x="63" y="21"/>
                    <a:pt x="63" y="22"/>
                  </a:cubicBezTo>
                  <a:cubicBezTo>
                    <a:pt x="63" y="21"/>
                    <a:pt x="62" y="20"/>
                    <a:pt x="62" y="19"/>
                  </a:cubicBezTo>
                  <a:cubicBezTo>
                    <a:pt x="63" y="22"/>
                    <a:pt x="63" y="21"/>
                    <a:pt x="62" y="23"/>
                  </a:cubicBezTo>
                  <a:cubicBezTo>
                    <a:pt x="62" y="23"/>
                    <a:pt x="61" y="24"/>
                    <a:pt x="61" y="24"/>
                  </a:cubicBezTo>
                  <a:cubicBezTo>
                    <a:pt x="60" y="25"/>
                    <a:pt x="59" y="26"/>
                    <a:pt x="59" y="27"/>
                  </a:cubicBezTo>
                  <a:cubicBezTo>
                    <a:pt x="58" y="28"/>
                    <a:pt x="56" y="28"/>
                    <a:pt x="55" y="29"/>
                  </a:cubicBezTo>
                  <a:cubicBezTo>
                    <a:pt x="54" y="30"/>
                    <a:pt x="54" y="30"/>
                    <a:pt x="53" y="30"/>
                  </a:cubicBezTo>
                  <a:cubicBezTo>
                    <a:pt x="54" y="30"/>
                    <a:pt x="55" y="27"/>
                    <a:pt x="55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6" y="26"/>
                    <a:pt x="57" y="26"/>
                    <a:pt x="58" y="26"/>
                  </a:cubicBezTo>
                  <a:cubicBezTo>
                    <a:pt x="57" y="26"/>
                    <a:pt x="56" y="26"/>
                    <a:pt x="55" y="26"/>
                  </a:cubicBezTo>
                  <a:cubicBezTo>
                    <a:pt x="56" y="25"/>
                    <a:pt x="56" y="24"/>
                    <a:pt x="56" y="24"/>
                  </a:cubicBezTo>
                  <a:cubicBezTo>
                    <a:pt x="56" y="25"/>
                    <a:pt x="55" y="25"/>
                    <a:pt x="55" y="26"/>
                  </a:cubicBezTo>
                  <a:cubicBezTo>
                    <a:pt x="53" y="26"/>
                    <a:pt x="51" y="27"/>
                    <a:pt x="49" y="27"/>
                  </a:cubicBezTo>
                  <a:cubicBezTo>
                    <a:pt x="50" y="25"/>
                    <a:pt x="51" y="25"/>
                    <a:pt x="53" y="24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2" y="24"/>
                    <a:pt x="53" y="23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2" y="23"/>
                    <a:pt x="51" y="24"/>
                  </a:cubicBezTo>
                  <a:cubicBezTo>
                    <a:pt x="51" y="24"/>
                    <a:pt x="50" y="25"/>
                    <a:pt x="50" y="25"/>
                  </a:cubicBezTo>
                  <a:cubicBezTo>
                    <a:pt x="50" y="25"/>
                    <a:pt x="51" y="22"/>
                    <a:pt x="51" y="22"/>
                  </a:cubicBezTo>
                  <a:cubicBezTo>
                    <a:pt x="52" y="22"/>
                    <a:pt x="52" y="22"/>
                    <a:pt x="52" y="21"/>
                  </a:cubicBezTo>
                  <a:cubicBezTo>
                    <a:pt x="52" y="21"/>
                    <a:pt x="52" y="22"/>
                    <a:pt x="52" y="22"/>
                  </a:cubicBezTo>
                  <a:cubicBezTo>
                    <a:pt x="53" y="18"/>
                    <a:pt x="53" y="17"/>
                    <a:pt x="56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7"/>
                    <a:pt x="53" y="17"/>
                  </a:cubicBezTo>
                  <a:cubicBezTo>
                    <a:pt x="53" y="17"/>
                    <a:pt x="51" y="21"/>
                    <a:pt x="51" y="21"/>
                  </a:cubicBezTo>
                  <a:cubicBezTo>
                    <a:pt x="51" y="21"/>
                    <a:pt x="51" y="17"/>
                    <a:pt x="50" y="17"/>
                  </a:cubicBezTo>
                  <a:cubicBezTo>
                    <a:pt x="52" y="22"/>
                    <a:pt x="52" y="22"/>
                    <a:pt x="50" y="23"/>
                  </a:cubicBezTo>
                  <a:cubicBezTo>
                    <a:pt x="49" y="22"/>
                    <a:pt x="49" y="21"/>
                    <a:pt x="48" y="21"/>
                  </a:cubicBezTo>
                  <a:cubicBezTo>
                    <a:pt x="48" y="22"/>
                    <a:pt x="49" y="22"/>
                    <a:pt x="50" y="23"/>
                  </a:cubicBezTo>
                  <a:cubicBezTo>
                    <a:pt x="48" y="24"/>
                    <a:pt x="47" y="25"/>
                    <a:pt x="45" y="26"/>
                  </a:cubicBezTo>
                  <a:cubicBezTo>
                    <a:pt x="45" y="25"/>
                    <a:pt x="45" y="24"/>
                    <a:pt x="44" y="23"/>
                  </a:cubicBezTo>
                  <a:cubicBezTo>
                    <a:pt x="45" y="22"/>
                    <a:pt x="46" y="20"/>
                    <a:pt x="48" y="18"/>
                  </a:cubicBezTo>
                  <a:cubicBezTo>
                    <a:pt x="47" y="20"/>
                    <a:pt x="45" y="21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1"/>
                    <a:pt x="44" y="18"/>
                    <a:pt x="44" y="16"/>
                  </a:cubicBezTo>
                  <a:cubicBezTo>
                    <a:pt x="45" y="15"/>
                    <a:pt x="45" y="14"/>
                    <a:pt x="45" y="13"/>
                  </a:cubicBezTo>
                  <a:cubicBezTo>
                    <a:pt x="46" y="12"/>
                    <a:pt x="50" y="9"/>
                    <a:pt x="52" y="8"/>
                  </a:cubicBezTo>
                  <a:cubicBezTo>
                    <a:pt x="49" y="10"/>
                    <a:pt x="47" y="11"/>
                    <a:pt x="46" y="13"/>
                  </a:cubicBezTo>
                  <a:cubicBezTo>
                    <a:pt x="46" y="12"/>
                    <a:pt x="46" y="11"/>
                    <a:pt x="47" y="10"/>
                  </a:cubicBezTo>
                  <a:cubicBezTo>
                    <a:pt x="46" y="10"/>
                    <a:pt x="46" y="12"/>
                    <a:pt x="45" y="14"/>
                  </a:cubicBezTo>
                  <a:cubicBezTo>
                    <a:pt x="45" y="12"/>
                    <a:pt x="45" y="11"/>
                    <a:pt x="45" y="9"/>
                  </a:cubicBezTo>
                  <a:cubicBezTo>
                    <a:pt x="46" y="8"/>
                    <a:pt x="47" y="7"/>
                    <a:pt x="48" y="6"/>
                  </a:cubicBezTo>
                  <a:cubicBezTo>
                    <a:pt x="46" y="7"/>
                    <a:pt x="46" y="9"/>
                    <a:pt x="45" y="10"/>
                  </a:cubicBezTo>
                  <a:cubicBezTo>
                    <a:pt x="45" y="8"/>
                    <a:pt x="45" y="5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2"/>
                    <a:pt x="45" y="1"/>
                    <a:pt x="45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30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2"/>
                    <a:pt x="30" y="12"/>
                  </a:cubicBezTo>
                  <a:cubicBezTo>
                    <a:pt x="30" y="12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lose/>
                  <a:moveTo>
                    <a:pt x="31" y="12"/>
                  </a:moveTo>
                  <a:cubicBezTo>
                    <a:pt x="30" y="12"/>
                    <a:pt x="31" y="13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45" y="13"/>
                  </a:moveTo>
                  <a:cubicBezTo>
                    <a:pt x="45" y="14"/>
                    <a:pt x="45" y="14"/>
                    <a:pt x="45" y="15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53" y="17"/>
                  </a:moveTo>
                  <a:cubicBezTo>
                    <a:pt x="53" y="17"/>
                    <a:pt x="53" y="17"/>
                    <a:pt x="54" y="17"/>
                  </a:cubicBezTo>
                  <a:cubicBezTo>
                    <a:pt x="53" y="17"/>
                    <a:pt x="53" y="18"/>
                    <a:pt x="53" y="18"/>
                  </a:cubicBezTo>
                  <a:cubicBezTo>
                    <a:pt x="53" y="18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lose/>
                  <a:moveTo>
                    <a:pt x="40" y="16"/>
                  </a:moveTo>
                  <a:cubicBezTo>
                    <a:pt x="41" y="17"/>
                    <a:pt x="43" y="20"/>
                    <a:pt x="43" y="22"/>
                  </a:cubicBezTo>
                  <a:cubicBezTo>
                    <a:pt x="43" y="23"/>
                    <a:pt x="43" y="24"/>
                    <a:pt x="43" y="25"/>
                  </a:cubicBezTo>
                  <a:cubicBezTo>
                    <a:pt x="43" y="26"/>
                    <a:pt x="42" y="27"/>
                    <a:pt x="42" y="28"/>
                  </a:cubicBezTo>
                  <a:cubicBezTo>
                    <a:pt x="42" y="27"/>
                    <a:pt x="42" y="25"/>
                    <a:pt x="41" y="24"/>
                  </a:cubicBezTo>
                  <a:cubicBezTo>
                    <a:pt x="41" y="24"/>
                    <a:pt x="41" y="24"/>
                    <a:pt x="41" y="25"/>
                  </a:cubicBezTo>
                  <a:cubicBezTo>
                    <a:pt x="40" y="25"/>
                    <a:pt x="40" y="24"/>
                    <a:pt x="39" y="23"/>
                  </a:cubicBezTo>
                  <a:cubicBezTo>
                    <a:pt x="39" y="23"/>
                    <a:pt x="39" y="24"/>
                    <a:pt x="40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1" y="26"/>
                    <a:pt x="41" y="27"/>
                  </a:cubicBezTo>
                  <a:cubicBezTo>
                    <a:pt x="41" y="27"/>
                    <a:pt x="41" y="28"/>
                    <a:pt x="41" y="29"/>
                  </a:cubicBezTo>
                  <a:cubicBezTo>
                    <a:pt x="40" y="27"/>
                    <a:pt x="38" y="25"/>
                    <a:pt x="37" y="23"/>
                  </a:cubicBezTo>
                  <a:cubicBezTo>
                    <a:pt x="38" y="21"/>
                    <a:pt x="39" y="18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lose/>
                  <a:moveTo>
                    <a:pt x="63" y="22"/>
                  </a:moveTo>
                  <a:cubicBezTo>
                    <a:pt x="63" y="21"/>
                    <a:pt x="63" y="21"/>
                    <a:pt x="64" y="21"/>
                  </a:cubicBezTo>
                  <a:cubicBezTo>
                    <a:pt x="63" y="21"/>
                    <a:pt x="63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3"/>
                    <a:pt x="62" y="23"/>
                  </a:cubicBezTo>
                  <a:cubicBezTo>
                    <a:pt x="62" y="23"/>
                    <a:pt x="62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lose/>
                  <a:moveTo>
                    <a:pt x="35" y="21"/>
                  </a:moveTo>
                  <a:cubicBezTo>
                    <a:pt x="36" y="22"/>
                    <a:pt x="36" y="22"/>
                    <a:pt x="36" y="23"/>
                  </a:cubicBezTo>
                  <a:cubicBezTo>
                    <a:pt x="36" y="22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lose/>
                  <a:moveTo>
                    <a:pt x="50" y="23"/>
                  </a:moveTo>
                  <a:cubicBezTo>
                    <a:pt x="50" y="23"/>
                    <a:pt x="51" y="22"/>
                    <a:pt x="51" y="22"/>
                  </a:cubicBezTo>
                  <a:cubicBezTo>
                    <a:pt x="51" y="23"/>
                    <a:pt x="50" y="23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lose/>
                  <a:moveTo>
                    <a:pt x="44" y="23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4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lose/>
                  <a:moveTo>
                    <a:pt x="50" y="24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8" y="24"/>
                    <a:pt x="47" y="25"/>
                    <a:pt x="45" y="26"/>
                  </a:cubicBezTo>
                  <a:cubicBezTo>
                    <a:pt x="45" y="27"/>
                    <a:pt x="46" y="27"/>
                    <a:pt x="46" y="28"/>
                  </a:cubicBezTo>
                  <a:cubicBezTo>
                    <a:pt x="47" y="28"/>
                    <a:pt x="47" y="28"/>
                    <a:pt x="48" y="27"/>
                  </a:cubicBezTo>
                  <a:cubicBezTo>
                    <a:pt x="48" y="27"/>
                    <a:pt x="48" y="27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6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cubicBezTo>
                    <a:pt x="48" y="28"/>
                    <a:pt x="49" y="26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lose/>
                  <a:moveTo>
                    <a:pt x="41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3"/>
                    <a:pt x="42" y="23"/>
                  </a:cubicBezTo>
                  <a:cubicBezTo>
                    <a:pt x="42" y="23"/>
                    <a:pt x="41" y="23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lose/>
                  <a:moveTo>
                    <a:pt x="44" y="24"/>
                  </a:moveTo>
                  <a:cubicBezTo>
                    <a:pt x="44" y="24"/>
                    <a:pt x="44" y="23"/>
                    <a:pt x="44" y="23"/>
                  </a:cubicBezTo>
                  <a:cubicBezTo>
                    <a:pt x="44" y="23"/>
                    <a:pt x="45" y="25"/>
                    <a:pt x="45" y="26"/>
                  </a:cubicBezTo>
                  <a:cubicBezTo>
                    <a:pt x="44" y="26"/>
                    <a:pt x="44" y="27"/>
                    <a:pt x="43" y="27"/>
                  </a:cubicBezTo>
                  <a:cubicBezTo>
                    <a:pt x="43" y="26"/>
                    <a:pt x="44" y="25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lose/>
                  <a:moveTo>
                    <a:pt x="30" y="25"/>
                  </a:move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2" y="28"/>
                    <a:pt x="32" y="29"/>
                  </a:cubicBezTo>
                  <a:cubicBezTo>
                    <a:pt x="31" y="27"/>
                    <a:pt x="31" y="27"/>
                    <a:pt x="31" y="25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1" y="26"/>
                    <a:pt x="31" y="26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lose/>
                  <a:moveTo>
                    <a:pt x="40" y="24"/>
                  </a:moveTo>
                  <a:cubicBezTo>
                    <a:pt x="40" y="25"/>
                    <a:pt x="41" y="25"/>
                    <a:pt x="41" y="25"/>
                  </a:cubicBezTo>
                  <a:cubicBezTo>
                    <a:pt x="41" y="26"/>
                    <a:pt x="41" y="26"/>
                    <a:pt x="41" y="27"/>
                  </a:cubicBezTo>
                  <a:cubicBezTo>
                    <a:pt x="41" y="26"/>
                    <a:pt x="40" y="25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lose/>
                  <a:moveTo>
                    <a:pt x="37" y="27"/>
                  </a:moveTo>
                  <a:cubicBezTo>
                    <a:pt x="36" y="26"/>
                    <a:pt x="34" y="26"/>
                    <a:pt x="33" y="26"/>
                  </a:cubicBezTo>
                  <a:cubicBezTo>
                    <a:pt x="33" y="26"/>
                    <a:pt x="32" y="28"/>
                    <a:pt x="32" y="29"/>
                  </a:cubicBezTo>
                  <a:cubicBezTo>
                    <a:pt x="32" y="29"/>
                    <a:pt x="32" y="30"/>
                    <a:pt x="33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8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  <a:moveTo>
                    <a:pt x="51" y="27"/>
                  </a:moveTo>
                  <a:cubicBezTo>
                    <a:pt x="47" y="28"/>
                    <a:pt x="49" y="27"/>
                    <a:pt x="47" y="30"/>
                  </a:cubicBezTo>
                  <a:cubicBezTo>
                    <a:pt x="46" y="31"/>
                    <a:pt x="45" y="32"/>
                    <a:pt x="44" y="32"/>
                  </a:cubicBezTo>
                  <a:cubicBezTo>
                    <a:pt x="44" y="33"/>
                    <a:pt x="45" y="34"/>
                    <a:pt x="45" y="34"/>
                  </a:cubicBezTo>
                  <a:cubicBezTo>
                    <a:pt x="47" y="34"/>
                    <a:pt x="49" y="33"/>
                    <a:pt x="51" y="33"/>
                  </a:cubicBezTo>
                  <a:cubicBezTo>
                    <a:pt x="51" y="33"/>
                    <a:pt x="51" y="32"/>
                    <a:pt x="52" y="32"/>
                  </a:cubicBezTo>
                  <a:cubicBezTo>
                    <a:pt x="54" y="30"/>
                    <a:pt x="53" y="31"/>
                    <a:pt x="54" y="28"/>
                  </a:cubicBezTo>
                  <a:cubicBezTo>
                    <a:pt x="54" y="27"/>
                    <a:pt x="55" y="27"/>
                    <a:pt x="55" y="26"/>
                  </a:cubicBezTo>
                  <a:cubicBezTo>
                    <a:pt x="54" y="26"/>
                    <a:pt x="52" y="26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39" y="27"/>
                  </a:moveTo>
                  <a:cubicBezTo>
                    <a:pt x="38" y="27"/>
                    <a:pt x="38" y="27"/>
                    <a:pt x="37" y="27"/>
                  </a:cubicBezTo>
                  <a:cubicBezTo>
                    <a:pt x="38" y="28"/>
                    <a:pt x="38" y="28"/>
                    <a:pt x="39" y="29"/>
                  </a:cubicBezTo>
                  <a:cubicBezTo>
                    <a:pt x="39" y="29"/>
                    <a:pt x="40" y="29"/>
                    <a:pt x="41" y="29"/>
                  </a:cubicBezTo>
                  <a:cubicBezTo>
                    <a:pt x="40" y="28"/>
                    <a:pt x="40" y="28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lose/>
                  <a:moveTo>
                    <a:pt x="44" y="27"/>
                  </a:moveTo>
                  <a:cubicBezTo>
                    <a:pt x="43" y="28"/>
                    <a:pt x="43" y="28"/>
                    <a:pt x="43" y="29"/>
                  </a:cubicBezTo>
                  <a:cubicBezTo>
                    <a:pt x="44" y="29"/>
                    <a:pt x="45" y="29"/>
                    <a:pt x="46" y="28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4" y="26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  <a:moveTo>
                    <a:pt x="46" y="28"/>
                  </a:moveTo>
                  <a:cubicBezTo>
                    <a:pt x="46" y="28"/>
                    <a:pt x="47" y="28"/>
                    <a:pt x="47" y="28"/>
                  </a:cubicBezTo>
                  <a:cubicBezTo>
                    <a:pt x="47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lose/>
                  <a:moveTo>
                    <a:pt x="42" y="28"/>
                  </a:moveTo>
                  <a:cubicBezTo>
                    <a:pt x="42" y="27"/>
                    <a:pt x="42" y="26"/>
                    <a:pt x="43" y="25"/>
                  </a:cubicBezTo>
                  <a:cubicBezTo>
                    <a:pt x="43" y="27"/>
                    <a:pt x="42" y="28"/>
                    <a:pt x="42" y="30"/>
                  </a:cubicBezTo>
                  <a:cubicBezTo>
                    <a:pt x="42" y="29"/>
                    <a:pt x="42" y="29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58" y="29"/>
                  </a:moveTo>
                  <a:cubicBezTo>
                    <a:pt x="57" y="29"/>
                    <a:pt x="57" y="29"/>
                    <a:pt x="57" y="29"/>
                  </a:cubicBezTo>
                  <a:cubicBezTo>
                    <a:pt x="57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41" y="29"/>
                  </a:moveTo>
                  <a:cubicBezTo>
                    <a:pt x="41" y="29"/>
                    <a:pt x="41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1"/>
                    <a:pt x="41" y="32"/>
                    <a:pt x="41" y="33"/>
                  </a:cubicBezTo>
                  <a:cubicBezTo>
                    <a:pt x="41" y="33"/>
                    <a:pt x="42" y="32"/>
                    <a:pt x="42" y="32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30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  <a:moveTo>
                    <a:pt x="46" y="29"/>
                  </a:moveTo>
                  <a:cubicBezTo>
                    <a:pt x="46" y="29"/>
                    <a:pt x="46" y="29"/>
                    <a:pt x="46" y="28"/>
                  </a:cubicBezTo>
                  <a:cubicBezTo>
                    <a:pt x="45" y="29"/>
                    <a:pt x="44" y="29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1"/>
                    <a:pt x="45" y="31"/>
                  </a:cubicBezTo>
                  <a:cubicBezTo>
                    <a:pt x="45" y="30"/>
                    <a:pt x="45" y="30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lose/>
                  <a:moveTo>
                    <a:pt x="39" y="29"/>
                  </a:moveTo>
                  <a:cubicBezTo>
                    <a:pt x="39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9" y="30"/>
                    <a:pt x="39" y="30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61" y="30"/>
                  </a:moveTo>
                  <a:cubicBezTo>
                    <a:pt x="62" y="30"/>
                    <a:pt x="63" y="29"/>
                    <a:pt x="64" y="29"/>
                  </a:cubicBezTo>
                  <a:cubicBezTo>
                    <a:pt x="63" y="29"/>
                    <a:pt x="62" y="29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lose/>
                  <a:moveTo>
                    <a:pt x="56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3"/>
                    <a:pt x="57" y="34"/>
                  </a:cubicBezTo>
                  <a:cubicBezTo>
                    <a:pt x="54" y="34"/>
                    <a:pt x="52" y="34"/>
                    <a:pt x="49" y="34"/>
                  </a:cubicBezTo>
                  <a:cubicBezTo>
                    <a:pt x="50" y="34"/>
                    <a:pt x="51" y="34"/>
                    <a:pt x="51" y="33"/>
                  </a:cubicBezTo>
                  <a:cubicBezTo>
                    <a:pt x="53" y="32"/>
                    <a:pt x="55" y="31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29"/>
                  </a:cubicBezTo>
                  <a:cubicBezTo>
                    <a:pt x="46" y="30"/>
                    <a:pt x="45" y="30"/>
                    <a:pt x="45" y="31"/>
                  </a:cubicBezTo>
                  <a:cubicBezTo>
                    <a:pt x="45" y="31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lose/>
                  <a:moveTo>
                    <a:pt x="26" y="30"/>
                  </a:moveTo>
                  <a:cubicBezTo>
                    <a:pt x="27" y="30"/>
                    <a:pt x="27" y="30"/>
                    <a:pt x="28" y="32"/>
                  </a:cubicBezTo>
                  <a:cubicBezTo>
                    <a:pt x="27" y="31"/>
                    <a:pt x="27" y="31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lose/>
                  <a:moveTo>
                    <a:pt x="36" y="30"/>
                  </a:moveTo>
                  <a:cubicBezTo>
                    <a:pt x="35" y="30"/>
                    <a:pt x="34" y="30"/>
                    <a:pt x="33" y="30"/>
                  </a:cubicBezTo>
                  <a:cubicBezTo>
                    <a:pt x="34" y="32"/>
                    <a:pt x="34" y="35"/>
                    <a:pt x="36" y="36"/>
                  </a:cubicBezTo>
                  <a:cubicBezTo>
                    <a:pt x="36" y="36"/>
                    <a:pt x="37" y="35"/>
                    <a:pt x="38" y="34"/>
                  </a:cubicBezTo>
                  <a:cubicBezTo>
                    <a:pt x="37" y="35"/>
                    <a:pt x="37" y="36"/>
                    <a:pt x="36" y="36"/>
                  </a:cubicBezTo>
                  <a:cubicBezTo>
                    <a:pt x="36" y="37"/>
                    <a:pt x="37" y="37"/>
                    <a:pt x="37" y="37"/>
                  </a:cubicBezTo>
                  <a:cubicBezTo>
                    <a:pt x="37" y="37"/>
                    <a:pt x="38" y="35"/>
                    <a:pt x="38" y="34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4"/>
                    <a:pt x="38" y="34"/>
                    <a:pt x="38" y="34"/>
                  </a:cubicBezTo>
                  <a:cubicBezTo>
                    <a:pt x="38" y="34"/>
                    <a:pt x="38" y="33"/>
                    <a:pt x="39" y="33"/>
                  </a:cubicBezTo>
                  <a:cubicBezTo>
                    <a:pt x="37" y="33"/>
                    <a:pt x="36" y="33"/>
                    <a:pt x="35" y="32"/>
                  </a:cubicBezTo>
                  <a:cubicBezTo>
                    <a:pt x="36" y="33"/>
                    <a:pt x="37" y="33"/>
                    <a:pt x="39" y="33"/>
                  </a:cubicBezTo>
                  <a:cubicBezTo>
                    <a:pt x="39" y="32"/>
                    <a:pt x="39" y="31"/>
                    <a:pt x="40" y="31"/>
                  </a:cubicBezTo>
                  <a:cubicBezTo>
                    <a:pt x="39" y="30"/>
                    <a:pt x="39" y="30"/>
                    <a:pt x="39" y="29"/>
                  </a:cubicBezTo>
                  <a:cubicBezTo>
                    <a:pt x="38" y="30"/>
                    <a:pt x="37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lose/>
                  <a:moveTo>
                    <a:pt x="43" y="30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4" y="31"/>
                  </a:cubicBezTo>
                  <a:cubicBezTo>
                    <a:pt x="44" y="31"/>
                    <a:pt x="44" y="31"/>
                    <a:pt x="43" y="32"/>
                  </a:cubicBezTo>
                  <a:cubicBezTo>
                    <a:pt x="44" y="32"/>
                    <a:pt x="44" y="31"/>
                    <a:pt x="44" y="31"/>
                  </a:cubicBezTo>
                  <a:cubicBezTo>
                    <a:pt x="44" y="31"/>
                    <a:pt x="44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lose/>
                  <a:moveTo>
                    <a:pt x="55" y="29"/>
                  </a:moveTo>
                  <a:cubicBezTo>
                    <a:pt x="54" y="30"/>
                    <a:pt x="53" y="30"/>
                    <a:pt x="53" y="31"/>
                  </a:cubicBezTo>
                  <a:cubicBezTo>
                    <a:pt x="56" y="30"/>
                    <a:pt x="56" y="29"/>
                    <a:pt x="58" y="27"/>
                  </a:cubicBezTo>
                  <a:cubicBezTo>
                    <a:pt x="57" y="28"/>
                    <a:pt x="56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lose/>
                  <a:moveTo>
                    <a:pt x="29" y="31"/>
                  </a:moveTo>
                  <a:cubicBezTo>
                    <a:pt x="29" y="31"/>
                    <a:pt x="29" y="31"/>
                    <a:pt x="28" y="31"/>
                  </a:cubicBezTo>
                  <a:cubicBezTo>
                    <a:pt x="29" y="32"/>
                    <a:pt x="30" y="33"/>
                    <a:pt x="31" y="34"/>
                  </a:cubicBezTo>
                  <a:cubicBezTo>
                    <a:pt x="31" y="32"/>
                    <a:pt x="31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53" y="32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2"/>
                    <a:pt x="51" y="32"/>
                  </a:cubicBezTo>
                  <a:cubicBezTo>
                    <a:pt x="52" y="32"/>
                    <a:pt x="52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lose/>
                  <a:moveTo>
                    <a:pt x="30" y="31"/>
                  </a:moveTo>
                  <a:cubicBezTo>
                    <a:pt x="31" y="31"/>
                    <a:pt x="31" y="31"/>
                    <a:pt x="31" y="32"/>
                  </a:cubicBezTo>
                  <a:cubicBezTo>
                    <a:pt x="31" y="32"/>
                    <a:pt x="32" y="32"/>
                    <a:pt x="32" y="32"/>
                  </a:cubicBezTo>
                  <a:cubicBezTo>
                    <a:pt x="31" y="31"/>
                    <a:pt x="30" y="29"/>
                    <a:pt x="29" y="28"/>
                  </a:cubicBezTo>
                  <a:cubicBezTo>
                    <a:pt x="29" y="29"/>
                    <a:pt x="30" y="30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lose/>
                  <a:moveTo>
                    <a:pt x="31" y="32"/>
                  </a:moveTo>
                  <a:cubicBezTo>
                    <a:pt x="30" y="32"/>
                    <a:pt x="30" y="31"/>
                    <a:pt x="30" y="31"/>
                  </a:cubicBezTo>
                  <a:cubicBezTo>
                    <a:pt x="30" y="32"/>
                    <a:pt x="30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31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2" y="32"/>
                    <a:pt x="32" y="32"/>
                    <a:pt x="33" y="34"/>
                  </a:cubicBezTo>
                  <a:cubicBezTo>
                    <a:pt x="32" y="33"/>
                    <a:pt x="32" y="33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61" y="30"/>
                  </a:moveTo>
                  <a:cubicBezTo>
                    <a:pt x="60" y="31"/>
                    <a:pt x="59" y="32"/>
                    <a:pt x="59" y="33"/>
                  </a:cubicBezTo>
                  <a:cubicBezTo>
                    <a:pt x="60" y="32"/>
                    <a:pt x="60" y="31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lose/>
                  <a:moveTo>
                    <a:pt x="39" y="32"/>
                  </a:moveTo>
                  <a:cubicBezTo>
                    <a:pt x="39" y="32"/>
                    <a:pt x="39" y="32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3"/>
                    <a:pt x="40" y="33"/>
                    <a:pt x="41" y="33"/>
                  </a:cubicBezTo>
                  <a:cubicBezTo>
                    <a:pt x="41" y="32"/>
                    <a:pt x="40" y="31"/>
                    <a:pt x="40" y="31"/>
                  </a:cubicBezTo>
                  <a:cubicBezTo>
                    <a:pt x="39" y="31"/>
                    <a:pt x="39" y="31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lose/>
                  <a:moveTo>
                    <a:pt x="39" y="33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9" y="35"/>
                    <a:pt x="39" y="35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40" y="35"/>
                    <a:pt x="40" y="36"/>
                    <a:pt x="40" y="38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0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1" y="33"/>
                  </a:moveTo>
                  <a:cubicBezTo>
                    <a:pt x="41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lose/>
                  <a:moveTo>
                    <a:pt x="33" y="33"/>
                  </a:moveTo>
                  <a:cubicBezTo>
                    <a:pt x="33" y="33"/>
                    <a:pt x="33" y="33"/>
                    <a:pt x="32" y="33"/>
                  </a:cubicBezTo>
                  <a:cubicBezTo>
                    <a:pt x="33" y="33"/>
                    <a:pt x="34" y="35"/>
                    <a:pt x="34" y="35"/>
                  </a:cubicBezTo>
                  <a:cubicBezTo>
                    <a:pt x="34" y="34"/>
                    <a:pt x="34" y="34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lose/>
                  <a:moveTo>
                    <a:pt x="43" y="33"/>
                  </a:moveTo>
                  <a:cubicBezTo>
                    <a:pt x="43" y="33"/>
                    <a:pt x="44" y="33"/>
                    <a:pt x="44" y="32"/>
                  </a:cubicBezTo>
                  <a:cubicBezTo>
                    <a:pt x="44" y="33"/>
                    <a:pt x="45" y="34"/>
                    <a:pt x="45" y="34"/>
                  </a:cubicBezTo>
                  <a:cubicBezTo>
                    <a:pt x="44" y="34"/>
                    <a:pt x="44" y="34"/>
                    <a:pt x="43" y="35"/>
                  </a:cubicBezTo>
                  <a:cubicBezTo>
                    <a:pt x="43" y="34"/>
                    <a:pt x="43" y="34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lose/>
                  <a:moveTo>
                    <a:pt x="41" y="33"/>
                  </a:moveTo>
                  <a:cubicBezTo>
                    <a:pt x="41" y="33"/>
                    <a:pt x="41" y="33"/>
                    <a:pt x="42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lose/>
                  <a:moveTo>
                    <a:pt x="41" y="33"/>
                  </a:moveTo>
                  <a:cubicBezTo>
                    <a:pt x="42" y="34"/>
                    <a:pt x="41" y="38"/>
                    <a:pt x="41" y="39"/>
                  </a:cubicBezTo>
                  <a:cubicBezTo>
                    <a:pt x="41" y="39"/>
                    <a:pt x="40" y="39"/>
                    <a:pt x="40" y="39"/>
                  </a:cubicBezTo>
                  <a:cubicBezTo>
                    <a:pt x="40" y="37"/>
                    <a:pt x="41" y="35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lose/>
                  <a:moveTo>
                    <a:pt x="32" y="34"/>
                  </a:moveTo>
                  <a:cubicBezTo>
                    <a:pt x="32" y="33"/>
                    <a:pt x="31" y="33"/>
                    <a:pt x="31" y="33"/>
                  </a:cubicBezTo>
                  <a:cubicBezTo>
                    <a:pt x="32" y="33"/>
                    <a:pt x="33" y="34"/>
                    <a:pt x="33" y="35"/>
                  </a:cubicBezTo>
                  <a:cubicBezTo>
                    <a:pt x="33" y="35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lose/>
                  <a:moveTo>
                    <a:pt x="58" y="34"/>
                  </a:moveTo>
                  <a:cubicBezTo>
                    <a:pt x="58" y="34"/>
                    <a:pt x="58" y="34"/>
                    <a:pt x="59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lose/>
                  <a:moveTo>
                    <a:pt x="58" y="34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lose/>
                  <a:moveTo>
                    <a:pt x="49" y="34"/>
                  </a:moveTo>
                  <a:cubicBezTo>
                    <a:pt x="51" y="34"/>
                    <a:pt x="54" y="34"/>
                    <a:pt x="57" y="34"/>
                  </a:cubicBezTo>
                  <a:cubicBezTo>
                    <a:pt x="57" y="35"/>
                    <a:pt x="56" y="35"/>
                    <a:pt x="56" y="36"/>
                  </a:cubicBezTo>
                  <a:cubicBezTo>
                    <a:pt x="55" y="36"/>
                    <a:pt x="55" y="37"/>
                    <a:pt x="54" y="37"/>
                  </a:cubicBezTo>
                  <a:cubicBezTo>
                    <a:pt x="54" y="38"/>
                    <a:pt x="53" y="39"/>
                    <a:pt x="52" y="39"/>
                  </a:cubicBezTo>
                  <a:cubicBezTo>
                    <a:pt x="51" y="39"/>
                    <a:pt x="51" y="39"/>
                    <a:pt x="50" y="38"/>
                  </a:cubicBezTo>
                  <a:cubicBezTo>
                    <a:pt x="50" y="37"/>
                    <a:pt x="50" y="36"/>
                    <a:pt x="51" y="35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8"/>
                    <a:pt x="49" y="37"/>
                    <a:pt x="48" y="37"/>
                  </a:cubicBezTo>
                  <a:cubicBezTo>
                    <a:pt x="49" y="37"/>
                    <a:pt x="49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8" y="37"/>
                    <a:pt x="47" y="37"/>
                    <a:pt x="46" y="35"/>
                  </a:cubicBezTo>
                  <a:cubicBezTo>
                    <a:pt x="47" y="35"/>
                    <a:pt x="48" y="35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4"/>
                    <a:pt x="33" y="34"/>
                  </a:cubicBezTo>
                  <a:cubicBezTo>
                    <a:pt x="34" y="34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33" y="35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lose/>
                  <a:moveTo>
                    <a:pt x="34" y="35"/>
                  </a:moveTo>
                  <a:cubicBezTo>
                    <a:pt x="34" y="35"/>
                    <a:pt x="35" y="36"/>
                    <a:pt x="35" y="36"/>
                  </a:cubicBezTo>
                  <a:cubicBezTo>
                    <a:pt x="34" y="36"/>
                    <a:pt x="34" y="36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3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5" y="35"/>
                  </a:cubicBezTo>
                  <a:cubicBezTo>
                    <a:pt x="46" y="35"/>
                    <a:pt x="46" y="36"/>
                    <a:pt x="46" y="36"/>
                  </a:cubicBezTo>
                  <a:cubicBezTo>
                    <a:pt x="46" y="36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39" y="35"/>
                  </a:moveTo>
                  <a:cubicBezTo>
                    <a:pt x="39" y="35"/>
                    <a:pt x="38" y="35"/>
                    <a:pt x="38" y="34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9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lose/>
                  <a:moveTo>
                    <a:pt x="57" y="35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lose/>
                  <a:moveTo>
                    <a:pt x="45" y="35"/>
                  </a:moveTo>
                  <a:cubicBezTo>
                    <a:pt x="45" y="35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5" y="37"/>
                    <a:pt x="46" y="37"/>
                    <a:pt x="48" y="37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lose/>
                  <a:moveTo>
                    <a:pt x="56" y="36"/>
                  </a:moveTo>
                  <a:cubicBezTo>
                    <a:pt x="56" y="36"/>
                    <a:pt x="56" y="36"/>
                    <a:pt x="57" y="36"/>
                  </a:cubicBezTo>
                  <a:cubicBezTo>
                    <a:pt x="56" y="36"/>
                    <a:pt x="56" y="36"/>
                    <a:pt x="56" y="37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lose/>
                  <a:moveTo>
                    <a:pt x="38" y="35"/>
                  </a:moveTo>
                  <a:cubicBezTo>
                    <a:pt x="39" y="36"/>
                    <a:pt x="39" y="36"/>
                    <a:pt x="40" y="39"/>
                  </a:cubicBezTo>
                  <a:cubicBezTo>
                    <a:pt x="39" y="38"/>
                    <a:pt x="38" y="38"/>
                    <a:pt x="37" y="37"/>
                  </a:cubicBezTo>
                  <a:cubicBezTo>
                    <a:pt x="37" y="36"/>
                    <a:pt x="38" y="36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lose/>
                  <a:moveTo>
                    <a:pt x="56" y="36"/>
                  </a:moveTo>
                  <a:cubicBezTo>
                    <a:pt x="55" y="38"/>
                    <a:pt x="54" y="39"/>
                    <a:pt x="53" y="40"/>
                  </a:cubicBezTo>
                  <a:cubicBezTo>
                    <a:pt x="53" y="40"/>
                    <a:pt x="53" y="40"/>
                    <a:pt x="52" y="40"/>
                  </a:cubicBezTo>
                  <a:cubicBezTo>
                    <a:pt x="53" y="38"/>
                    <a:pt x="55" y="37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lose/>
                  <a:moveTo>
                    <a:pt x="43" y="37"/>
                  </a:moveTo>
                  <a:cubicBezTo>
                    <a:pt x="45" y="37"/>
                    <a:pt x="46" y="37"/>
                    <a:pt x="48" y="37"/>
                  </a:cubicBezTo>
                  <a:cubicBezTo>
                    <a:pt x="49" y="37"/>
                    <a:pt x="49" y="38"/>
                    <a:pt x="50" y="38"/>
                  </a:cubicBezTo>
                  <a:cubicBezTo>
                    <a:pt x="49" y="40"/>
                    <a:pt x="49" y="41"/>
                    <a:pt x="48" y="43"/>
                  </a:cubicBezTo>
                  <a:cubicBezTo>
                    <a:pt x="46" y="44"/>
                    <a:pt x="45" y="44"/>
                    <a:pt x="43" y="44"/>
                  </a:cubicBezTo>
                  <a:cubicBezTo>
                    <a:pt x="43" y="42"/>
                    <a:pt x="43" y="42"/>
                    <a:pt x="44" y="41"/>
                  </a:cubicBezTo>
                  <a:cubicBezTo>
                    <a:pt x="44" y="40"/>
                    <a:pt x="45" y="39"/>
                    <a:pt x="45" y="38"/>
                  </a:cubicBezTo>
                  <a:cubicBezTo>
                    <a:pt x="45" y="38"/>
                    <a:pt x="46" y="38"/>
                    <a:pt x="46" y="37"/>
                  </a:cubicBezTo>
                  <a:cubicBezTo>
                    <a:pt x="46" y="38"/>
                    <a:pt x="45" y="38"/>
                    <a:pt x="45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8"/>
                    <a:pt x="44" y="38"/>
                    <a:pt x="43" y="39"/>
                  </a:cubicBezTo>
                  <a:cubicBezTo>
                    <a:pt x="43" y="38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lose/>
                  <a:moveTo>
                    <a:pt x="64" y="37"/>
                  </a:moveTo>
                  <a:cubicBezTo>
                    <a:pt x="64" y="37"/>
                    <a:pt x="65" y="36"/>
                    <a:pt x="65" y="35"/>
                  </a:cubicBezTo>
                  <a:cubicBezTo>
                    <a:pt x="64" y="36"/>
                    <a:pt x="63" y="37"/>
                    <a:pt x="63" y="39"/>
                  </a:cubicBezTo>
                  <a:cubicBezTo>
                    <a:pt x="63" y="38"/>
                    <a:pt x="64" y="38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lose/>
                  <a:moveTo>
                    <a:pt x="43" y="39"/>
                  </a:moveTo>
                  <a:cubicBezTo>
                    <a:pt x="44" y="39"/>
                    <a:pt x="44" y="38"/>
                    <a:pt x="45" y="3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1"/>
                    <a:pt x="43" y="40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lose/>
                  <a:moveTo>
                    <a:pt x="38" y="39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8" y="39"/>
                    <a:pt x="38" y="39"/>
                  </a:cubicBezTo>
                  <a:cubicBezTo>
                    <a:pt x="39" y="40"/>
                    <a:pt x="39" y="40"/>
                    <a:pt x="40" y="4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lose/>
                  <a:moveTo>
                    <a:pt x="54" y="39"/>
                  </a:moveTo>
                  <a:cubicBezTo>
                    <a:pt x="54" y="39"/>
                    <a:pt x="54" y="39"/>
                    <a:pt x="55" y="39"/>
                  </a:cubicBezTo>
                  <a:cubicBezTo>
                    <a:pt x="55" y="39"/>
                    <a:pt x="55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lose/>
                  <a:moveTo>
                    <a:pt x="52" y="40"/>
                  </a:moveTo>
                  <a:cubicBezTo>
                    <a:pt x="51" y="39"/>
                    <a:pt x="51" y="39"/>
                    <a:pt x="50" y="38"/>
                  </a:cubicBezTo>
                  <a:cubicBezTo>
                    <a:pt x="49" y="40"/>
                    <a:pt x="49" y="41"/>
                    <a:pt x="49" y="43"/>
                  </a:cubicBezTo>
                  <a:cubicBezTo>
                    <a:pt x="50" y="42"/>
                    <a:pt x="51" y="41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54" y="40"/>
                  </a:move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lose/>
                  <a:moveTo>
                    <a:pt x="55" y="40"/>
                  </a:moveTo>
                  <a:cubicBezTo>
                    <a:pt x="55" y="40"/>
                    <a:pt x="55" y="40"/>
                    <a:pt x="56" y="40"/>
                  </a:cubicBezTo>
                  <a:cubicBezTo>
                    <a:pt x="55" y="40"/>
                    <a:pt x="55" y="40"/>
                    <a:pt x="55" y="41"/>
                  </a:cubicBezTo>
                  <a:cubicBezTo>
                    <a:pt x="55" y="41"/>
                    <a:pt x="54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lose/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40"/>
                    <a:pt x="51" y="40"/>
                    <a:pt x="51" y="41"/>
                  </a:cubicBezTo>
                  <a:cubicBezTo>
                    <a:pt x="52" y="41"/>
                    <a:pt x="52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lose/>
                  <a:moveTo>
                    <a:pt x="61" y="40"/>
                  </a:moveTo>
                  <a:cubicBezTo>
                    <a:pt x="59" y="40"/>
                    <a:pt x="58" y="40"/>
                    <a:pt x="56" y="40"/>
                  </a:cubicBezTo>
                  <a:cubicBezTo>
                    <a:pt x="56" y="40"/>
                    <a:pt x="55" y="40"/>
                    <a:pt x="55" y="41"/>
                  </a:cubicBezTo>
                  <a:cubicBezTo>
                    <a:pt x="57" y="40"/>
                    <a:pt x="59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41" y="40"/>
                  </a:moveTo>
                  <a:cubicBezTo>
                    <a:pt x="41" y="40"/>
                    <a:pt x="40" y="40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1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36" y="40"/>
                  </a:moveTo>
                  <a:cubicBezTo>
                    <a:pt x="36" y="40"/>
                    <a:pt x="37" y="40"/>
                    <a:pt x="38" y="39"/>
                  </a:cubicBezTo>
                  <a:cubicBezTo>
                    <a:pt x="38" y="40"/>
                    <a:pt x="38" y="40"/>
                    <a:pt x="39" y="40"/>
                  </a:cubicBezTo>
                  <a:cubicBezTo>
                    <a:pt x="38" y="40"/>
                    <a:pt x="36" y="41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lose/>
                  <a:moveTo>
                    <a:pt x="35" y="40"/>
                  </a:moveTo>
                  <a:cubicBezTo>
                    <a:pt x="35" y="40"/>
                    <a:pt x="35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lose/>
                  <a:moveTo>
                    <a:pt x="54" y="40"/>
                  </a:move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1"/>
                    <a:pt x="53" y="41"/>
                  </a:cubicBezTo>
                  <a:cubicBezTo>
                    <a:pt x="53" y="41"/>
                    <a:pt x="53" y="41"/>
                    <a:pt x="54" y="41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lose/>
                  <a:moveTo>
                    <a:pt x="39" y="41"/>
                  </a:moveTo>
                  <a:cubicBezTo>
                    <a:pt x="38" y="41"/>
                    <a:pt x="37" y="40"/>
                    <a:pt x="36" y="40"/>
                  </a:cubicBezTo>
                  <a:cubicBezTo>
                    <a:pt x="37" y="41"/>
                    <a:pt x="38" y="42"/>
                    <a:pt x="39" y="43"/>
                  </a:cubicBezTo>
                  <a:cubicBezTo>
                    <a:pt x="39" y="43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lose/>
                  <a:moveTo>
                    <a:pt x="55" y="41"/>
                  </a:moveTo>
                  <a:cubicBezTo>
                    <a:pt x="54" y="41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4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lose/>
                  <a:moveTo>
                    <a:pt x="40" y="41"/>
                  </a:moveTo>
                  <a:cubicBezTo>
                    <a:pt x="41" y="41"/>
                    <a:pt x="41" y="40"/>
                    <a:pt x="41" y="4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lose/>
                  <a:moveTo>
                    <a:pt x="55" y="41"/>
                  </a:moveTo>
                  <a:cubicBezTo>
                    <a:pt x="57" y="41"/>
                    <a:pt x="59" y="40"/>
                    <a:pt x="60" y="40"/>
                  </a:cubicBezTo>
                  <a:cubicBezTo>
                    <a:pt x="57" y="42"/>
                    <a:pt x="57" y="42"/>
                    <a:pt x="53" y="44"/>
                  </a:cubicBezTo>
                  <a:cubicBezTo>
                    <a:pt x="54" y="42"/>
                    <a:pt x="53" y="42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lose/>
                  <a:moveTo>
                    <a:pt x="55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lose/>
                  <a:moveTo>
                    <a:pt x="54" y="41"/>
                  </a:moveTo>
                  <a:cubicBezTo>
                    <a:pt x="53" y="41"/>
                    <a:pt x="53" y="41"/>
                    <a:pt x="52" y="41"/>
                  </a:cubicBezTo>
                  <a:cubicBezTo>
                    <a:pt x="51" y="42"/>
                    <a:pt x="51" y="42"/>
                    <a:pt x="50" y="43"/>
                  </a:cubicBezTo>
                  <a:cubicBezTo>
                    <a:pt x="49" y="44"/>
                    <a:pt x="48" y="44"/>
                    <a:pt x="46" y="44"/>
                  </a:cubicBezTo>
                  <a:cubicBezTo>
                    <a:pt x="47" y="45"/>
                    <a:pt x="47" y="45"/>
                    <a:pt x="47" y="46"/>
                  </a:cubicBezTo>
                  <a:cubicBezTo>
                    <a:pt x="47" y="46"/>
                    <a:pt x="50" y="45"/>
                    <a:pt x="51" y="4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3"/>
                    <a:pt x="53" y="42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lose/>
                  <a:moveTo>
                    <a:pt x="41" y="42"/>
                  </a:move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3"/>
                    <a:pt x="41" y="43"/>
                  </a:cubicBezTo>
                  <a:cubicBezTo>
                    <a:pt x="41" y="43"/>
                    <a:pt x="41" y="43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70" y="42"/>
                  </a:moveTo>
                  <a:cubicBezTo>
                    <a:pt x="66" y="42"/>
                    <a:pt x="62" y="42"/>
                    <a:pt x="58" y="4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4"/>
                    <a:pt x="59" y="45"/>
                    <a:pt x="61" y="45"/>
                  </a:cubicBezTo>
                  <a:cubicBezTo>
                    <a:pt x="61" y="45"/>
                    <a:pt x="59" y="45"/>
                    <a:pt x="56" y="44"/>
                  </a:cubicBezTo>
                  <a:cubicBezTo>
                    <a:pt x="55" y="44"/>
                    <a:pt x="54" y="45"/>
                    <a:pt x="53" y="45"/>
                  </a:cubicBezTo>
                  <a:cubicBezTo>
                    <a:pt x="52" y="45"/>
                    <a:pt x="51" y="46"/>
                    <a:pt x="50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46"/>
                    <a:pt x="56" y="45"/>
                    <a:pt x="56" y="45"/>
                  </a:cubicBezTo>
                  <a:cubicBezTo>
                    <a:pt x="56" y="45"/>
                    <a:pt x="56" y="45"/>
                    <a:pt x="55" y="46"/>
                  </a:cubicBezTo>
                  <a:cubicBezTo>
                    <a:pt x="57" y="46"/>
                    <a:pt x="60" y="46"/>
                    <a:pt x="62" y="46"/>
                  </a:cubicBezTo>
                  <a:cubicBezTo>
                    <a:pt x="61" y="46"/>
                    <a:pt x="50" y="46"/>
                    <a:pt x="49" y="46"/>
                  </a:cubicBezTo>
                  <a:cubicBezTo>
                    <a:pt x="48" y="46"/>
                    <a:pt x="48" y="46"/>
                    <a:pt x="47" y="47"/>
                  </a:cubicBezTo>
                  <a:cubicBezTo>
                    <a:pt x="49" y="48"/>
                    <a:pt x="48" y="47"/>
                    <a:pt x="50" y="47"/>
                  </a:cubicBezTo>
                  <a:cubicBezTo>
                    <a:pt x="50" y="47"/>
                    <a:pt x="49" y="47"/>
                    <a:pt x="49" y="47"/>
                  </a:cubicBezTo>
                  <a:cubicBezTo>
                    <a:pt x="49" y="48"/>
                    <a:pt x="51" y="49"/>
                    <a:pt x="52" y="50"/>
                  </a:cubicBezTo>
                  <a:cubicBezTo>
                    <a:pt x="53" y="49"/>
                    <a:pt x="53" y="48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8"/>
                    <a:pt x="53" y="48"/>
                  </a:cubicBezTo>
                  <a:cubicBezTo>
                    <a:pt x="54" y="48"/>
                    <a:pt x="54" y="47"/>
                    <a:pt x="55" y="46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8"/>
                    <a:pt x="53" y="48"/>
                  </a:cubicBezTo>
                  <a:cubicBezTo>
                    <a:pt x="54" y="48"/>
                    <a:pt x="55" y="48"/>
                    <a:pt x="55" y="47"/>
                  </a:cubicBezTo>
                  <a:cubicBezTo>
                    <a:pt x="54" y="48"/>
                    <a:pt x="53" y="48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5" y="49"/>
                    <a:pt x="57" y="48"/>
                    <a:pt x="58" y="48"/>
                  </a:cubicBezTo>
                  <a:cubicBezTo>
                    <a:pt x="57" y="49"/>
                    <a:pt x="55" y="49"/>
                    <a:pt x="53" y="50"/>
                  </a:cubicBezTo>
                  <a:cubicBezTo>
                    <a:pt x="54" y="50"/>
                    <a:pt x="55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6" y="51"/>
                    <a:pt x="56" y="51"/>
                    <a:pt x="57" y="51"/>
                  </a:cubicBezTo>
                  <a:cubicBezTo>
                    <a:pt x="56" y="51"/>
                    <a:pt x="56" y="51"/>
                    <a:pt x="55" y="51"/>
                  </a:cubicBezTo>
                  <a:cubicBezTo>
                    <a:pt x="50" y="54"/>
                    <a:pt x="52" y="52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0" y="56"/>
                    <a:pt x="50" y="56"/>
                    <a:pt x="51" y="56"/>
                  </a:cubicBezTo>
                  <a:cubicBezTo>
                    <a:pt x="51" y="56"/>
                    <a:pt x="52" y="55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2" y="57"/>
                    <a:pt x="53" y="57"/>
                  </a:cubicBezTo>
                  <a:cubicBezTo>
                    <a:pt x="55" y="54"/>
                    <a:pt x="58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59" y="51"/>
                    <a:pt x="55" y="54"/>
                    <a:pt x="53" y="57"/>
                  </a:cubicBezTo>
                  <a:cubicBezTo>
                    <a:pt x="53" y="57"/>
                    <a:pt x="55" y="56"/>
                    <a:pt x="55" y="56"/>
                  </a:cubicBezTo>
                  <a:cubicBezTo>
                    <a:pt x="56" y="55"/>
                    <a:pt x="57" y="55"/>
                    <a:pt x="57" y="54"/>
                  </a:cubicBezTo>
                  <a:cubicBezTo>
                    <a:pt x="60" y="51"/>
                    <a:pt x="63" y="49"/>
                    <a:pt x="66" y="47"/>
                  </a:cubicBezTo>
                  <a:cubicBezTo>
                    <a:pt x="64" y="49"/>
                    <a:pt x="60" y="52"/>
                    <a:pt x="56" y="56"/>
                  </a:cubicBezTo>
                  <a:cubicBezTo>
                    <a:pt x="57" y="55"/>
                    <a:pt x="59" y="54"/>
                    <a:pt x="61" y="54"/>
                  </a:cubicBezTo>
                  <a:cubicBezTo>
                    <a:pt x="62" y="53"/>
                    <a:pt x="63" y="52"/>
                    <a:pt x="65" y="51"/>
                  </a:cubicBezTo>
                  <a:cubicBezTo>
                    <a:pt x="65" y="50"/>
                    <a:pt x="65" y="50"/>
                    <a:pt x="65" y="49"/>
                  </a:cubicBezTo>
                  <a:cubicBezTo>
                    <a:pt x="67" y="45"/>
                    <a:pt x="68" y="45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39" y="43"/>
                  </a:moveTo>
                  <a:cubicBezTo>
                    <a:pt x="39" y="43"/>
                    <a:pt x="40" y="43"/>
                    <a:pt x="40" y="42"/>
                  </a:cubicBezTo>
                  <a:cubicBezTo>
                    <a:pt x="40" y="43"/>
                    <a:pt x="40" y="43"/>
                    <a:pt x="40" y="44"/>
                  </a:cubicBezTo>
                  <a:cubicBezTo>
                    <a:pt x="40" y="44"/>
                    <a:pt x="39" y="44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lose/>
                  <a:moveTo>
                    <a:pt x="41" y="43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39" y="43"/>
                  </a:moveTo>
                  <a:cubicBezTo>
                    <a:pt x="39" y="43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lose/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lose/>
                  <a:moveTo>
                    <a:pt x="40" y="44"/>
                  </a:move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53" y="44"/>
                  </a:moveTo>
                  <a:cubicBezTo>
                    <a:pt x="53" y="43"/>
                    <a:pt x="53" y="43"/>
                    <a:pt x="53" y="42"/>
                  </a:cubicBezTo>
                  <a:cubicBezTo>
                    <a:pt x="53" y="43"/>
                    <a:pt x="52" y="44"/>
                    <a:pt x="51" y="45"/>
                  </a:cubicBezTo>
                  <a:cubicBezTo>
                    <a:pt x="52" y="44"/>
                    <a:pt x="52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lose/>
                  <a:moveTo>
                    <a:pt x="22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5" y="46"/>
                    <a:pt x="28" y="47"/>
                    <a:pt x="30" y="50"/>
                  </a:cubicBezTo>
                  <a:cubicBezTo>
                    <a:pt x="28" y="49"/>
                    <a:pt x="29" y="49"/>
                    <a:pt x="27" y="47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3" y="46"/>
                    <a:pt x="26" y="47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22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5"/>
                  </a:cubicBezTo>
                  <a:cubicBezTo>
                    <a:pt x="22" y="45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5"/>
                    <a:pt x="45" y="45"/>
                  </a:cubicBezTo>
                  <a:cubicBezTo>
                    <a:pt x="45" y="45"/>
                    <a:pt x="46" y="45"/>
                    <a:pt x="46" y="46"/>
                  </a:cubicBezTo>
                  <a:cubicBezTo>
                    <a:pt x="46" y="46"/>
                    <a:pt x="46" y="46"/>
                    <a:pt x="47" y="46"/>
                  </a:cubicBezTo>
                  <a:cubicBezTo>
                    <a:pt x="47" y="45"/>
                    <a:pt x="46" y="45"/>
                    <a:pt x="46" y="44"/>
                  </a:cubicBezTo>
                  <a:cubicBezTo>
                    <a:pt x="46" y="44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lose/>
                  <a:moveTo>
                    <a:pt x="45" y="45"/>
                  </a:moveTo>
                  <a:cubicBezTo>
                    <a:pt x="44" y="45"/>
                    <a:pt x="44" y="45"/>
                    <a:pt x="43" y="45"/>
                  </a:cubicBezTo>
                  <a:cubicBezTo>
                    <a:pt x="43" y="45"/>
                    <a:pt x="43" y="46"/>
                    <a:pt x="43" y="46"/>
                  </a:cubicBezTo>
                  <a:cubicBezTo>
                    <a:pt x="44" y="46"/>
                    <a:pt x="45" y="46"/>
                    <a:pt x="46" y="46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lose/>
                  <a:moveTo>
                    <a:pt x="47" y="47"/>
                  </a:moveTo>
                  <a:cubicBezTo>
                    <a:pt x="47" y="47"/>
                    <a:pt x="46" y="47"/>
                    <a:pt x="46" y="47"/>
                  </a:cubicBezTo>
                  <a:cubicBezTo>
                    <a:pt x="47" y="47"/>
                    <a:pt x="47" y="47"/>
                    <a:pt x="48" y="47"/>
                  </a:cubicBezTo>
                  <a:cubicBezTo>
                    <a:pt x="48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lose/>
                  <a:moveTo>
                    <a:pt x="43" y="47"/>
                  </a:moveTo>
                  <a:cubicBezTo>
                    <a:pt x="46" y="47"/>
                    <a:pt x="45" y="47"/>
                    <a:pt x="47" y="47"/>
                  </a:cubicBezTo>
                  <a:cubicBezTo>
                    <a:pt x="46" y="48"/>
                    <a:pt x="45" y="48"/>
                    <a:pt x="43" y="48"/>
                  </a:cubicBezTo>
                  <a:cubicBezTo>
                    <a:pt x="43" y="48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lose/>
                  <a:moveTo>
                    <a:pt x="49" y="48"/>
                  </a:moveTo>
                  <a:cubicBezTo>
                    <a:pt x="49" y="48"/>
                    <a:pt x="48" y="48"/>
                    <a:pt x="48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lose/>
                  <a:moveTo>
                    <a:pt x="47" y="48"/>
                  </a:moveTo>
                  <a:cubicBezTo>
                    <a:pt x="48" y="48"/>
                    <a:pt x="49" y="48"/>
                    <a:pt x="49" y="48"/>
                  </a:cubicBezTo>
                  <a:cubicBezTo>
                    <a:pt x="48" y="48"/>
                    <a:pt x="48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lose/>
                  <a:moveTo>
                    <a:pt x="47" y="48"/>
                  </a:moveTo>
                  <a:cubicBezTo>
                    <a:pt x="46" y="48"/>
                    <a:pt x="45" y="48"/>
                    <a:pt x="43" y="48"/>
                  </a:cubicBezTo>
                  <a:cubicBezTo>
                    <a:pt x="43" y="49"/>
                    <a:pt x="43" y="50"/>
                    <a:pt x="43" y="51"/>
                  </a:cubicBezTo>
                  <a:cubicBezTo>
                    <a:pt x="44" y="51"/>
                    <a:pt x="46" y="56"/>
                    <a:pt x="46" y="56"/>
                  </a:cubicBezTo>
                  <a:cubicBezTo>
                    <a:pt x="47" y="56"/>
                    <a:pt x="47" y="56"/>
                    <a:pt x="48" y="56"/>
                  </a:cubicBezTo>
                  <a:cubicBezTo>
                    <a:pt x="48" y="56"/>
                    <a:pt x="48" y="56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9" y="55"/>
                    <a:pt x="49" y="55"/>
                  </a:cubicBezTo>
                  <a:cubicBezTo>
                    <a:pt x="49" y="55"/>
                    <a:pt x="49" y="54"/>
                    <a:pt x="48" y="54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7" y="54"/>
                    <a:pt x="47" y="54"/>
                    <a:pt x="46" y="54"/>
                  </a:cubicBezTo>
                  <a:cubicBezTo>
                    <a:pt x="47" y="54"/>
                    <a:pt x="48" y="54"/>
                    <a:pt x="48" y="54"/>
                  </a:cubicBezTo>
                  <a:cubicBezTo>
                    <a:pt x="48" y="53"/>
                    <a:pt x="49" y="53"/>
                    <a:pt x="49" y="52"/>
                  </a:cubicBezTo>
                  <a:cubicBezTo>
                    <a:pt x="49" y="53"/>
                    <a:pt x="49" y="53"/>
                    <a:pt x="48" y="54"/>
                  </a:cubicBezTo>
                  <a:cubicBezTo>
                    <a:pt x="50" y="55"/>
                    <a:pt x="50" y="54"/>
                    <a:pt x="50" y="53"/>
                  </a:cubicBezTo>
                  <a:cubicBezTo>
                    <a:pt x="50" y="52"/>
                    <a:pt x="50" y="50"/>
                    <a:pt x="49" y="49"/>
                  </a:cubicBezTo>
                  <a:cubicBezTo>
                    <a:pt x="48" y="48"/>
                    <a:pt x="48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0" y="49"/>
                    <a:pt x="50" y="49"/>
                  </a:cubicBezTo>
                  <a:cubicBezTo>
                    <a:pt x="50" y="49"/>
                    <a:pt x="49" y="49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lose/>
                  <a:moveTo>
                    <a:pt x="23" y="49"/>
                  </a:moveTo>
                  <a:cubicBezTo>
                    <a:pt x="22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49"/>
                    <a:pt x="22" y="49"/>
                    <a:pt x="21" y="49"/>
                  </a:cubicBezTo>
                  <a:cubicBezTo>
                    <a:pt x="23" y="50"/>
                    <a:pt x="26" y="49"/>
                    <a:pt x="28" y="49"/>
                  </a:cubicBezTo>
                  <a:cubicBezTo>
                    <a:pt x="26" y="48"/>
                    <a:pt x="27" y="48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lose/>
                  <a:moveTo>
                    <a:pt x="21" y="49"/>
                  </a:moveTo>
                  <a:cubicBezTo>
                    <a:pt x="20" y="49"/>
                    <a:pt x="20" y="49"/>
                    <a:pt x="19" y="49"/>
                  </a:cubicBezTo>
                  <a:cubicBezTo>
                    <a:pt x="20" y="49"/>
                    <a:pt x="20" y="50"/>
                    <a:pt x="21" y="50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68" y="47"/>
                  </a:moveTo>
                  <a:cubicBezTo>
                    <a:pt x="67" y="49"/>
                    <a:pt x="67" y="49"/>
                    <a:pt x="65" y="51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7" y="46"/>
                    <a:pt x="67" y="46"/>
                  </a:cubicBezTo>
                  <a:cubicBezTo>
                    <a:pt x="68" y="45"/>
                    <a:pt x="69" y="44"/>
                    <a:pt x="69" y="43"/>
                  </a:cubicBezTo>
                  <a:cubicBezTo>
                    <a:pt x="69" y="44"/>
                    <a:pt x="68" y="45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lose/>
                  <a:moveTo>
                    <a:pt x="21" y="50"/>
                  </a:move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lose/>
                  <a:moveTo>
                    <a:pt x="28" y="50"/>
                  </a:moveTo>
                  <a:cubicBezTo>
                    <a:pt x="26" y="50"/>
                    <a:pt x="24" y="50"/>
                    <a:pt x="22" y="50"/>
                  </a:cubicBezTo>
                  <a:cubicBezTo>
                    <a:pt x="25" y="51"/>
                    <a:pt x="28" y="52"/>
                    <a:pt x="31" y="53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lose/>
                  <a:moveTo>
                    <a:pt x="22" y="50"/>
                  </a:move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3" y="51"/>
                    <a:pt x="23" y="51"/>
                  </a:cubicBezTo>
                  <a:cubicBezTo>
                    <a:pt x="25" y="52"/>
                    <a:pt x="27" y="53"/>
                    <a:pt x="28" y="53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8" y="52"/>
                    <a:pt x="25" y="51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lose/>
                  <a:moveTo>
                    <a:pt x="20" y="50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lose/>
                  <a:moveTo>
                    <a:pt x="21" y="50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2" y="50"/>
                    <a:pt x="22" y="51"/>
                  </a:cubicBezTo>
                  <a:cubicBezTo>
                    <a:pt x="22" y="50"/>
                    <a:pt x="22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lose/>
                  <a:moveTo>
                    <a:pt x="52" y="50"/>
                  </a:moveTo>
                  <a:cubicBezTo>
                    <a:pt x="51" y="49"/>
                    <a:pt x="50" y="49"/>
                    <a:pt x="49" y="49"/>
                  </a:cubicBezTo>
                  <a:cubicBezTo>
                    <a:pt x="50" y="50"/>
                    <a:pt x="50" y="52"/>
                    <a:pt x="51" y="53"/>
                  </a:cubicBezTo>
                  <a:cubicBezTo>
                    <a:pt x="51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lose/>
                  <a:moveTo>
                    <a:pt x="53" y="50"/>
                  </a:move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lose/>
                  <a:moveTo>
                    <a:pt x="52" y="50"/>
                  </a:move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3" y="50"/>
                    <a:pt x="54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50"/>
                    <a:pt x="54" y="51"/>
                    <a:pt x="55" y="51"/>
                  </a:cubicBezTo>
                  <a:cubicBezTo>
                    <a:pt x="54" y="52"/>
                    <a:pt x="52" y="52"/>
                    <a:pt x="51" y="53"/>
                  </a:cubicBezTo>
                  <a:cubicBezTo>
                    <a:pt x="52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lose/>
                  <a:moveTo>
                    <a:pt x="31" y="52"/>
                  </a:moveTo>
                  <a:cubicBezTo>
                    <a:pt x="30" y="51"/>
                    <a:pt x="30" y="51"/>
                    <a:pt x="29" y="50"/>
                  </a:cubicBezTo>
                  <a:cubicBezTo>
                    <a:pt x="32" y="51"/>
                    <a:pt x="32" y="51"/>
                    <a:pt x="35" y="52"/>
                  </a:cubicBezTo>
                  <a:cubicBezTo>
                    <a:pt x="34" y="52"/>
                    <a:pt x="33" y="52"/>
                    <a:pt x="32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7" y="52"/>
                    <a:pt x="34" y="52"/>
                    <a:pt x="37" y="52"/>
                  </a:cubicBezTo>
                  <a:cubicBezTo>
                    <a:pt x="38" y="52"/>
                    <a:pt x="39" y="52"/>
                    <a:pt x="39" y="52"/>
                  </a:cubicBezTo>
                  <a:cubicBezTo>
                    <a:pt x="39" y="53"/>
                    <a:pt x="38" y="54"/>
                    <a:pt x="38" y="54"/>
                  </a:cubicBezTo>
                  <a:cubicBezTo>
                    <a:pt x="37" y="55"/>
                    <a:pt x="35" y="55"/>
                    <a:pt x="34" y="54"/>
                  </a:cubicBezTo>
                  <a:cubicBezTo>
                    <a:pt x="33" y="54"/>
                    <a:pt x="32" y="54"/>
                    <a:pt x="32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lose/>
                  <a:moveTo>
                    <a:pt x="24" y="52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lose/>
                  <a:moveTo>
                    <a:pt x="39" y="52"/>
                  </a:moveTo>
                  <a:cubicBezTo>
                    <a:pt x="40" y="52"/>
                    <a:pt x="41" y="52"/>
                    <a:pt x="41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0" y="54"/>
                    <a:pt x="39" y="54"/>
                    <a:pt x="38" y="54"/>
                  </a:cubicBezTo>
                  <a:cubicBezTo>
                    <a:pt x="39" y="54"/>
                    <a:pt x="39" y="53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4" y="52"/>
                  </a:moveTo>
                  <a:cubicBezTo>
                    <a:pt x="25" y="53"/>
                    <a:pt x="26" y="53"/>
                    <a:pt x="27" y="54"/>
                  </a:cubicBezTo>
                  <a:cubicBezTo>
                    <a:pt x="26" y="54"/>
                    <a:pt x="26" y="54"/>
                    <a:pt x="25" y="54"/>
                  </a:cubicBezTo>
                  <a:cubicBezTo>
                    <a:pt x="25" y="54"/>
                    <a:pt x="25" y="53"/>
                    <a:pt x="24" y="53"/>
                  </a:cubicBezTo>
                  <a:cubicBezTo>
                    <a:pt x="24" y="53"/>
                    <a:pt x="24" y="53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lose/>
                  <a:moveTo>
                    <a:pt x="31" y="53"/>
                  </a:move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lose/>
                  <a:moveTo>
                    <a:pt x="31" y="53"/>
                  </a:moveTo>
                  <a:cubicBezTo>
                    <a:pt x="32" y="53"/>
                    <a:pt x="32" y="53"/>
                    <a:pt x="32" y="54"/>
                  </a:cubicBezTo>
                  <a:cubicBezTo>
                    <a:pt x="31" y="54"/>
                    <a:pt x="31" y="54"/>
                    <a:pt x="30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lose/>
                  <a:moveTo>
                    <a:pt x="28" y="54"/>
                  </a:moveTo>
                  <a:cubicBezTo>
                    <a:pt x="27" y="54"/>
                    <a:pt x="27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lose/>
                  <a:moveTo>
                    <a:pt x="43" y="53"/>
                  </a:moveTo>
                  <a:cubicBezTo>
                    <a:pt x="44" y="55"/>
                    <a:pt x="44" y="54"/>
                    <a:pt x="45" y="57"/>
                  </a:cubicBezTo>
                  <a:cubicBezTo>
                    <a:pt x="45" y="56"/>
                    <a:pt x="45" y="56"/>
                    <a:pt x="46" y="56"/>
                  </a:cubicBezTo>
                  <a:cubicBezTo>
                    <a:pt x="45" y="55"/>
                    <a:pt x="44" y="53"/>
                    <a:pt x="43" y="51"/>
                  </a:cubicBezTo>
                  <a:cubicBezTo>
                    <a:pt x="43" y="52"/>
                    <a:pt x="43" y="52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lose/>
                  <a:moveTo>
                    <a:pt x="32" y="54"/>
                  </a:moveTo>
                  <a:cubicBezTo>
                    <a:pt x="32" y="54"/>
                    <a:pt x="32" y="54"/>
                    <a:pt x="32" y="53"/>
                  </a:cubicBezTo>
                  <a:cubicBezTo>
                    <a:pt x="32" y="54"/>
                    <a:pt x="33" y="54"/>
                    <a:pt x="34" y="54"/>
                  </a:cubicBezTo>
                  <a:cubicBezTo>
                    <a:pt x="33" y="54"/>
                    <a:pt x="33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lose/>
                  <a:moveTo>
                    <a:pt x="25" y="54"/>
                  </a:moveTo>
                  <a:cubicBezTo>
                    <a:pt x="27" y="54"/>
                    <a:pt x="28" y="54"/>
                    <a:pt x="30" y="55"/>
                  </a:cubicBezTo>
                  <a:cubicBezTo>
                    <a:pt x="30" y="55"/>
                    <a:pt x="30" y="56"/>
                    <a:pt x="30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7"/>
                    <a:pt x="29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6" y="56"/>
                    <a:pt x="26" y="56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lose/>
                  <a:moveTo>
                    <a:pt x="25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5" y="55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lose/>
                  <a:moveTo>
                    <a:pt x="24" y="55"/>
                  </a:moveTo>
                  <a:cubicBezTo>
                    <a:pt x="25" y="54"/>
                    <a:pt x="25" y="55"/>
                    <a:pt x="26" y="56"/>
                  </a:cubicBezTo>
                  <a:cubicBezTo>
                    <a:pt x="25" y="56"/>
                    <a:pt x="25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lose/>
                  <a:moveTo>
                    <a:pt x="60" y="55"/>
                  </a:moveTo>
                  <a:cubicBezTo>
                    <a:pt x="60" y="55"/>
                    <a:pt x="61" y="55"/>
                    <a:pt x="61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lose/>
                  <a:moveTo>
                    <a:pt x="39" y="55"/>
                  </a:moveTo>
                  <a:cubicBezTo>
                    <a:pt x="40" y="55"/>
                    <a:pt x="41" y="55"/>
                    <a:pt x="41" y="55"/>
                  </a:cubicBezTo>
                  <a:cubicBezTo>
                    <a:pt x="41" y="56"/>
                    <a:pt x="41" y="57"/>
                    <a:pt x="41" y="59"/>
                  </a:cubicBezTo>
                  <a:cubicBezTo>
                    <a:pt x="41" y="58"/>
                    <a:pt x="41" y="58"/>
                    <a:pt x="40" y="58"/>
                  </a:cubicBezTo>
                  <a:cubicBezTo>
                    <a:pt x="41" y="58"/>
                    <a:pt x="41" y="59"/>
                    <a:pt x="41" y="59"/>
                  </a:cubicBezTo>
                  <a:cubicBezTo>
                    <a:pt x="40" y="59"/>
                    <a:pt x="39" y="60"/>
                    <a:pt x="38" y="60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60"/>
                    <a:pt x="42" y="62"/>
                    <a:pt x="42" y="63"/>
                  </a:cubicBezTo>
                  <a:cubicBezTo>
                    <a:pt x="40" y="64"/>
                    <a:pt x="38" y="64"/>
                    <a:pt x="37" y="64"/>
                  </a:cubicBezTo>
                  <a:cubicBezTo>
                    <a:pt x="36" y="64"/>
                    <a:pt x="37" y="63"/>
                    <a:pt x="37" y="63"/>
                  </a:cubicBezTo>
                  <a:cubicBezTo>
                    <a:pt x="36" y="62"/>
                    <a:pt x="36" y="60"/>
                    <a:pt x="36" y="59"/>
                  </a:cubicBezTo>
                  <a:cubicBezTo>
                    <a:pt x="36" y="60"/>
                    <a:pt x="36" y="63"/>
                    <a:pt x="36" y="64"/>
                  </a:cubicBezTo>
                  <a:cubicBezTo>
                    <a:pt x="35" y="63"/>
                    <a:pt x="35" y="62"/>
                    <a:pt x="34" y="61"/>
                  </a:cubicBezTo>
                  <a:cubicBezTo>
                    <a:pt x="36" y="60"/>
                    <a:pt x="38" y="58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lose/>
                  <a:moveTo>
                    <a:pt x="59" y="55"/>
                  </a:moveTo>
                  <a:cubicBezTo>
                    <a:pt x="60" y="55"/>
                    <a:pt x="60" y="55"/>
                    <a:pt x="61" y="55"/>
                  </a:cubicBezTo>
                  <a:cubicBezTo>
                    <a:pt x="61" y="55"/>
                    <a:pt x="71" y="58"/>
                    <a:pt x="73" y="58"/>
                  </a:cubicBezTo>
                  <a:cubicBezTo>
                    <a:pt x="72" y="59"/>
                    <a:pt x="71" y="60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1"/>
                    <a:pt x="69" y="61"/>
                    <a:pt x="69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0"/>
                    <a:pt x="70" y="60"/>
                    <a:pt x="69" y="60"/>
                  </a:cubicBezTo>
                  <a:cubicBezTo>
                    <a:pt x="69" y="60"/>
                    <a:pt x="69" y="59"/>
                    <a:pt x="70" y="58"/>
                  </a:cubicBezTo>
                  <a:cubicBezTo>
                    <a:pt x="69" y="61"/>
                    <a:pt x="69" y="60"/>
                    <a:pt x="67" y="62"/>
                  </a:cubicBezTo>
                  <a:cubicBezTo>
                    <a:pt x="63" y="65"/>
                    <a:pt x="66" y="64"/>
                    <a:pt x="60" y="66"/>
                  </a:cubicBezTo>
                  <a:cubicBezTo>
                    <a:pt x="61" y="64"/>
                    <a:pt x="62" y="62"/>
                    <a:pt x="62" y="62"/>
                  </a:cubicBezTo>
                  <a:cubicBezTo>
                    <a:pt x="62" y="63"/>
                    <a:pt x="61" y="63"/>
                    <a:pt x="61" y="64"/>
                  </a:cubicBezTo>
                  <a:cubicBezTo>
                    <a:pt x="61" y="65"/>
                    <a:pt x="60" y="65"/>
                    <a:pt x="60" y="66"/>
                  </a:cubicBezTo>
                  <a:cubicBezTo>
                    <a:pt x="59" y="66"/>
                    <a:pt x="58" y="67"/>
                    <a:pt x="57" y="67"/>
                  </a:cubicBezTo>
                  <a:cubicBezTo>
                    <a:pt x="56" y="67"/>
                    <a:pt x="48" y="64"/>
                    <a:pt x="46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8" y="63"/>
                    <a:pt x="52" y="62"/>
                    <a:pt x="53" y="62"/>
                  </a:cubicBezTo>
                  <a:cubicBezTo>
                    <a:pt x="54" y="62"/>
                    <a:pt x="55" y="62"/>
                    <a:pt x="56" y="63"/>
                  </a:cubicBezTo>
                  <a:cubicBezTo>
                    <a:pt x="58" y="63"/>
                    <a:pt x="59" y="64"/>
                    <a:pt x="61" y="64"/>
                  </a:cubicBezTo>
                  <a:cubicBezTo>
                    <a:pt x="58" y="63"/>
                    <a:pt x="56" y="63"/>
                    <a:pt x="53" y="62"/>
                  </a:cubicBezTo>
                  <a:cubicBezTo>
                    <a:pt x="54" y="61"/>
                    <a:pt x="54" y="61"/>
                    <a:pt x="55" y="61"/>
                  </a:cubicBezTo>
                  <a:cubicBezTo>
                    <a:pt x="52" y="62"/>
                    <a:pt x="53" y="62"/>
                    <a:pt x="50" y="60"/>
                  </a:cubicBezTo>
                  <a:cubicBezTo>
                    <a:pt x="51" y="60"/>
                    <a:pt x="54" y="59"/>
                    <a:pt x="54" y="59"/>
                  </a:cubicBezTo>
                  <a:cubicBezTo>
                    <a:pt x="53" y="60"/>
                    <a:pt x="51" y="60"/>
                    <a:pt x="50" y="60"/>
                  </a:cubicBezTo>
                  <a:cubicBezTo>
                    <a:pt x="50" y="60"/>
                    <a:pt x="49" y="60"/>
                    <a:pt x="49" y="60"/>
                  </a:cubicBezTo>
                  <a:cubicBezTo>
                    <a:pt x="49" y="59"/>
                    <a:pt x="50" y="59"/>
                    <a:pt x="51" y="58"/>
                  </a:cubicBezTo>
                  <a:cubicBezTo>
                    <a:pt x="58" y="59"/>
                    <a:pt x="63" y="60"/>
                    <a:pt x="64" y="60"/>
                  </a:cubicBezTo>
                  <a:cubicBezTo>
                    <a:pt x="59" y="59"/>
                    <a:pt x="55" y="59"/>
                    <a:pt x="51" y="58"/>
                  </a:cubicBezTo>
                  <a:cubicBezTo>
                    <a:pt x="53" y="58"/>
                    <a:pt x="52" y="58"/>
                    <a:pt x="54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4" y="57"/>
                    <a:pt x="55" y="57"/>
                  </a:cubicBezTo>
                  <a:cubicBezTo>
                    <a:pt x="57" y="57"/>
                    <a:pt x="58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8" y="57"/>
                    <a:pt x="57" y="57"/>
                    <a:pt x="55" y="57"/>
                  </a:cubicBezTo>
                  <a:cubicBezTo>
                    <a:pt x="56" y="57"/>
                    <a:pt x="58" y="56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lose/>
                  <a:moveTo>
                    <a:pt x="30" y="55"/>
                  </a:moveTo>
                  <a:cubicBezTo>
                    <a:pt x="32" y="55"/>
                    <a:pt x="33" y="55"/>
                    <a:pt x="35" y="55"/>
                  </a:cubicBezTo>
                  <a:cubicBezTo>
                    <a:pt x="33" y="56"/>
                    <a:pt x="32" y="56"/>
                    <a:pt x="30" y="57"/>
                  </a:cubicBezTo>
                  <a:cubicBezTo>
                    <a:pt x="30" y="56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lose/>
                  <a:moveTo>
                    <a:pt x="37" y="55"/>
                  </a:moveTo>
                  <a:cubicBezTo>
                    <a:pt x="37" y="55"/>
                    <a:pt x="36" y="55"/>
                    <a:pt x="36" y="55"/>
                  </a:cubicBezTo>
                  <a:cubicBezTo>
                    <a:pt x="34" y="56"/>
                    <a:pt x="32" y="56"/>
                    <a:pt x="30" y="57"/>
                  </a:cubicBezTo>
                  <a:cubicBezTo>
                    <a:pt x="30" y="57"/>
                    <a:pt x="30" y="58"/>
                    <a:pt x="30" y="58"/>
                  </a:cubicBezTo>
                  <a:cubicBezTo>
                    <a:pt x="31" y="59"/>
                    <a:pt x="32" y="60"/>
                    <a:pt x="33" y="61"/>
                  </a:cubicBezTo>
                  <a:cubicBezTo>
                    <a:pt x="35" y="60"/>
                    <a:pt x="36" y="57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lose/>
                  <a:moveTo>
                    <a:pt x="38" y="55"/>
                  </a:moveTo>
                  <a:cubicBezTo>
                    <a:pt x="38" y="55"/>
                    <a:pt x="38" y="55"/>
                    <a:pt x="39" y="55"/>
                  </a:cubicBezTo>
                  <a:cubicBezTo>
                    <a:pt x="37" y="58"/>
                    <a:pt x="36" y="60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5" y="59"/>
                    <a:pt x="36" y="57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49" y="56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lose/>
                  <a:moveTo>
                    <a:pt x="49" y="56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50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lose/>
                  <a:moveTo>
                    <a:pt x="48" y="56"/>
                  </a:move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7"/>
                    <a:pt x="48" y="57"/>
                  </a:cubicBezTo>
                  <a:cubicBezTo>
                    <a:pt x="48" y="57"/>
                    <a:pt x="48" y="57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lose/>
                  <a:moveTo>
                    <a:pt x="44" y="56"/>
                  </a:moveTo>
                  <a:cubicBezTo>
                    <a:pt x="44" y="56"/>
                    <a:pt x="44" y="55"/>
                    <a:pt x="44" y="54"/>
                  </a:cubicBezTo>
                  <a:cubicBezTo>
                    <a:pt x="44" y="55"/>
                    <a:pt x="45" y="56"/>
                    <a:pt x="45" y="57"/>
                  </a:cubicBezTo>
                  <a:cubicBezTo>
                    <a:pt x="45" y="57"/>
                    <a:pt x="44" y="57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50" y="57"/>
                  </a:moveTo>
                  <a:cubicBezTo>
                    <a:pt x="50" y="56"/>
                    <a:pt x="49" y="56"/>
                    <a:pt x="48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8"/>
                    <a:pt x="48" y="58"/>
                  </a:cubicBezTo>
                  <a:cubicBezTo>
                    <a:pt x="49" y="58"/>
                    <a:pt x="49" y="58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lose/>
                  <a:moveTo>
                    <a:pt x="50" y="57"/>
                  </a:move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0" y="57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lose/>
                  <a:moveTo>
                    <a:pt x="51" y="57"/>
                  </a:moveTo>
                  <a:cubicBezTo>
                    <a:pt x="51" y="57"/>
                    <a:pt x="51" y="57"/>
                    <a:pt x="51" y="57"/>
                  </a:cubicBezTo>
                  <a:cubicBezTo>
                    <a:pt x="52" y="57"/>
                    <a:pt x="51" y="57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1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lose/>
                  <a:moveTo>
                    <a:pt x="29" y="57"/>
                  </a:moveTo>
                  <a:cubicBezTo>
                    <a:pt x="29" y="57"/>
                    <a:pt x="29" y="57"/>
                    <a:pt x="30" y="57"/>
                  </a:cubicBezTo>
                  <a:cubicBezTo>
                    <a:pt x="30" y="57"/>
                    <a:pt x="29" y="58"/>
                    <a:pt x="29" y="58"/>
                  </a:cubicBezTo>
                  <a:cubicBezTo>
                    <a:pt x="29" y="58"/>
                    <a:pt x="29" y="58"/>
                    <a:pt x="28" y="58"/>
                  </a:cubicBezTo>
                  <a:cubicBezTo>
                    <a:pt x="29" y="58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lose/>
                  <a:moveTo>
                    <a:pt x="27" y="57"/>
                  </a:move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7" y="57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lose/>
                  <a:moveTo>
                    <a:pt x="51" y="57"/>
                  </a:moveTo>
                  <a:cubicBezTo>
                    <a:pt x="51" y="57"/>
                    <a:pt x="51" y="57"/>
                    <a:pt x="51" y="57"/>
                  </a:cubicBezTo>
                  <a:cubicBezTo>
                    <a:pt x="50" y="57"/>
                    <a:pt x="50" y="57"/>
                    <a:pt x="50" y="58"/>
                  </a:cubicBezTo>
                  <a:cubicBezTo>
                    <a:pt x="50" y="58"/>
                    <a:pt x="51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lose/>
                  <a:moveTo>
                    <a:pt x="2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8"/>
                    <a:pt x="28" y="58"/>
                  </a:cubicBezTo>
                  <a:cubicBezTo>
                    <a:pt x="28" y="58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lose/>
                  <a:moveTo>
                    <a:pt x="47" y="57"/>
                  </a:moveTo>
                  <a:cubicBezTo>
                    <a:pt x="46" y="57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8" y="58"/>
                    <a:pt x="48" y="57"/>
                    <a:pt x="48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lose/>
                  <a:moveTo>
                    <a:pt x="28" y="57"/>
                  </a:moveTo>
                  <a:cubicBezTo>
                    <a:pt x="28" y="57"/>
                    <a:pt x="27" y="57"/>
                    <a:pt x="27" y="57"/>
                  </a:cubicBezTo>
                  <a:cubicBezTo>
                    <a:pt x="27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lose/>
                  <a:moveTo>
                    <a:pt x="44" y="57"/>
                  </a:moveTo>
                  <a:cubicBezTo>
                    <a:pt x="45" y="58"/>
                    <a:pt x="45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5" y="58"/>
                    <a:pt x="45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lose/>
                  <a:moveTo>
                    <a:pt x="44" y="58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lose/>
                  <a:moveTo>
                    <a:pt x="11" y="58"/>
                  </a:moveTo>
                  <a:cubicBezTo>
                    <a:pt x="14" y="58"/>
                    <a:pt x="13" y="58"/>
                    <a:pt x="15" y="59"/>
                  </a:cubicBezTo>
                  <a:cubicBezTo>
                    <a:pt x="14" y="59"/>
                    <a:pt x="13" y="58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close/>
                  <a:moveTo>
                    <a:pt x="28" y="58"/>
                  </a:moveTo>
                  <a:cubicBezTo>
                    <a:pt x="28" y="58"/>
                    <a:pt x="28" y="58"/>
                    <a:pt x="28" y="58"/>
                  </a:cubicBezTo>
                  <a:cubicBezTo>
                    <a:pt x="29" y="58"/>
                    <a:pt x="29" y="58"/>
                    <a:pt x="29" y="59"/>
                  </a:cubicBezTo>
                  <a:cubicBezTo>
                    <a:pt x="29" y="59"/>
                    <a:pt x="29" y="59"/>
                    <a:pt x="29" y="60"/>
                  </a:cubicBezTo>
                  <a:cubicBezTo>
                    <a:pt x="29" y="59"/>
                    <a:pt x="28" y="59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lose/>
                  <a:moveTo>
                    <a:pt x="44" y="58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lose/>
                  <a:moveTo>
                    <a:pt x="29" y="58"/>
                  </a:move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8"/>
                    <a:pt x="29" y="59"/>
                  </a:cubicBezTo>
                  <a:cubicBezTo>
                    <a:pt x="29" y="59"/>
                    <a:pt x="29" y="59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lose/>
                  <a:moveTo>
                    <a:pt x="17" y="59"/>
                  </a:moveTo>
                  <a:cubicBezTo>
                    <a:pt x="17" y="59"/>
                    <a:pt x="17" y="58"/>
                    <a:pt x="17" y="58"/>
                  </a:cubicBezTo>
                  <a:cubicBezTo>
                    <a:pt x="17" y="58"/>
                    <a:pt x="17" y="59"/>
                    <a:pt x="18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lose/>
                  <a:moveTo>
                    <a:pt x="29" y="59"/>
                  </a:moveTo>
                  <a:cubicBezTo>
                    <a:pt x="29" y="59"/>
                    <a:pt x="29" y="59"/>
                    <a:pt x="29" y="59"/>
                  </a:cubicBezTo>
                  <a:cubicBezTo>
                    <a:pt x="31" y="59"/>
                    <a:pt x="32" y="60"/>
                    <a:pt x="33" y="61"/>
                  </a:cubicBezTo>
                  <a:cubicBezTo>
                    <a:pt x="33" y="61"/>
                    <a:pt x="32" y="61"/>
                    <a:pt x="32" y="62"/>
                  </a:cubicBezTo>
                  <a:cubicBezTo>
                    <a:pt x="32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2"/>
                    <a:pt x="33" y="62"/>
                    <a:pt x="32" y="62"/>
                  </a:cubicBezTo>
                  <a:cubicBezTo>
                    <a:pt x="31" y="61"/>
                    <a:pt x="31" y="60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9"/>
                    <a:pt x="49" y="59"/>
                  </a:cubicBezTo>
                  <a:cubicBezTo>
                    <a:pt x="49" y="59"/>
                    <a:pt x="49" y="59"/>
                    <a:pt x="48" y="60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lose/>
                  <a:moveTo>
                    <a:pt x="18" y="59"/>
                  </a:moveTo>
                  <a:cubicBezTo>
                    <a:pt x="18" y="59"/>
                    <a:pt x="17" y="59"/>
                    <a:pt x="17" y="59"/>
                  </a:cubicBezTo>
                  <a:cubicBezTo>
                    <a:pt x="18" y="60"/>
                    <a:pt x="18" y="61"/>
                    <a:pt x="20" y="62"/>
                  </a:cubicBezTo>
                  <a:cubicBezTo>
                    <a:pt x="20" y="61"/>
                    <a:pt x="19" y="60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lose/>
                  <a:moveTo>
                    <a:pt x="47" y="59"/>
                  </a:move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60"/>
                    <a:pt x="47" y="60"/>
                  </a:cubicBezTo>
                  <a:cubicBezTo>
                    <a:pt x="47" y="60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lose/>
                  <a:moveTo>
                    <a:pt x="46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lose/>
                  <a:moveTo>
                    <a:pt x="45" y="59"/>
                  </a:moveTo>
                  <a:cubicBezTo>
                    <a:pt x="45" y="59"/>
                    <a:pt x="46" y="59"/>
                    <a:pt x="47" y="60"/>
                  </a:cubicBezTo>
                  <a:cubicBezTo>
                    <a:pt x="47" y="60"/>
                    <a:pt x="47" y="62"/>
                    <a:pt x="47" y="62"/>
                  </a:cubicBezTo>
                  <a:cubicBezTo>
                    <a:pt x="46" y="62"/>
                    <a:pt x="46" y="63"/>
                    <a:pt x="46" y="63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lose/>
                  <a:moveTo>
                    <a:pt x="44" y="59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44" y="60"/>
                    <a:pt x="44" y="61"/>
                    <a:pt x="44" y="62"/>
                  </a:cubicBezTo>
                  <a:cubicBezTo>
                    <a:pt x="44" y="62"/>
                    <a:pt x="45" y="63"/>
                    <a:pt x="45" y="63"/>
                  </a:cubicBezTo>
                  <a:cubicBezTo>
                    <a:pt x="45" y="63"/>
                    <a:pt x="46" y="63"/>
                    <a:pt x="46" y="63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lose/>
                  <a:moveTo>
                    <a:pt x="48" y="60"/>
                  </a:moveTo>
                  <a:cubicBezTo>
                    <a:pt x="48" y="60"/>
                    <a:pt x="48" y="60"/>
                    <a:pt x="48" y="59"/>
                  </a:cubicBezTo>
                  <a:cubicBezTo>
                    <a:pt x="48" y="60"/>
                    <a:pt x="48" y="60"/>
                    <a:pt x="48" y="6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60"/>
                    <a:pt x="48" y="60"/>
                    <a:pt x="48" y="60"/>
                  </a:cubicBezTo>
                  <a:close/>
                  <a:moveTo>
                    <a:pt x="29" y="60"/>
                  </a:moveTo>
                  <a:cubicBezTo>
                    <a:pt x="29" y="59"/>
                    <a:pt x="29" y="59"/>
                    <a:pt x="29" y="59"/>
                  </a:cubicBezTo>
                  <a:cubicBezTo>
                    <a:pt x="30" y="60"/>
                    <a:pt x="31" y="61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1" y="61"/>
                    <a:pt x="30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lose/>
                  <a:moveTo>
                    <a:pt x="47" y="60"/>
                  </a:move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lose/>
                  <a:moveTo>
                    <a:pt x="50" y="61"/>
                  </a:moveTo>
                  <a:cubicBezTo>
                    <a:pt x="50" y="60"/>
                    <a:pt x="49" y="60"/>
                    <a:pt x="48" y="60"/>
                  </a:cubicBezTo>
                  <a:cubicBezTo>
                    <a:pt x="48" y="60"/>
                    <a:pt x="48" y="61"/>
                    <a:pt x="48" y="62"/>
                  </a:cubicBezTo>
                  <a:cubicBezTo>
                    <a:pt x="48" y="61"/>
                    <a:pt x="49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lose/>
                  <a:moveTo>
                    <a:pt x="53" y="62"/>
                  </a:moveTo>
                  <a:cubicBezTo>
                    <a:pt x="52" y="61"/>
                    <a:pt x="51" y="61"/>
                    <a:pt x="50" y="61"/>
                  </a:cubicBezTo>
                  <a:cubicBezTo>
                    <a:pt x="50" y="61"/>
                    <a:pt x="48" y="62"/>
                    <a:pt x="47" y="62"/>
                  </a:cubicBezTo>
                  <a:cubicBezTo>
                    <a:pt x="47" y="62"/>
                    <a:pt x="47" y="62"/>
                    <a:pt x="47" y="63"/>
                  </a:cubicBezTo>
                  <a:cubicBezTo>
                    <a:pt x="49" y="62"/>
                    <a:pt x="51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21" y="62"/>
                  </a:moveTo>
                  <a:cubicBezTo>
                    <a:pt x="20" y="61"/>
                    <a:pt x="19" y="60"/>
                    <a:pt x="18" y="59"/>
                  </a:cubicBezTo>
                  <a:cubicBezTo>
                    <a:pt x="21" y="60"/>
                    <a:pt x="24" y="61"/>
                    <a:pt x="27" y="63"/>
                  </a:cubicBezTo>
                  <a:cubicBezTo>
                    <a:pt x="23" y="63"/>
                    <a:pt x="24" y="63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lose/>
                  <a:moveTo>
                    <a:pt x="69" y="62"/>
                  </a:moveTo>
                  <a:cubicBezTo>
                    <a:pt x="69" y="61"/>
                    <a:pt x="69" y="61"/>
                    <a:pt x="69" y="60"/>
                  </a:cubicBezTo>
                  <a:cubicBezTo>
                    <a:pt x="68" y="62"/>
                    <a:pt x="66" y="63"/>
                    <a:pt x="65" y="64"/>
                  </a:cubicBezTo>
                  <a:cubicBezTo>
                    <a:pt x="65" y="64"/>
                    <a:pt x="65" y="64"/>
                    <a:pt x="66" y="64"/>
                  </a:cubicBezTo>
                  <a:cubicBezTo>
                    <a:pt x="64" y="65"/>
                    <a:pt x="64" y="65"/>
                    <a:pt x="63" y="6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6" y="65"/>
                    <a:pt x="66" y="65"/>
                    <a:pt x="69" y="62"/>
                  </a:cubicBezTo>
                  <a:cubicBezTo>
                    <a:pt x="69" y="62"/>
                    <a:pt x="69" y="62"/>
                    <a:pt x="69" y="62"/>
                  </a:cubicBezTo>
                  <a:close/>
                  <a:moveTo>
                    <a:pt x="32" y="62"/>
                  </a:moveTo>
                  <a:cubicBezTo>
                    <a:pt x="33" y="62"/>
                    <a:pt x="33" y="62"/>
                    <a:pt x="33" y="62"/>
                  </a:cubicBezTo>
                  <a:cubicBezTo>
                    <a:pt x="34" y="62"/>
                    <a:pt x="35" y="63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5" y="64"/>
                  </a:cubicBezTo>
                  <a:cubicBezTo>
                    <a:pt x="34" y="64"/>
                    <a:pt x="34" y="64"/>
                    <a:pt x="33" y="63"/>
                  </a:cubicBezTo>
                  <a:cubicBezTo>
                    <a:pt x="33" y="63"/>
                    <a:pt x="33" y="63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lose/>
                  <a:moveTo>
                    <a:pt x="32" y="62"/>
                  </a:moveTo>
                  <a:cubicBezTo>
                    <a:pt x="32" y="62"/>
                    <a:pt x="32" y="62"/>
                    <a:pt x="32" y="62"/>
                  </a:cubicBezTo>
                  <a:cubicBezTo>
                    <a:pt x="32" y="63"/>
                    <a:pt x="32" y="63"/>
                    <a:pt x="33" y="63"/>
                  </a:cubicBezTo>
                  <a:cubicBezTo>
                    <a:pt x="32" y="63"/>
                    <a:pt x="32" y="63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lose/>
                  <a:moveTo>
                    <a:pt x="23" y="63"/>
                  </a:moveTo>
                  <a:cubicBezTo>
                    <a:pt x="27" y="63"/>
                    <a:pt x="27" y="62"/>
                    <a:pt x="30" y="64"/>
                  </a:cubicBezTo>
                  <a:cubicBezTo>
                    <a:pt x="27" y="64"/>
                    <a:pt x="26" y="64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lose/>
                  <a:moveTo>
                    <a:pt x="28" y="63"/>
                  </a:moveTo>
                  <a:cubicBezTo>
                    <a:pt x="29" y="63"/>
                    <a:pt x="30" y="63"/>
                    <a:pt x="32" y="63"/>
                  </a:cubicBezTo>
                  <a:cubicBezTo>
                    <a:pt x="31" y="63"/>
                    <a:pt x="31" y="64"/>
                    <a:pt x="30" y="64"/>
                  </a:cubicBezTo>
                  <a:cubicBezTo>
                    <a:pt x="31" y="64"/>
                    <a:pt x="31" y="63"/>
                    <a:pt x="32" y="63"/>
                  </a:cubicBezTo>
                  <a:cubicBezTo>
                    <a:pt x="32" y="63"/>
                    <a:pt x="33" y="64"/>
                    <a:pt x="33" y="64"/>
                  </a:cubicBezTo>
                  <a:cubicBezTo>
                    <a:pt x="33" y="65"/>
                    <a:pt x="32" y="64"/>
                    <a:pt x="31" y="64"/>
                  </a:cubicBezTo>
                  <a:cubicBezTo>
                    <a:pt x="30" y="64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46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lose/>
                  <a:moveTo>
                    <a:pt x="72" y="63"/>
                  </a:moveTo>
                  <a:cubicBezTo>
                    <a:pt x="72" y="63"/>
                    <a:pt x="73" y="63"/>
                    <a:pt x="73" y="63"/>
                  </a:cubicBezTo>
                  <a:cubicBezTo>
                    <a:pt x="72" y="64"/>
                    <a:pt x="71" y="65"/>
                    <a:pt x="70" y="66"/>
                  </a:cubicBezTo>
                  <a:cubicBezTo>
                    <a:pt x="70" y="66"/>
                    <a:pt x="70" y="66"/>
                    <a:pt x="69" y="66"/>
                  </a:cubicBezTo>
                  <a:cubicBezTo>
                    <a:pt x="70" y="65"/>
                    <a:pt x="71" y="64"/>
                    <a:pt x="72" y="63"/>
                  </a:cubicBezTo>
                  <a:cubicBezTo>
                    <a:pt x="72" y="63"/>
                    <a:pt x="72" y="63"/>
                    <a:pt x="72" y="63"/>
                  </a:cubicBezTo>
                  <a:close/>
                  <a:moveTo>
                    <a:pt x="46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lose/>
                  <a:moveTo>
                    <a:pt x="46" y="64"/>
                  </a:moveTo>
                  <a:cubicBezTo>
                    <a:pt x="46" y="64"/>
                    <a:pt x="46" y="64"/>
                    <a:pt x="46" y="64"/>
                  </a:cubicBezTo>
                  <a:cubicBezTo>
                    <a:pt x="47" y="66"/>
                    <a:pt x="47" y="68"/>
                    <a:pt x="48" y="70"/>
                  </a:cubicBezTo>
                  <a:cubicBezTo>
                    <a:pt x="47" y="70"/>
                    <a:pt x="47" y="70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6" y="69"/>
                    <a:pt x="46" y="69"/>
                    <a:pt x="45" y="69"/>
                  </a:cubicBezTo>
                  <a:cubicBezTo>
                    <a:pt x="45" y="67"/>
                    <a:pt x="44" y="66"/>
                    <a:pt x="44" y="65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6" y="64"/>
                    <a:pt x="46" y="64"/>
                  </a:cubicBezTo>
                  <a:close/>
                  <a:moveTo>
                    <a:pt x="45" y="64"/>
                  </a:moveTo>
                  <a:cubicBezTo>
                    <a:pt x="45" y="64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45" y="64"/>
                    <a:pt x="45" y="64"/>
                    <a:pt x="45" y="64"/>
                  </a:cubicBezTo>
                  <a:close/>
                  <a:moveTo>
                    <a:pt x="46" y="64"/>
                  </a:moveTo>
                  <a:cubicBezTo>
                    <a:pt x="47" y="64"/>
                    <a:pt x="48" y="66"/>
                    <a:pt x="48" y="67"/>
                  </a:cubicBezTo>
                  <a:cubicBezTo>
                    <a:pt x="48" y="67"/>
                    <a:pt x="48" y="66"/>
                    <a:pt x="47" y="64"/>
                  </a:cubicBezTo>
                  <a:cubicBezTo>
                    <a:pt x="49" y="65"/>
                    <a:pt x="51" y="66"/>
                    <a:pt x="53" y="66"/>
                  </a:cubicBezTo>
                  <a:cubicBezTo>
                    <a:pt x="52" y="67"/>
                    <a:pt x="51" y="68"/>
                    <a:pt x="50" y="70"/>
                  </a:cubicBezTo>
                  <a:cubicBezTo>
                    <a:pt x="49" y="70"/>
                    <a:pt x="48" y="70"/>
                    <a:pt x="48" y="70"/>
                  </a:cubicBezTo>
                  <a:cubicBezTo>
                    <a:pt x="47" y="68"/>
                    <a:pt x="47" y="66"/>
                    <a:pt x="46" y="64"/>
                  </a:cubicBezTo>
                  <a:cubicBezTo>
                    <a:pt x="46" y="64"/>
                    <a:pt x="46" y="64"/>
                    <a:pt x="46" y="64"/>
                  </a:cubicBezTo>
                  <a:close/>
                  <a:moveTo>
                    <a:pt x="33" y="64"/>
                  </a:move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4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lose/>
                  <a:moveTo>
                    <a:pt x="27" y="65"/>
                  </a:moveTo>
                  <a:cubicBezTo>
                    <a:pt x="27" y="64"/>
                    <a:pt x="26" y="64"/>
                    <a:pt x="26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6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lose/>
                  <a:moveTo>
                    <a:pt x="42" y="65"/>
                  </a:moveTo>
                  <a:cubicBezTo>
                    <a:pt x="41" y="65"/>
                    <a:pt x="40" y="65"/>
                    <a:pt x="39" y="65"/>
                  </a:cubicBezTo>
                  <a:cubicBezTo>
                    <a:pt x="39" y="65"/>
                    <a:pt x="39" y="65"/>
                    <a:pt x="39" y="66"/>
                  </a:cubicBezTo>
                  <a:cubicBezTo>
                    <a:pt x="40" y="66"/>
                    <a:pt x="40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lose/>
                  <a:moveTo>
                    <a:pt x="39" y="6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8" y="65"/>
                    <a:pt x="38" y="65"/>
                    <a:pt x="39" y="66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28" y="65"/>
                  </a:moveTo>
                  <a:cubicBezTo>
                    <a:pt x="29" y="65"/>
                    <a:pt x="30" y="65"/>
                    <a:pt x="31" y="65"/>
                  </a:cubicBezTo>
                  <a:cubicBezTo>
                    <a:pt x="28" y="68"/>
                    <a:pt x="29" y="67"/>
                    <a:pt x="24" y="68"/>
                  </a:cubicBezTo>
                  <a:cubicBezTo>
                    <a:pt x="25" y="68"/>
                    <a:pt x="26" y="68"/>
                    <a:pt x="28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6" y="68"/>
                    <a:pt x="26" y="68"/>
                  </a:cubicBezTo>
                  <a:cubicBezTo>
                    <a:pt x="27" y="68"/>
                    <a:pt x="27" y="68"/>
                    <a:pt x="28" y="67"/>
                  </a:cubicBezTo>
                  <a:cubicBezTo>
                    <a:pt x="30" y="67"/>
                    <a:pt x="32" y="67"/>
                    <a:pt x="34" y="67"/>
                  </a:cubicBezTo>
                  <a:cubicBezTo>
                    <a:pt x="32" y="68"/>
                    <a:pt x="30" y="69"/>
                    <a:pt x="30" y="69"/>
                  </a:cubicBezTo>
                  <a:cubicBezTo>
                    <a:pt x="35" y="67"/>
                    <a:pt x="33" y="67"/>
                    <a:pt x="38" y="67"/>
                  </a:cubicBezTo>
                  <a:cubicBezTo>
                    <a:pt x="37" y="69"/>
                    <a:pt x="35" y="71"/>
                    <a:pt x="33" y="73"/>
                  </a:cubicBezTo>
                  <a:cubicBezTo>
                    <a:pt x="33" y="73"/>
                    <a:pt x="33" y="72"/>
                    <a:pt x="32" y="72"/>
                  </a:cubicBezTo>
                  <a:cubicBezTo>
                    <a:pt x="32" y="72"/>
                    <a:pt x="33" y="73"/>
                    <a:pt x="33" y="73"/>
                  </a:cubicBezTo>
                  <a:cubicBezTo>
                    <a:pt x="31" y="75"/>
                    <a:pt x="30" y="76"/>
                    <a:pt x="30" y="76"/>
                  </a:cubicBezTo>
                  <a:cubicBezTo>
                    <a:pt x="31" y="75"/>
                    <a:pt x="32" y="74"/>
                    <a:pt x="33" y="74"/>
                  </a:cubicBezTo>
                  <a:cubicBezTo>
                    <a:pt x="33" y="75"/>
                    <a:pt x="34" y="76"/>
                    <a:pt x="34" y="78"/>
                  </a:cubicBezTo>
                  <a:cubicBezTo>
                    <a:pt x="31" y="77"/>
                    <a:pt x="28" y="75"/>
                    <a:pt x="26" y="74"/>
                  </a:cubicBezTo>
                  <a:cubicBezTo>
                    <a:pt x="26" y="74"/>
                    <a:pt x="25" y="70"/>
                    <a:pt x="25" y="69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5" y="74"/>
                    <a:pt x="24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2"/>
                    <a:pt x="21" y="70"/>
                    <a:pt x="19" y="69"/>
                  </a:cubicBezTo>
                  <a:cubicBezTo>
                    <a:pt x="19" y="69"/>
                    <a:pt x="19" y="69"/>
                    <a:pt x="19" y="68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5" y="65"/>
                    <a:pt x="27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lose/>
                  <a:moveTo>
                    <a:pt x="68" y="64"/>
                  </a:moveTo>
                  <a:cubicBezTo>
                    <a:pt x="67" y="65"/>
                    <a:pt x="67" y="65"/>
                    <a:pt x="66" y="65"/>
                  </a:cubicBezTo>
                  <a:cubicBezTo>
                    <a:pt x="67" y="65"/>
                    <a:pt x="68" y="66"/>
                    <a:pt x="69" y="66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1" y="63"/>
                    <a:pt x="69" y="64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lose/>
                  <a:moveTo>
                    <a:pt x="32" y="65"/>
                  </a:moveTo>
                  <a:cubicBezTo>
                    <a:pt x="33" y="65"/>
                    <a:pt x="35" y="65"/>
                    <a:pt x="36" y="66"/>
                  </a:cubicBezTo>
                  <a:cubicBezTo>
                    <a:pt x="35" y="66"/>
                    <a:pt x="35" y="67"/>
                    <a:pt x="34" y="67"/>
                  </a:cubicBezTo>
                  <a:cubicBezTo>
                    <a:pt x="32" y="67"/>
                    <a:pt x="30" y="67"/>
                    <a:pt x="28" y="67"/>
                  </a:cubicBezTo>
                  <a:cubicBezTo>
                    <a:pt x="29" y="67"/>
                    <a:pt x="31" y="66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lose/>
                  <a:moveTo>
                    <a:pt x="42" y="66"/>
                  </a:moveTo>
                  <a:cubicBezTo>
                    <a:pt x="42" y="66"/>
                    <a:pt x="42" y="66"/>
                    <a:pt x="42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1" y="66"/>
                    <a:pt x="41" y="66"/>
                    <a:pt x="42" y="66"/>
                  </a:cubicBezTo>
                  <a:cubicBezTo>
                    <a:pt x="42" y="66"/>
                    <a:pt x="42" y="66"/>
                    <a:pt x="42" y="66"/>
                  </a:cubicBezTo>
                  <a:close/>
                  <a:moveTo>
                    <a:pt x="65" y="66"/>
                  </a:moveTo>
                  <a:cubicBezTo>
                    <a:pt x="66" y="65"/>
                    <a:pt x="68" y="66"/>
                    <a:pt x="69" y="66"/>
                  </a:cubicBezTo>
                  <a:cubicBezTo>
                    <a:pt x="68" y="67"/>
                    <a:pt x="68" y="67"/>
                    <a:pt x="67" y="68"/>
                  </a:cubicBezTo>
                  <a:cubicBezTo>
                    <a:pt x="67" y="69"/>
                    <a:pt x="67" y="69"/>
                    <a:pt x="66" y="69"/>
                  </a:cubicBezTo>
                  <a:cubicBezTo>
                    <a:pt x="65" y="70"/>
                    <a:pt x="64" y="70"/>
                    <a:pt x="63" y="70"/>
                  </a:cubicBezTo>
                  <a:cubicBezTo>
                    <a:pt x="61" y="70"/>
                    <a:pt x="60" y="70"/>
                    <a:pt x="59" y="70"/>
                  </a:cubicBezTo>
                  <a:cubicBezTo>
                    <a:pt x="62" y="69"/>
                    <a:pt x="65" y="68"/>
                    <a:pt x="67" y="67"/>
                  </a:cubicBezTo>
                  <a:cubicBezTo>
                    <a:pt x="67" y="67"/>
                    <a:pt x="65" y="68"/>
                    <a:pt x="63" y="69"/>
                  </a:cubicBezTo>
                  <a:cubicBezTo>
                    <a:pt x="61" y="69"/>
                    <a:pt x="60" y="69"/>
                    <a:pt x="59" y="69"/>
                  </a:cubicBezTo>
                  <a:cubicBezTo>
                    <a:pt x="60" y="69"/>
                    <a:pt x="61" y="68"/>
                    <a:pt x="62" y="68"/>
                  </a:cubicBezTo>
                  <a:cubicBezTo>
                    <a:pt x="65" y="66"/>
                    <a:pt x="62" y="67"/>
                    <a:pt x="67" y="66"/>
                  </a:cubicBezTo>
                  <a:cubicBezTo>
                    <a:pt x="67" y="65"/>
                    <a:pt x="65" y="66"/>
                    <a:pt x="64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65" y="66"/>
                    <a:pt x="65" y="66"/>
                  </a:cubicBezTo>
                  <a:close/>
                  <a:moveTo>
                    <a:pt x="70" y="66"/>
                  </a:moveTo>
                  <a:cubicBezTo>
                    <a:pt x="70" y="66"/>
                    <a:pt x="70" y="66"/>
                    <a:pt x="69" y="66"/>
                  </a:cubicBezTo>
                  <a:cubicBezTo>
                    <a:pt x="68" y="67"/>
                    <a:pt x="67" y="68"/>
                    <a:pt x="67" y="69"/>
                  </a:cubicBezTo>
                  <a:cubicBezTo>
                    <a:pt x="69" y="69"/>
                    <a:pt x="69" y="68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lose/>
                  <a:moveTo>
                    <a:pt x="63" y="65"/>
                  </a:moveTo>
                  <a:cubicBezTo>
                    <a:pt x="62" y="65"/>
                    <a:pt x="61" y="66"/>
                    <a:pt x="60" y="66"/>
                  </a:cubicBezTo>
                  <a:cubicBezTo>
                    <a:pt x="60" y="67"/>
                    <a:pt x="60" y="67"/>
                    <a:pt x="60" y="68"/>
                  </a:cubicBezTo>
                  <a:cubicBezTo>
                    <a:pt x="62" y="67"/>
                    <a:pt x="61" y="68"/>
                    <a:pt x="64" y="65"/>
                  </a:cubicBezTo>
                  <a:cubicBezTo>
                    <a:pt x="64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lose/>
                  <a:moveTo>
                    <a:pt x="73" y="66"/>
                  </a:moveTo>
                  <a:cubicBezTo>
                    <a:pt x="72" y="66"/>
                    <a:pt x="71" y="66"/>
                    <a:pt x="71" y="66"/>
                  </a:cubicBezTo>
                  <a:cubicBezTo>
                    <a:pt x="70" y="67"/>
                    <a:pt x="70" y="67"/>
                    <a:pt x="69" y="68"/>
                  </a:cubicBezTo>
                  <a:cubicBezTo>
                    <a:pt x="70" y="67"/>
                    <a:pt x="72" y="67"/>
                    <a:pt x="73" y="66"/>
                  </a:cubicBezTo>
                  <a:cubicBezTo>
                    <a:pt x="73" y="66"/>
                    <a:pt x="73" y="66"/>
                    <a:pt x="73" y="66"/>
                  </a:cubicBezTo>
                  <a:close/>
                  <a:moveTo>
                    <a:pt x="36" y="66"/>
                  </a:moveTo>
                  <a:cubicBezTo>
                    <a:pt x="36" y="66"/>
                    <a:pt x="37" y="66"/>
                    <a:pt x="38" y="66"/>
                  </a:cubicBezTo>
                  <a:cubicBezTo>
                    <a:pt x="37" y="66"/>
                    <a:pt x="35" y="67"/>
                    <a:pt x="34" y="67"/>
                  </a:cubicBezTo>
                  <a:cubicBezTo>
                    <a:pt x="35" y="66"/>
                    <a:pt x="35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lose/>
                  <a:moveTo>
                    <a:pt x="41" y="67"/>
                  </a:moveTo>
                  <a:cubicBezTo>
                    <a:pt x="41" y="67"/>
                    <a:pt x="41" y="67"/>
                    <a:pt x="42" y="67"/>
                  </a:cubicBezTo>
                  <a:cubicBezTo>
                    <a:pt x="41" y="70"/>
                    <a:pt x="41" y="72"/>
                    <a:pt x="41" y="75"/>
                  </a:cubicBezTo>
                  <a:cubicBezTo>
                    <a:pt x="41" y="75"/>
                    <a:pt x="40" y="75"/>
                    <a:pt x="40" y="75"/>
                  </a:cubicBezTo>
                  <a:cubicBezTo>
                    <a:pt x="40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39" y="76"/>
                    <a:pt x="37" y="78"/>
                    <a:pt x="34" y="78"/>
                  </a:cubicBezTo>
                  <a:cubicBezTo>
                    <a:pt x="34" y="77"/>
                    <a:pt x="33" y="75"/>
                    <a:pt x="33" y="73"/>
                  </a:cubicBezTo>
                  <a:cubicBezTo>
                    <a:pt x="35" y="71"/>
                    <a:pt x="37" y="69"/>
                    <a:pt x="38" y="67"/>
                  </a:cubicBezTo>
                  <a:cubicBezTo>
                    <a:pt x="39" y="67"/>
                    <a:pt x="40" y="67"/>
                    <a:pt x="41" y="67"/>
                  </a:cubicBezTo>
                  <a:cubicBezTo>
                    <a:pt x="39" y="70"/>
                    <a:pt x="37" y="74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8" y="74"/>
                    <a:pt x="40" y="70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lose/>
                  <a:moveTo>
                    <a:pt x="57" y="67"/>
                  </a:moveTo>
                  <a:cubicBezTo>
                    <a:pt x="56" y="67"/>
                    <a:pt x="55" y="67"/>
                    <a:pt x="53" y="66"/>
                  </a:cubicBezTo>
                  <a:cubicBezTo>
                    <a:pt x="52" y="67"/>
                    <a:pt x="51" y="68"/>
                    <a:pt x="50" y="70"/>
                  </a:cubicBezTo>
                  <a:cubicBezTo>
                    <a:pt x="53" y="70"/>
                    <a:pt x="52" y="70"/>
                    <a:pt x="55" y="68"/>
                  </a:cubicBezTo>
                  <a:cubicBezTo>
                    <a:pt x="56" y="68"/>
                    <a:pt x="56" y="68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lose/>
                  <a:moveTo>
                    <a:pt x="57" y="67"/>
                  </a:moveTo>
                  <a:cubicBezTo>
                    <a:pt x="58" y="67"/>
                    <a:pt x="59" y="66"/>
                    <a:pt x="60" y="66"/>
                  </a:cubicBezTo>
                  <a:cubicBezTo>
                    <a:pt x="60" y="67"/>
                    <a:pt x="60" y="67"/>
                    <a:pt x="59" y="68"/>
                  </a:cubicBezTo>
                  <a:cubicBezTo>
                    <a:pt x="56" y="69"/>
                    <a:pt x="56" y="69"/>
                    <a:pt x="53" y="70"/>
                  </a:cubicBezTo>
                  <a:cubicBezTo>
                    <a:pt x="53" y="69"/>
                    <a:pt x="56" y="67"/>
                    <a:pt x="57" y="67"/>
                  </a:cubicBezTo>
                  <a:cubicBezTo>
                    <a:pt x="58" y="67"/>
                    <a:pt x="58" y="68"/>
                    <a:pt x="58" y="68"/>
                  </a:cubicBezTo>
                  <a:cubicBezTo>
                    <a:pt x="58" y="68"/>
                    <a:pt x="58" y="67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lose/>
                  <a:moveTo>
                    <a:pt x="44" y="68"/>
                  </a:moveTo>
                  <a:cubicBezTo>
                    <a:pt x="44" y="67"/>
                    <a:pt x="44" y="67"/>
                    <a:pt x="44" y="66"/>
                  </a:cubicBezTo>
                  <a:cubicBezTo>
                    <a:pt x="44" y="67"/>
                    <a:pt x="45" y="68"/>
                    <a:pt x="45" y="69"/>
                  </a:cubicBezTo>
                  <a:cubicBezTo>
                    <a:pt x="45" y="69"/>
                    <a:pt x="44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19" y="68"/>
                  </a:moveTo>
                  <a:cubicBezTo>
                    <a:pt x="19" y="68"/>
                    <a:pt x="19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lose/>
                  <a:moveTo>
                    <a:pt x="19" y="69"/>
                  </a:moveTo>
                  <a:cubicBezTo>
                    <a:pt x="19" y="69"/>
                    <a:pt x="18" y="69"/>
                    <a:pt x="18" y="69"/>
                  </a:cubicBezTo>
                  <a:cubicBezTo>
                    <a:pt x="17" y="69"/>
                    <a:pt x="16" y="70"/>
                    <a:pt x="15" y="70"/>
                  </a:cubicBezTo>
                  <a:cubicBezTo>
                    <a:pt x="17" y="71"/>
                    <a:pt x="19" y="72"/>
                    <a:pt x="21" y="72"/>
                  </a:cubicBezTo>
                  <a:cubicBezTo>
                    <a:pt x="21" y="72"/>
                    <a:pt x="18" y="70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lose/>
                  <a:moveTo>
                    <a:pt x="19" y="69"/>
                  </a:move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70"/>
                    <a:pt x="20" y="70"/>
                  </a:cubicBezTo>
                  <a:cubicBezTo>
                    <a:pt x="19" y="70"/>
                    <a:pt x="19" y="70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lose/>
                  <a:moveTo>
                    <a:pt x="60" y="69"/>
                  </a:moveTo>
                  <a:cubicBezTo>
                    <a:pt x="58" y="69"/>
                    <a:pt x="59" y="69"/>
                    <a:pt x="57" y="70"/>
                  </a:cubicBezTo>
                  <a:cubicBezTo>
                    <a:pt x="57" y="70"/>
                    <a:pt x="56" y="70"/>
                    <a:pt x="56" y="70"/>
                  </a:cubicBezTo>
                  <a:cubicBezTo>
                    <a:pt x="60" y="70"/>
                    <a:pt x="59" y="70"/>
                    <a:pt x="62" y="69"/>
                  </a:cubicBezTo>
                  <a:cubicBezTo>
                    <a:pt x="62" y="69"/>
                    <a:pt x="61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45" y="70"/>
                  </a:moveTo>
                  <a:cubicBezTo>
                    <a:pt x="45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lose/>
                  <a:moveTo>
                    <a:pt x="56" y="70"/>
                  </a:moveTo>
                  <a:cubicBezTo>
                    <a:pt x="57" y="70"/>
                    <a:pt x="58" y="70"/>
                    <a:pt x="58" y="70"/>
                  </a:cubicBezTo>
                  <a:cubicBezTo>
                    <a:pt x="58" y="71"/>
                    <a:pt x="57" y="71"/>
                    <a:pt x="57" y="71"/>
                  </a:cubicBezTo>
                  <a:cubicBezTo>
                    <a:pt x="56" y="71"/>
                    <a:pt x="56" y="71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lose/>
                  <a:moveTo>
                    <a:pt x="59" y="70"/>
                  </a:moveTo>
                  <a:cubicBezTo>
                    <a:pt x="60" y="70"/>
                    <a:pt x="61" y="71"/>
                    <a:pt x="62" y="71"/>
                  </a:cubicBezTo>
                  <a:cubicBezTo>
                    <a:pt x="60" y="71"/>
                    <a:pt x="59" y="71"/>
                    <a:pt x="57" y="72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8" y="71"/>
                    <a:pt x="58" y="71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lose/>
                  <a:moveTo>
                    <a:pt x="20" y="70"/>
                  </a:moveTo>
                  <a:cubicBezTo>
                    <a:pt x="20" y="71"/>
                    <a:pt x="21" y="73"/>
                    <a:pt x="22" y="73"/>
                  </a:cubicBezTo>
                  <a:cubicBezTo>
                    <a:pt x="23" y="73"/>
                    <a:pt x="23" y="74"/>
                    <a:pt x="24" y="74"/>
                  </a:cubicBezTo>
                  <a:cubicBezTo>
                    <a:pt x="23" y="72"/>
                    <a:pt x="21" y="70"/>
                    <a:pt x="19" y="69"/>
                  </a:cubicBezTo>
                  <a:cubicBezTo>
                    <a:pt x="19" y="69"/>
                    <a:pt x="19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lose/>
                  <a:moveTo>
                    <a:pt x="47" y="71"/>
                  </a:moveTo>
                  <a:cubicBezTo>
                    <a:pt x="47" y="71"/>
                    <a:pt x="46" y="70"/>
                    <a:pt x="46" y="70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lose/>
                  <a:moveTo>
                    <a:pt x="47" y="71"/>
                  </a:move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2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1"/>
                    <a:pt x="49" y="71"/>
                    <a:pt x="50" y="71"/>
                  </a:cubicBezTo>
                  <a:cubicBezTo>
                    <a:pt x="50" y="71"/>
                    <a:pt x="49" y="71"/>
                    <a:pt x="49" y="72"/>
                  </a:cubicBezTo>
                  <a:cubicBezTo>
                    <a:pt x="48" y="72"/>
                    <a:pt x="48" y="72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lose/>
                  <a:moveTo>
                    <a:pt x="52" y="71"/>
                  </a:moveTo>
                  <a:cubicBezTo>
                    <a:pt x="51" y="71"/>
                    <a:pt x="50" y="71"/>
                    <a:pt x="49" y="72"/>
                  </a:cubicBezTo>
                  <a:cubicBezTo>
                    <a:pt x="53" y="72"/>
                    <a:pt x="52" y="72"/>
                    <a:pt x="55" y="70"/>
                  </a:cubicBezTo>
                  <a:cubicBezTo>
                    <a:pt x="54" y="71"/>
                    <a:pt x="53" y="71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lose/>
                  <a:moveTo>
                    <a:pt x="56" y="71"/>
                  </a:moveTo>
                  <a:cubicBezTo>
                    <a:pt x="56" y="71"/>
                    <a:pt x="56" y="71"/>
                    <a:pt x="56" y="70"/>
                  </a:cubicBezTo>
                  <a:cubicBezTo>
                    <a:pt x="55" y="71"/>
                    <a:pt x="54" y="71"/>
                    <a:pt x="53" y="72"/>
                  </a:cubicBezTo>
                  <a:cubicBezTo>
                    <a:pt x="54" y="72"/>
                    <a:pt x="55" y="72"/>
                    <a:pt x="56" y="71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7" y="72"/>
                  </a:move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2"/>
                    <a:pt x="56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2"/>
                    <a:pt x="57" y="72"/>
                  </a:cubicBezTo>
                  <a:close/>
                  <a:moveTo>
                    <a:pt x="52" y="72"/>
                  </a:moveTo>
                  <a:cubicBezTo>
                    <a:pt x="53" y="71"/>
                    <a:pt x="54" y="71"/>
                    <a:pt x="55" y="70"/>
                  </a:cubicBezTo>
                  <a:cubicBezTo>
                    <a:pt x="54" y="71"/>
                    <a:pt x="53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lose/>
                  <a:moveTo>
                    <a:pt x="44" y="72"/>
                  </a:moveTo>
                  <a:cubicBezTo>
                    <a:pt x="44" y="72"/>
                    <a:pt x="44" y="72"/>
                    <a:pt x="44" y="72"/>
                  </a:cubicBezTo>
                  <a:cubicBezTo>
                    <a:pt x="44" y="73"/>
                    <a:pt x="43" y="76"/>
                    <a:pt x="44" y="76"/>
                  </a:cubicBezTo>
                  <a:cubicBezTo>
                    <a:pt x="45" y="76"/>
                    <a:pt x="45" y="75"/>
                    <a:pt x="46" y="75"/>
                  </a:cubicBezTo>
                  <a:cubicBezTo>
                    <a:pt x="45" y="74"/>
                    <a:pt x="45" y="73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lose/>
                  <a:moveTo>
                    <a:pt x="59" y="72"/>
                  </a:moveTo>
                  <a:cubicBezTo>
                    <a:pt x="62" y="72"/>
                    <a:pt x="61" y="72"/>
                    <a:pt x="64" y="73"/>
                  </a:cubicBezTo>
                  <a:cubicBezTo>
                    <a:pt x="62" y="73"/>
                    <a:pt x="61" y="72"/>
                    <a:pt x="59" y="72"/>
                  </a:cubicBezTo>
                  <a:cubicBezTo>
                    <a:pt x="59" y="72"/>
                    <a:pt x="59" y="72"/>
                    <a:pt x="59" y="72"/>
                  </a:cubicBezTo>
                  <a:close/>
                  <a:moveTo>
                    <a:pt x="46" y="72"/>
                  </a:moveTo>
                  <a:cubicBezTo>
                    <a:pt x="46" y="72"/>
                    <a:pt x="45" y="72"/>
                    <a:pt x="44" y="72"/>
                  </a:cubicBezTo>
                  <a:cubicBezTo>
                    <a:pt x="45" y="73"/>
                    <a:pt x="45" y="74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4"/>
                    <a:pt x="47" y="73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lose/>
                  <a:moveTo>
                    <a:pt x="47" y="72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3"/>
                    <a:pt x="47" y="73"/>
                    <a:pt x="47" y="72"/>
                  </a:cubicBezTo>
                  <a:cubicBezTo>
                    <a:pt x="47" y="72"/>
                    <a:pt x="47" y="72"/>
                    <a:pt x="47" y="72"/>
                  </a:cubicBezTo>
                  <a:close/>
                  <a:moveTo>
                    <a:pt x="51" y="73"/>
                  </a:moveTo>
                  <a:cubicBezTo>
                    <a:pt x="51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lose/>
                  <a:moveTo>
                    <a:pt x="55" y="73"/>
                  </a:moveTo>
                  <a:cubicBezTo>
                    <a:pt x="54" y="73"/>
                    <a:pt x="52" y="72"/>
                    <a:pt x="52" y="73"/>
                  </a:cubicBezTo>
                  <a:cubicBezTo>
                    <a:pt x="55" y="74"/>
                    <a:pt x="58" y="75"/>
                    <a:pt x="61" y="75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6" y="73"/>
                    <a:pt x="55" y="73"/>
                  </a:cubicBezTo>
                  <a:cubicBezTo>
                    <a:pt x="55" y="73"/>
                    <a:pt x="55" y="73"/>
                    <a:pt x="55" y="73"/>
                  </a:cubicBezTo>
                  <a:close/>
                  <a:moveTo>
                    <a:pt x="48" y="73"/>
                  </a:moveTo>
                  <a:cubicBezTo>
                    <a:pt x="49" y="73"/>
                    <a:pt x="49" y="73"/>
                    <a:pt x="50" y="73"/>
                  </a:cubicBezTo>
                  <a:cubicBezTo>
                    <a:pt x="49" y="73"/>
                    <a:pt x="48" y="74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close/>
                  <a:moveTo>
                    <a:pt x="50" y="73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1" y="73"/>
                    <a:pt x="49" y="75"/>
                    <a:pt x="49" y="75"/>
                  </a:cubicBezTo>
                  <a:cubicBezTo>
                    <a:pt x="49" y="75"/>
                    <a:pt x="48" y="75"/>
                    <a:pt x="48" y="75"/>
                  </a:cubicBezTo>
                  <a:cubicBezTo>
                    <a:pt x="48" y="75"/>
                    <a:pt x="48" y="74"/>
                    <a:pt x="48" y="74"/>
                  </a:cubicBezTo>
                  <a:cubicBezTo>
                    <a:pt x="48" y="74"/>
                    <a:pt x="49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  <a:moveTo>
                    <a:pt x="47" y="74"/>
                  </a:moveTo>
                  <a:cubicBezTo>
                    <a:pt x="47" y="73"/>
                    <a:pt x="47" y="73"/>
                    <a:pt x="47" y="73"/>
                  </a:cubicBezTo>
                  <a:cubicBezTo>
                    <a:pt x="47" y="74"/>
                    <a:pt x="46" y="74"/>
                    <a:pt x="46" y="75"/>
                  </a:cubicBezTo>
                  <a:cubicBezTo>
                    <a:pt x="46" y="75"/>
                    <a:pt x="47" y="75"/>
                    <a:pt x="47" y="74"/>
                  </a:cubicBezTo>
                  <a:cubicBezTo>
                    <a:pt x="47" y="74"/>
                    <a:pt x="47" y="74"/>
                    <a:pt x="47" y="73"/>
                  </a:cubicBezTo>
                  <a:cubicBezTo>
                    <a:pt x="47" y="73"/>
                    <a:pt x="47" y="73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lose/>
                  <a:moveTo>
                    <a:pt x="24" y="74"/>
                  </a:moveTo>
                  <a:cubicBezTo>
                    <a:pt x="23" y="74"/>
                    <a:pt x="23" y="73"/>
                    <a:pt x="22" y="73"/>
                  </a:cubicBezTo>
                  <a:cubicBezTo>
                    <a:pt x="23" y="74"/>
                    <a:pt x="23" y="74"/>
                    <a:pt x="24" y="75"/>
                  </a:cubicBezTo>
                  <a:cubicBezTo>
                    <a:pt x="24" y="75"/>
                    <a:pt x="24" y="74"/>
                    <a:pt x="24" y="74"/>
                  </a:cubicBezTo>
                  <a:cubicBezTo>
                    <a:pt x="24" y="74"/>
                    <a:pt x="24" y="74"/>
                    <a:pt x="24" y="74"/>
                  </a:cubicBezTo>
                  <a:close/>
                  <a:moveTo>
                    <a:pt x="24" y="74"/>
                  </a:moveTo>
                  <a:cubicBezTo>
                    <a:pt x="25" y="74"/>
                    <a:pt x="25" y="75"/>
                    <a:pt x="26" y="75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5" y="76"/>
                    <a:pt x="25" y="76"/>
                    <a:pt x="24" y="75"/>
                  </a:cubicBezTo>
                  <a:cubicBezTo>
                    <a:pt x="24" y="75"/>
                    <a:pt x="24" y="74"/>
                    <a:pt x="24" y="74"/>
                  </a:cubicBezTo>
                  <a:cubicBezTo>
                    <a:pt x="24" y="74"/>
                    <a:pt x="24" y="74"/>
                    <a:pt x="24" y="74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lose/>
                  <a:moveTo>
                    <a:pt x="25" y="74"/>
                  </a:move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5" y="75"/>
                    <a:pt x="25" y="75"/>
                  </a:cubicBezTo>
                  <a:cubicBezTo>
                    <a:pt x="25" y="75"/>
                    <a:pt x="25" y="75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7" y="75"/>
                    <a:pt x="48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lose/>
                  <a:moveTo>
                    <a:pt x="49" y="75"/>
                  </a:move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9" y="75"/>
                    <a:pt x="49" y="75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48" y="75"/>
                  </a:move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lose/>
                  <a:moveTo>
                    <a:pt x="48" y="75"/>
                  </a:moveTo>
                  <a:cubicBezTo>
                    <a:pt x="47" y="75"/>
                    <a:pt x="47" y="75"/>
                    <a:pt x="47" y="75"/>
                  </a:cubicBezTo>
                  <a:cubicBezTo>
                    <a:pt x="47" y="76"/>
                    <a:pt x="47" y="76"/>
                    <a:pt x="47" y="77"/>
                  </a:cubicBezTo>
                  <a:cubicBezTo>
                    <a:pt x="47" y="76"/>
                    <a:pt x="47" y="76"/>
                    <a:pt x="48" y="76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lose/>
                  <a:moveTo>
                    <a:pt x="26" y="75"/>
                  </a:moveTo>
                  <a:cubicBezTo>
                    <a:pt x="26" y="75"/>
                    <a:pt x="26" y="75"/>
                    <a:pt x="26" y="74"/>
                  </a:cubicBezTo>
                  <a:cubicBezTo>
                    <a:pt x="28" y="76"/>
                    <a:pt x="31" y="77"/>
                    <a:pt x="34" y="78"/>
                  </a:cubicBezTo>
                  <a:cubicBezTo>
                    <a:pt x="31" y="79"/>
                    <a:pt x="32" y="78"/>
                    <a:pt x="29" y="77"/>
                  </a:cubicBezTo>
                  <a:cubicBezTo>
                    <a:pt x="26" y="77"/>
                    <a:pt x="27" y="77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7" y="75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48" y="76"/>
                  </a:moveTo>
                  <a:cubicBezTo>
                    <a:pt x="48" y="76"/>
                    <a:pt x="48" y="76"/>
                    <a:pt x="48" y="76"/>
                  </a:cubicBezTo>
                  <a:cubicBezTo>
                    <a:pt x="49" y="77"/>
                    <a:pt x="50" y="78"/>
                    <a:pt x="50" y="79"/>
                  </a:cubicBezTo>
                  <a:cubicBezTo>
                    <a:pt x="50" y="79"/>
                    <a:pt x="50" y="79"/>
                    <a:pt x="50" y="78"/>
                  </a:cubicBezTo>
                  <a:cubicBezTo>
                    <a:pt x="49" y="78"/>
                    <a:pt x="49" y="77"/>
                    <a:pt x="49" y="77"/>
                  </a:cubicBezTo>
                  <a:cubicBezTo>
                    <a:pt x="49" y="77"/>
                    <a:pt x="48" y="76"/>
                    <a:pt x="48" y="76"/>
                  </a:cubicBezTo>
                  <a:cubicBezTo>
                    <a:pt x="48" y="76"/>
                    <a:pt x="48" y="76"/>
                    <a:pt x="48" y="76"/>
                  </a:cubicBezTo>
                  <a:close/>
                  <a:moveTo>
                    <a:pt x="45" y="76"/>
                  </a:moveTo>
                  <a:cubicBezTo>
                    <a:pt x="45" y="76"/>
                    <a:pt x="45" y="76"/>
                    <a:pt x="46" y="75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76"/>
                    <a:pt x="45" y="76"/>
                    <a:pt x="45" y="76"/>
                  </a:cubicBezTo>
                  <a:close/>
                  <a:moveTo>
                    <a:pt x="45" y="76"/>
                  </a:moveTo>
                  <a:cubicBezTo>
                    <a:pt x="45" y="76"/>
                    <a:pt x="44" y="76"/>
                    <a:pt x="44" y="76"/>
                  </a:cubicBezTo>
                  <a:cubicBezTo>
                    <a:pt x="45" y="76"/>
                    <a:pt x="45" y="77"/>
                    <a:pt x="46" y="77"/>
                  </a:cubicBezTo>
                  <a:cubicBezTo>
                    <a:pt x="46" y="77"/>
                    <a:pt x="46" y="77"/>
                    <a:pt x="46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76"/>
                    <a:pt x="45" y="76"/>
                    <a:pt x="45" y="76"/>
                  </a:cubicBezTo>
                  <a:close/>
                  <a:moveTo>
                    <a:pt x="26" y="76"/>
                  </a:moveTo>
                  <a:cubicBezTo>
                    <a:pt x="26" y="76"/>
                    <a:pt x="26" y="76"/>
                    <a:pt x="26" y="76"/>
                  </a:cubicBezTo>
                  <a:cubicBezTo>
                    <a:pt x="26" y="76"/>
                    <a:pt x="26" y="76"/>
                    <a:pt x="27" y="77"/>
                  </a:cubicBezTo>
                  <a:cubicBezTo>
                    <a:pt x="26" y="77"/>
                    <a:pt x="26" y="77"/>
                    <a:pt x="26" y="76"/>
                  </a:cubicBezTo>
                  <a:cubicBezTo>
                    <a:pt x="26" y="76"/>
                    <a:pt x="26" y="76"/>
                    <a:pt x="26" y="76"/>
                  </a:cubicBezTo>
                  <a:close/>
                  <a:moveTo>
                    <a:pt x="47" y="76"/>
                  </a:moveTo>
                  <a:cubicBezTo>
                    <a:pt x="47" y="77"/>
                    <a:pt x="47" y="77"/>
                    <a:pt x="46" y="77"/>
                  </a:cubicBezTo>
                  <a:cubicBezTo>
                    <a:pt x="48" y="78"/>
                    <a:pt x="48" y="78"/>
                    <a:pt x="49" y="78"/>
                  </a:cubicBezTo>
                  <a:cubicBezTo>
                    <a:pt x="49" y="78"/>
                    <a:pt x="48" y="77"/>
                    <a:pt x="48" y="76"/>
                  </a:cubicBezTo>
                  <a:cubicBezTo>
                    <a:pt x="48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lose/>
                  <a:moveTo>
                    <a:pt x="17" y="77"/>
                  </a:moveTo>
                  <a:cubicBezTo>
                    <a:pt x="17" y="77"/>
                    <a:pt x="17" y="76"/>
                    <a:pt x="16" y="76"/>
                  </a:cubicBezTo>
                  <a:cubicBezTo>
                    <a:pt x="19" y="76"/>
                    <a:pt x="22" y="77"/>
                    <a:pt x="25" y="78"/>
                  </a:cubicBezTo>
                  <a:cubicBezTo>
                    <a:pt x="22" y="78"/>
                    <a:pt x="20" y="7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lose/>
                  <a:moveTo>
                    <a:pt x="46" y="77"/>
                  </a:move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lose/>
                  <a:moveTo>
                    <a:pt x="44" y="77"/>
                  </a:moveTo>
                  <a:cubicBezTo>
                    <a:pt x="44" y="77"/>
                    <a:pt x="44" y="77"/>
                    <a:pt x="44" y="76"/>
                  </a:cubicBezTo>
                  <a:cubicBezTo>
                    <a:pt x="44" y="77"/>
                    <a:pt x="43" y="77"/>
                    <a:pt x="43" y="78"/>
                  </a:cubicBezTo>
                  <a:cubicBezTo>
                    <a:pt x="44" y="78"/>
                    <a:pt x="44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lose/>
                  <a:moveTo>
                    <a:pt x="46" y="77"/>
                  </a:move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lose/>
                  <a:moveTo>
                    <a:pt x="41" y="78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40" y="77"/>
                    <a:pt x="38" y="78"/>
                    <a:pt x="38" y="78"/>
                  </a:cubicBezTo>
                  <a:cubicBezTo>
                    <a:pt x="39" y="78"/>
                    <a:pt x="40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lose/>
                  <a:moveTo>
                    <a:pt x="43" y="78"/>
                  </a:moveTo>
                  <a:cubicBezTo>
                    <a:pt x="44" y="78"/>
                    <a:pt x="44" y="78"/>
                    <a:pt x="45" y="78"/>
                  </a:cubicBezTo>
                  <a:cubicBezTo>
                    <a:pt x="45" y="79"/>
                    <a:pt x="45" y="81"/>
                    <a:pt x="45" y="82"/>
                  </a:cubicBezTo>
                  <a:cubicBezTo>
                    <a:pt x="44" y="82"/>
                    <a:pt x="44" y="81"/>
                    <a:pt x="43" y="81"/>
                  </a:cubicBezTo>
                  <a:cubicBezTo>
                    <a:pt x="43" y="80"/>
                    <a:pt x="43" y="79"/>
                    <a:pt x="43" y="78"/>
                  </a:cubicBezTo>
                  <a:cubicBezTo>
                    <a:pt x="43" y="78"/>
                    <a:pt x="43" y="78"/>
                    <a:pt x="43" y="78"/>
                  </a:cubicBezTo>
                  <a:close/>
                  <a:moveTo>
                    <a:pt x="25" y="78"/>
                  </a:moveTo>
                  <a:cubicBezTo>
                    <a:pt x="23" y="78"/>
                    <a:pt x="20" y="78"/>
                    <a:pt x="17" y="77"/>
                  </a:cubicBezTo>
                  <a:cubicBezTo>
                    <a:pt x="18" y="78"/>
                    <a:pt x="18" y="79"/>
                    <a:pt x="19" y="79"/>
                  </a:cubicBezTo>
                  <a:cubicBezTo>
                    <a:pt x="23" y="80"/>
                    <a:pt x="24" y="79"/>
                    <a:pt x="29" y="79"/>
                  </a:cubicBezTo>
                  <a:cubicBezTo>
                    <a:pt x="28" y="79"/>
                    <a:pt x="27" y="78"/>
                    <a:pt x="25" y="78"/>
                  </a:cubicBezTo>
                  <a:cubicBezTo>
                    <a:pt x="25" y="78"/>
                    <a:pt x="25" y="78"/>
                    <a:pt x="25" y="78"/>
                  </a:cubicBezTo>
                  <a:close/>
                  <a:moveTo>
                    <a:pt x="27" y="78"/>
                  </a:move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7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lose/>
                  <a:moveTo>
                    <a:pt x="37" y="78"/>
                  </a:moveTo>
                  <a:cubicBezTo>
                    <a:pt x="37" y="78"/>
                    <a:pt x="37" y="78"/>
                    <a:pt x="38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lose/>
                  <a:moveTo>
                    <a:pt x="29" y="78"/>
                  </a:moveTo>
                  <a:cubicBezTo>
                    <a:pt x="30" y="78"/>
                    <a:pt x="31" y="78"/>
                    <a:pt x="32" y="79"/>
                  </a:cubicBezTo>
                  <a:cubicBezTo>
                    <a:pt x="30" y="78"/>
                    <a:pt x="29" y="78"/>
                    <a:pt x="27" y="77"/>
                  </a:cubicBezTo>
                  <a:cubicBezTo>
                    <a:pt x="28" y="78"/>
                    <a:pt x="29" y="78"/>
                    <a:pt x="29" y="78"/>
                  </a:cubicBezTo>
                  <a:cubicBezTo>
                    <a:pt x="29" y="78"/>
                    <a:pt x="29" y="78"/>
                    <a:pt x="29" y="78"/>
                  </a:cubicBezTo>
                  <a:close/>
                  <a:moveTo>
                    <a:pt x="50" y="79"/>
                  </a:moveTo>
                  <a:cubicBezTo>
                    <a:pt x="49" y="79"/>
                    <a:pt x="49" y="78"/>
                    <a:pt x="49" y="78"/>
                  </a:cubicBezTo>
                  <a:cubicBezTo>
                    <a:pt x="49" y="79"/>
                    <a:pt x="49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lose/>
                  <a:moveTo>
                    <a:pt x="12" y="79"/>
                  </a:moveTo>
                  <a:cubicBezTo>
                    <a:pt x="11" y="79"/>
                    <a:pt x="11" y="78"/>
                    <a:pt x="10" y="78"/>
                  </a:cubicBezTo>
                  <a:cubicBezTo>
                    <a:pt x="8" y="78"/>
                    <a:pt x="6" y="79"/>
                    <a:pt x="4" y="79"/>
                  </a:cubicBezTo>
                  <a:cubicBezTo>
                    <a:pt x="6" y="79"/>
                    <a:pt x="9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lose/>
                  <a:moveTo>
                    <a:pt x="51" y="79"/>
                  </a:move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51" y="79"/>
                    <a:pt x="51" y="80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lose/>
                  <a:moveTo>
                    <a:pt x="39" y="79"/>
                  </a:moveTo>
                  <a:cubicBezTo>
                    <a:pt x="40" y="79"/>
                    <a:pt x="40" y="79"/>
                    <a:pt x="40" y="79"/>
                  </a:cubicBezTo>
                  <a:cubicBezTo>
                    <a:pt x="40" y="81"/>
                    <a:pt x="40" y="83"/>
                    <a:pt x="40" y="85"/>
                  </a:cubicBezTo>
                  <a:cubicBezTo>
                    <a:pt x="39" y="85"/>
                    <a:pt x="39" y="86"/>
                    <a:pt x="38" y="86"/>
                  </a:cubicBezTo>
                  <a:cubicBezTo>
                    <a:pt x="37" y="86"/>
                    <a:pt x="37" y="86"/>
                    <a:pt x="36" y="86"/>
                  </a:cubicBezTo>
                  <a:cubicBezTo>
                    <a:pt x="37" y="84"/>
                    <a:pt x="38" y="81"/>
                    <a:pt x="39" y="79"/>
                  </a:cubicBezTo>
                  <a:cubicBezTo>
                    <a:pt x="39" y="79"/>
                    <a:pt x="39" y="79"/>
                    <a:pt x="39" y="79"/>
                  </a:cubicBezTo>
                  <a:close/>
                  <a:moveTo>
                    <a:pt x="38" y="79"/>
                  </a:moveTo>
                  <a:cubicBezTo>
                    <a:pt x="38" y="80"/>
                    <a:pt x="37" y="80"/>
                    <a:pt x="37" y="80"/>
                  </a:cubicBezTo>
                  <a:cubicBezTo>
                    <a:pt x="36" y="81"/>
                    <a:pt x="35" y="82"/>
                    <a:pt x="34" y="83"/>
                  </a:cubicBezTo>
                  <a:cubicBezTo>
                    <a:pt x="34" y="83"/>
                    <a:pt x="34" y="84"/>
                    <a:pt x="35" y="84"/>
                  </a:cubicBezTo>
                  <a:cubicBezTo>
                    <a:pt x="36" y="83"/>
                    <a:pt x="37" y="81"/>
                    <a:pt x="38" y="80"/>
                  </a:cubicBezTo>
                  <a:cubicBezTo>
                    <a:pt x="37" y="81"/>
                    <a:pt x="36" y="83"/>
                    <a:pt x="35" y="85"/>
                  </a:cubicBezTo>
                  <a:cubicBezTo>
                    <a:pt x="35" y="85"/>
                    <a:pt x="36" y="85"/>
                    <a:pt x="36" y="86"/>
                  </a:cubicBezTo>
                  <a:cubicBezTo>
                    <a:pt x="37" y="83"/>
                    <a:pt x="38" y="81"/>
                    <a:pt x="39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lose/>
                  <a:moveTo>
                    <a:pt x="36" y="80"/>
                  </a:moveTo>
                  <a:cubicBezTo>
                    <a:pt x="34" y="80"/>
                    <a:pt x="34" y="80"/>
                    <a:pt x="33" y="82"/>
                  </a:cubicBezTo>
                  <a:cubicBezTo>
                    <a:pt x="33" y="82"/>
                    <a:pt x="33" y="83"/>
                    <a:pt x="34" y="83"/>
                  </a:cubicBezTo>
                  <a:cubicBezTo>
                    <a:pt x="35" y="82"/>
                    <a:pt x="36" y="81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lose/>
                  <a:moveTo>
                    <a:pt x="32" y="80"/>
                  </a:moveTo>
                  <a:cubicBezTo>
                    <a:pt x="30" y="80"/>
                    <a:pt x="30" y="80"/>
                    <a:pt x="28" y="81"/>
                  </a:cubicBezTo>
                  <a:cubicBezTo>
                    <a:pt x="29" y="81"/>
                    <a:pt x="30" y="81"/>
                    <a:pt x="31" y="81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2" y="81"/>
                  </a:cubicBezTo>
                  <a:cubicBezTo>
                    <a:pt x="32" y="81"/>
                    <a:pt x="32" y="80"/>
                    <a:pt x="32" y="80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31" y="80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lose/>
                  <a:moveTo>
                    <a:pt x="32" y="80"/>
                  </a:moveTo>
                  <a:cubicBezTo>
                    <a:pt x="33" y="80"/>
                    <a:pt x="34" y="80"/>
                    <a:pt x="34" y="80"/>
                  </a:cubicBezTo>
                  <a:cubicBezTo>
                    <a:pt x="34" y="80"/>
                    <a:pt x="33" y="80"/>
                    <a:pt x="32" y="81"/>
                  </a:cubicBezTo>
                  <a:cubicBezTo>
                    <a:pt x="32" y="81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lose/>
                  <a:moveTo>
                    <a:pt x="29" y="80"/>
                  </a:moveTo>
                  <a:cubicBezTo>
                    <a:pt x="28" y="80"/>
                    <a:pt x="27" y="80"/>
                    <a:pt x="26" y="80"/>
                  </a:cubicBezTo>
                  <a:cubicBezTo>
                    <a:pt x="25" y="81"/>
                    <a:pt x="25" y="81"/>
                    <a:pt x="24" y="81"/>
                  </a:cubicBezTo>
                  <a:cubicBezTo>
                    <a:pt x="23" y="82"/>
                    <a:pt x="23" y="82"/>
                    <a:pt x="22" y="83"/>
                  </a:cubicBezTo>
                  <a:cubicBezTo>
                    <a:pt x="24" y="82"/>
                    <a:pt x="26" y="82"/>
                    <a:pt x="28" y="82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lose/>
                  <a:moveTo>
                    <a:pt x="25" y="80"/>
                  </a:moveTo>
                  <a:cubicBezTo>
                    <a:pt x="25" y="80"/>
                    <a:pt x="25" y="80"/>
                    <a:pt x="24" y="80"/>
                  </a:cubicBezTo>
                  <a:cubicBezTo>
                    <a:pt x="24" y="80"/>
                    <a:pt x="24" y="81"/>
                    <a:pt x="24" y="81"/>
                  </a:cubicBezTo>
                  <a:cubicBezTo>
                    <a:pt x="24" y="81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32" y="81"/>
                  </a:move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lose/>
                  <a:moveTo>
                    <a:pt x="32" y="81"/>
                  </a:moveTo>
                  <a:cubicBezTo>
                    <a:pt x="33" y="81"/>
                    <a:pt x="33" y="80"/>
                    <a:pt x="34" y="80"/>
                  </a:cubicBezTo>
                  <a:cubicBezTo>
                    <a:pt x="34" y="81"/>
                    <a:pt x="33" y="81"/>
                    <a:pt x="33" y="82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lose/>
                  <a:moveTo>
                    <a:pt x="32" y="81"/>
                  </a:move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lose/>
                  <a:moveTo>
                    <a:pt x="32" y="81"/>
                  </a:move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28" y="82"/>
                    <a:pt x="29" y="81"/>
                    <a:pt x="27" y="83"/>
                  </a:cubicBezTo>
                  <a:cubicBezTo>
                    <a:pt x="25" y="84"/>
                    <a:pt x="24" y="85"/>
                    <a:pt x="23" y="86"/>
                  </a:cubicBezTo>
                  <a:cubicBezTo>
                    <a:pt x="25" y="86"/>
                    <a:pt x="26" y="87"/>
                    <a:pt x="28" y="88"/>
                  </a:cubicBezTo>
                  <a:cubicBezTo>
                    <a:pt x="28" y="87"/>
                    <a:pt x="29" y="87"/>
                    <a:pt x="29" y="87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6" y="86"/>
                    <a:pt x="28" y="87"/>
                    <a:pt x="29" y="87"/>
                  </a:cubicBezTo>
                  <a:cubicBezTo>
                    <a:pt x="30" y="86"/>
                    <a:pt x="32" y="85"/>
                    <a:pt x="33" y="83"/>
                  </a:cubicBezTo>
                  <a:cubicBezTo>
                    <a:pt x="33" y="83"/>
                    <a:pt x="32" y="83"/>
                    <a:pt x="32" y="83"/>
                  </a:cubicBezTo>
                  <a:cubicBezTo>
                    <a:pt x="31" y="84"/>
                    <a:pt x="30" y="84"/>
                    <a:pt x="29" y="85"/>
                  </a:cubicBezTo>
                  <a:cubicBezTo>
                    <a:pt x="29" y="85"/>
                    <a:pt x="30" y="84"/>
                    <a:pt x="32" y="83"/>
                  </a:cubicBezTo>
                  <a:cubicBezTo>
                    <a:pt x="32" y="82"/>
                    <a:pt x="31" y="82"/>
                    <a:pt x="31" y="82"/>
                  </a:cubicBezTo>
                  <a:cubicBezTo>
                    <a:pt x="31" y="82"/>
                    <a:pt x="32" y="82"/>
                    <a:pt x="32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2" y="82"/>
                    <a:pt x="31" y="82"/>
                    <a:pt x="31" y="82"/>
                  </a:cubicBezTo>
                  <a:cubicBezTo>
                    <a:pt x="31" y="82"/>
                    <a:pt x="32" y="82"/>
                    <a:pt x="32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lose/>
                  <a:moveTo>
                    <a:pt x="33" y="82"/>
                  </a:move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lose/>
                  <a:moveTo>
                    <a:pt x="32" y="82"/>
                  </a:moveTo>
                  <a:cubicBezTo>
                    <a:pt x="32" y="82"/>
                    <a:pt x="32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2" y="82"/>
                  </a:cubicBezTo>
                  <a:cubicBezTo>
                    <a:pt x="32" y="82"/>
                    <a:pt x="32" y="82"/>
                    <a:pt x="32" y="82"/>
                  </a:cubicBezTo>
                  <a:close/>
                  <a:moveTo>
                    <a:pt x="43" y="82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lose/>
                  <a:moveTo>
                    <a:pt x="32" y="82"/>
                  </a:moveTo>
                  <a:cubicBezTo>
                    <a:pt x="33" y="82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2" y="83"/>
                    <a:pt x="32" y="83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2" y="82"/>
                    <a:pt x="32" y="82"/>
                    <a:pt x="32" y="82"/>
                  </a:cubicBezTo>
                  <a:close/>
                  <a:moveTo>
                    <a:pt x="33" y="83"/>
                  </a:move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lose/>
                  <a:moveTo>
                    <a:pt x="33" y="83"/>
                  </a:move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lose/>
                  <a:moveTo>
                    <a:pt x="22" y="83"/>
                  </a:moveTo>
                  <a:cubicBezTo>
                    <a:pt x="24" y="83"/>
                    <a:pt x="26" y="82"/>
                    <a:pt x="28" y="82"/>
                  </a:cubicBezTo>
                  <a:cubicBezTo>
                    <a:pt x="26" y="83"/>
                    <a:pt x="25" y="84"/>
                    <a:pt x="23" y="86"/>
                  </a:cubicBezTo>
                  <a:cubicBezTo>
                    <a:pt x="23" y="86"/>
                    <a:pt x="22" y="85"/>
                    <a:pt x="22" y="85"/>
                  </a:cubicBezTo>
                  <a:cubicBezTo>
                    <a:pt x="22" y="86"/>
                    <a:pt x="23" y="86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8"/>
                    <a:pt x="27" y="89"/>
                    <a:pt x="26" y="89"/>
                  </a:cubicBezTo>
                  <a:cubicBezTo>
                    <a:pt x="27" y="89"/>
                    <a:pt x="27" y="88"/>
                    <a:pt x="28" y="88"/>
                  </a:cubicBezTo>
                  <a:cubicBezTo>
                    <a:pt x="29" y="89"/>
                    <a:pt x="31" y="89"/>
                    <a:pt x="32" y="90"/>
                  </a:cubicBezTo>
                  <a:cubicBezTo>
                    <a:pt x="31" y="90"/>
                    <a:pt x="31" y="91"/>
                    <a:pt x="30" y="91"/>
                  </a:cubicBezTo>
                  <a:cubicBezTo>
                    <a:pt x="28" y="90"/>
                    <a:pt x="26" y="90"/>
                    <a:pt x="25" y="90"/>
                  </a:cubicBezTo>
                  <a:cubicBezTo>
                    <a:pt x="23" y="89"/>
                    <a:pt x="21" y="89"/>
                    <a:pt x="19" y="89"/>
                  </a:cubicBezTo>
                  <a:cubicBezTo>
                    <a:pt x="18" y="89"/>
                    <a:pt x="18" y="88"/>
                    <a:pt x="17" y="88"/>
                  </a:cubicBezTo>
                  <a:cubicBezTo>
                    <a:pt x="19" y="86"/>
                    <a:pt x="21" y="85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lose/>
                  <a:moveTo>
                    <a:pt x="44" y="83"/>
                  </a:moveTo>
                  <a:cubicBezTo>
                    <a:pt x="44" y="83"/>
                    <a:pt x="44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4" y="83"/>
                    <a:pt x="44" y="84"/>
                    <a:pt x="44" y="84"/>
                  </a:cubicBezTo>
                  <a:cubicBezTo>
                    <a:pt x="44" y="84"/>
                    <a:pt x="44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33" y="83"/>
                  </a:moveTo>
                  <a:cubicBezTo>
                    <a:pt x="33" y="83"/>
                    <a:pt x="33" y="83"/>
                    <a:pt x="33" y="83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lose/>
                  <a:moveTo>
                    <a:pt x="45" y="83"/>
                  </a:moveTo>
                  <a:cubicBezTo>
                    <a:pt x="44" y="83"/>
                    <a:pt x="44" y="83"/>
                    <a:pt x="44" y="83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4"/>
                    <a:pt x="45" y="84"/>
                    <a:pt x="45" y="83"/>
                  </a:cubicBezTo>
                  <a:cubicBezTo>
                    <a:pt x="45" y="83"/>
                    <a:pt x="45" y="83"/>
                    <a:pt x="45" y="83"/>
                  </a:cubicBezTo>
                  <a:close/>
                  <a:moveTo>
                    <a:pt x="34" y="84"/>
                  </a:moveTo>
                  <a:cubicBezTo>
                    <a:pt x="34" y="84"/>
                    <a:pt x="33" y="84"/>
                    <a:pt x="33" y="84"/>
                  </a:cubicBezTo>
                  <a:cubicBezTo>
                    <a:pt x="32" y="85"/>
                    <a:pt x="31" y="86"/>
                    <a:pt x="29" y="87"/>
                  </a:cubicBezTo>
                  <a:cubicBezTo>
                    <a:pt x="31" y="87"/>
                    <a:pt x="33" y="87"/>
                    <a:pt x="34" y="88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6"/>
                    <a:pt x="34" y="85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lose/>
                  <a:moveTo>
                    <a:pt x="45" y="84"/>
                  </a:move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6" y="84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5" y="84"/>
                    <a:pt x="45" y="84"/>
                  </a:cubicBezTo>
                  <a:close/>
                  <a:moveTo>
                    <a:pt x="58" y="84"/>
                  </a:moveTo>
                  <a:cubicBezTo>
                    <a:pt x="60" y="84"/>
                    <a:pt x="62" y="84"/>
                    <a:pt x="63" y="84"/>
                  </a:cubicBezTo>
                  <a:cubicBezTo>
                    <a:pt x="60" y="86"/>
                    <a:pt x="61" y="86"/>
                    <a:pt x="57" y="86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lose/>
                  <a:moveTo>
                    <a:pt x="35" y="85"/>
                  </a:moveTo>
                  <a:cubicBezTo>
                    <a:pt x="35" y="85"/>
                    <a:pt x="35" y="84"/>
                    <a:pt x="35" y="8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lose/>
                  <a:moveTo>
                    <a:pt x="43" y="85"/>
                  </a:moveTo>
                  <a:cubicBezTo>
                    <a:pt x="43" y="85"/>
                    <a:pt x="43" y="85"/>
                    <a:pt x="43" y="84"/>
                  </a:cubicBezTo>
                  <a:cubicBezTo>
                    <a:pt x="43" y="85"/>
                    <a:pt x="43" y="85"/>
                    <a:pt x="4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lose/>
                  <a:moveTo>
                    <a:pt x="46" y="85"/>
                  </a:moveTo>
                  <a:cubicBezTo>
                    <a:pt x="46" y="85"/>
                    <a:pt x="46" y="85"/>
                    <a:pt x="46" y="84"/>
                  </a:cubicBezTo>
                  <a:cubicBezTo>
                    <a:pt x="48" y="86"/>
                    <a:pt x="49" y="86"/>
                    <a:pt x="51" y="87"/>
                  </a:cubicBezTo>
                  <a:cubicBezTo>
                    <a:pt x="51" y="87"/>
                    <a:pt x="51" y="87"/>
                    <a:pt x="50" y="87"/>
                  </a:cubicBezTo>
                  <a:cubicBezTo>
                    <a:pt x="50" y="87"/>
                    <a:pt x="47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lose/>
                  <a:moveTo>
                    <a:pt x="35" y="85"/>
                  </a:moveTo>
                  <a:cubicBezTo>
                    <a:pt x="35" y="85"/>
                    <a:pt x="35" y="85"/>
                    <a:pt x="35" y="85"/>
                  </a:cubicBezTo>
                  <a:cubicBezTo>
                    <a:pt x="35" y="85"/>
                    <a:pt x="36" y="85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5" y="86"/>
                    <a:pt x="35" y="85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lose/>
                  <a:moveTo>
                    <a:pt x="44" y="85"/>
                  </a:moveTo>
                  <a:cubicBezTo>
                    <a:pt x="44" y="85"/>
                    <a:pt x="44" y="85"/>
                    <a:pt x="43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lose/>
                  <a:moveTo>
                    <a:pt x="44" y="85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5" y="88"/>
                    <a:pt x="45" y="90"/>
                    <a:pt x="46" y="93"/>
                  </a:cubicBezTo>
                  <a:cubicBezTo>
                    <a:pt x="45" y="92"/>
                    <a:pt x="43" y="90"/>
                    <a:pt x="42" y="90"/>
                  </a:cubicBezTo>
                  <a:cubicBezTo>
                    <a:pt x="42" y="89"/>
                    <a:pt x="43" y="87"/>
                    <a:pt x="4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87"/>
                    <a:pt x="44" y="87"/>
                    <a:pt x="44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6"/>
                    <a:pt x="44" y="85"/>
                    <a:pt x="44" y="85"/>
                  </a:cubicBezTo>
                  <a:cubicBezTo>
                    <a:pt x="44" y="86"/>
                    <a:pt x="44" y="86"/>
                    <a:pt x="44" y="87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lose/>
                  <a:moveTo>
                    <a:pt x="66" y="85"/>
                  </a:moveTo>
                  <a:cubicBezTo>
                    <a:pt x="65" y="85"/>
                    <a:pt x="65" y="86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3" y="87"/>
                    <a:pt x="62" y="87"/>
                    <a:pt x="59" y="87"/>
                  </a:cubicBezTo>
                  <a:cubicBezTo>
                    <a:pt x="60" y="87"/>
                    <a:pt x="60" y="86"/>
                    <a:pt x="60" y="86"/>
                  </a:cubicBezTo>
                  <a:cubicBezTo>
                    <a:pt x="62" y="86"/>
                    <a:pt x="64" y="86"/>
                    <a:pt x="66" y="85"/>
                  </a:cubicBezTo>
                  <a:cubicBezTo>
                    <a:pt x="66" y="85"/>
                    <a:pt x="66" y="85"/>
                    <a:pt x="66" y="85"/>
                  </a:cubicBezTo>
                  <a:close/>
                  <a:moveTo>
                    <a:pt x="54" y="85"/>
                  </a:moveTo>
                  <a:cubicBezTo>
                    <a:pt x="53" y="85"/>
                    <a:pt x="51" y="86"/>
                    <a:pt x="50" y="86"/>
                  </a:cubicBezTo>
                  <a:cubicBezTo>
                    <a:pt x="54" y="87"/>
                    <a:pt x="53" y="87"/>
                    <a:pt x="57" y="86"/>
                  </a:cubicBezTo>
                  <a:cubicBezTo>
                    <a:pt x="57" y="86"/>
                    <a:pt x="58" y="85"/>
                    <a:pt x="58" y="84"/>
                  </a:cubicBezTo>
                  <a:cubicBezTo>
                    <a:pt x="57" y="85"/>
                    <a:pt x="56" y="85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lose/>
                  <a:moveTo>
                    <a:pt x="45" y="86"/>
                  </a:move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6" y="93"/>
                    <a:pt x="46" y="93"/>
                  </a:cubicBezTo>
                  <a:cubicBezTo>
                    <a:pt x="47" y="94"/>
                    <a:pt x="48" y="95"/>
                    <a:pt x="49" y="95"/>
                  </a:cubicBezTo>
                  <a:cubicBezTo>
                    <a:pt x="48" y="93"/>
                    <a:pt x="47" y="91"/>
                    <a:pt x="46" y="88"/>
                  </a:cubicBezTo>
                  <a:cubicBezTo>
                    <a:pt x="46" y="89"/>
                    <a:pt x="46" y="90"/>
                    <a:pt x="46" y="90"/>
                  </a:cubicBezTo>
                  <a:cubicBezTo>
                    <a:pt x="46" y="88"/>
                    <a:pt x="46" y="88"/>
                    <a:pt x="45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46" y="86"/>
                  </a:moveTo>
                  <a:cubicBezTo>
                    <a:pt x="46" y="86"/>
                    <a:pt x="45" y="86"/>
                    <a:pt x="45" y="86"/>
                  </a:cubicBezTo>
                  <a:cubicBezTo>
                    <a:pt x="45" y="86"/>
                    <a:pt x="46" y="87"/>
                    <a:pt x="46" y="87"/>
                  </a:cubicBezTo>
                  <a:cubicBezTo>
                    <a:pt x="46" y="87"/>
                    <a:pt x="46" y="87"/>
                    <a:pt x="46" y="86"/>
                  </a:cubicBezTo>
                  <a:cubicBezTo>
                    <a:pt x="46" y="86"/>
                    <a:pt x="46" y="86"/>
                    <a:pt x="46" y="86"/>
                  </a:cubicBezTo>
                  <a:close/>
                  <a:moveTo>
                    <a:pt x="36" y="86"/>
                  </a:moveTo>
                  <a:cubicBezTo>
                    <a:pt x="36" y="86"/>
                    <a:pt x="36" y="86"/>
                    <a:pt x="36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6"/>
                    <a:pt x="36" y="86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5"/>
                    <a:pt x="40" y="85"/>
                  </a:cubicBezTo>
                  <a:cubicBezTo>
                    <a:pt x="40" y="87"/>
                    <a:pt x="40" y="87"/>
                    <a:pt x="39" y="88"/>
                  </a:cubicBezTo>
                  <a:cubicBezTo>
                    <a:pt x="39" y="88"/>
                    <a:pt x="38" y="87"/>
                    <a:pt x="38" y="87"/>
                  </a:cubicBezTo>
                  <a:cubicBezTo>
                    <a:pt x="38" y="87"/>
                    <a:pt x="38" y="87"/>
                    <a:pt x="39" y="87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6"/>
                    <a:pt x="39" y="86"/>
                    <a:pt x="39" y="86"/>
                  </a:cubicBezTo>
                  <a:close/>
                  <a:moveTo>
                    <a:pt x="36" y="86"/>
                  </a:moveTo>
                  <a:cubicBezTo>
                    <a:pt x="37" y="86"/>
                    <a:pt x="37" y="86"/>
                    <a:pt x="38" y="87"/>
                  </a:cubicBezTo>
                  <a:cubicBezTo>
                    <a:pt x="38" y="88"/>
                    <a:pt x="37" y="88"/>
                    <a:pt x="37" y="88"/>
                  </a:cubicBezTo>
                  <a:cubicBezTo>
                    <a:pt x="36" y="88"/>
                    <a:pt x="36" y="88"/>
                    <a:pt x="36" y="87"/>
                  </a:cubicBezTo>
                  <a:cubicBezTo>
                    <a:pt x="36" y="87"/>
                    <a:pt x="36" y="87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lose/>
                  <a:moveTo>
                    <a:pt x="37" y="86"/>
                  </a:moveTo>
                  <a:cubicBezTo>
                    <a:pt x="38" y="86"/>
                    <a:pt x="38" y="86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7"/>
                    <a:pt x="38" y="87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lose/>
                  <a:moveTo>
                    <a:pt x="57" y="87"/>
                  </a:moveTo>
                  <a:cubicBezTo>
                    <a:pt x="58" y="86"/>
                    <a:pt x="59" y="86"/>
                    <a:pt x="60" y="86"/>
                  </a:cubicBezTo>
                  <a:cubicBezTo>
                    <a:pt x="59" y="87"/>
                    <a:pt x="59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54" y="87"/>
                  </a:moveTo>
                  <a:cubicBezTo>
                    <a:pt x="55" y="87"/>
                    <a:pt x="56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6" y="87"/>
                    <a:pt x="55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lose/>
                  <a:moveTo>
                    <a:pt x="69" y="87"/>
                  </a:moveTo>
                  <a:cubicBezTo>
                    <a:pt x="68" y="87"/>
                    <a:pt x="68" y="87"/>
                    <a:pt x="68" y="88"/>
                  </a:cubicBezTo>
                  <a:cubicBezTo>
                    <a:pt x="68" y="88"/>
                    <a:pt x="69" y="87"/>
                    <a:pt x="69" y="87"/>
                  </a:cubicBezTo>
                  <a:cubicBezTo>
                    <a:pt x="69" y="87"/>
                    <a:pt x="69" y="87"/>
                    <a:pt x="69" y="87"/>
                  </a:cubicBezTo>
                  <a:close/>
                  <a:moveTo>
                    <a:pt x="59" y="87"/>
                  </a:moveTo>
                  <a:cubicBezTo>
                    <a:pt x="60" y="87"/>
                    <a:pt x="62" y="87"/>
                    <a:pt x="63" y="86"/>
                  </a:cubicBezTo>
                  <a:cubicBezTo>
                    <a:pt x="62" y="87"/>
                    <a:pt x="60" y="87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close/>
                  <a:moveTo>
                    <a:pt x="63" y="87"/>
                  </a:moveTo>
                  <a:cubicBezTo>
                    <a:pt x="64" y="87"/>
                    <a:pt x="66" y="87"/>
                    <a:pt x="68" y="87"/>
                  </a:cubicBezTo>
                  <a:cubicBezTo>
                    <a:pt x="67" y="88"/>
                    <a:pt x="66" y="88"/>
                    <a:pt x="65" y="89"/>
                  </a:cubicBezTo>
                  <a:cubicBezTo>
                    <a:pt x="64" y="88"/>
                    <a:pt x="63" y="88"/>
                    <a:pt x="63" y="87"/>
                  </a:cubicBezTo>
                  <a:cubicBezTo>
                    <a:pt x="63" y="87"/>
                    <a:pt x="63" y="87"/>
                    <a:pt x="63" y="87"/>
                  </a:cubicBezTo>
                  <a:close/>
                  <a:moveTo>
                    <a:pt x="58" y="87"/>
                  </a:moveTo>
                  <a:cubicBezTo>
                    <a:pt x="58" y="87"/>
                    <a:pt x="59" y="87"/>
                    <a:pt x="59" y="87"/>
                  </a:cubicBezTo>
                  <a:cubicBezTo>
                    <a:pt x="59" y="87"/>
                    <a:pt x="58" y="87"/>
                    <a:pt x="58" y="87"/>
                  </a:cubicBezTo>
                  <a:cubicBezTo>
                    <a:pt x="58" y="87"/>
                    <a:pt x="58" y="87"/>
                    <a:pt x="58" y="87"/>
                  </a:cubicBezTo>
                  <a:close/>
                  <a:moveTo>
                    <a:pt x="62" y="87"/>
                  </a:moveTo>
                  <a:cubicBezTo>
                    <a:pt x="61" y="87"/>
                    <a:pt x="60" y="88"/>
                    <a:pt x="59" y="88"/>
                  </a:cubicBezTo>
                  <a:cubicBezTo>
                    <a:pt x="58" y="88"/>
                    <a:pt x="56" y="88"/>
                    <a:pt x="55" y="88"/>
                  </a:cubicBezTo>
                  <a:cubicBezTo>
                    <a:pt x="55" y="88"/>
                    <a:pt x="56" y="88"/>
                    <a:pt x="56" y="89"/>
                  </a:cubicBezTo>
                  <a:cubicBezTo>
                    <a:pt x="57" y="89"/>
                    <a:pt x="59" y="90"/>
                    <a:pt x="60" y="90"/>
                  </a:cubicBezTo>
                  <a:cubicBezTo>
                    <a:pt x="61" y="90"/>
                    <a:pt x="62" y="90"/>
                    <a:pt x="62" y="90"/>
                  </a:cubicBezTo>
                  <a:cubicBezTo>
                    <a:pt x="63" y="90"/>
                    <a:pt x="64" y="90"/>
                    <a:pt x="65" y="89"/>
                  </a:cubicBezTo>
                  <a:cubicBezTo>
                    <a:pt x="64" y="89"/>
                    <a:pt x="63" y="88"/>
                    <a:pt x="62" y="87"/>
                  </a:cubicBezTo>
                  <a:cubicBezTo>
                    <a:pt x="62" y="87"/>
                    <a:pt x="62" y="87"/>
                    <a:pt x="62" y="87"/>
                  </a:cubicBezTo>
                  <a:close/>
                  <a:moveTo>
                    <a:pt x="51" y="88"/>
                  </a:moveTo>
                  <a:cubicBezTo>
                    <a:pt x="52" y="87"/>
                    <a:pt x="52" y="87"/>
                    <a:pt x="53" y="88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2" y="89"/>
                    <a:pt x="52" y="88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lose/>
                  <a:moveTo>
                    <a:pt x="35" y="88"/>
                  </a:moveTo>
                  <a:cubicBezTo>
                    <a:pt x="35" y="88"/>
                    <a:pt x="35" y="88"/>
                    <a:pt x="35" y="87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lose/>
                  <a:moveTo>
                    <a:pt x="34" y="88"/>
                  </a:moveTo>
                  <a:cubicBezTo>
                    <a:pt x="32" y="87"/>
                    <a:pt x="31" y="87"/>
                    <a:pt x="29" y="87"/>
                  </a:cubicBezTo>
                  <a:cubicBezTo>
                    <a:pt x="29" y="87"/>
                    <a:pt x="28" y="87"/>
                    <a:pt x="28" y="88"/>
                  </a:cubicBezTo>
                  <a:cubicBezTo>
                    <a:pt x="29" y="88"/>
                    <a:pt x="32" y="90"/>
                    <a:pt x="33" y="90"/>
                  </a:cubicBezTo>
                  <a:cubicBezTo>
                    <a:pt x="34" y="90"/>
                    <a:pt x="34" y="89"/>
                    <a:pt x="35" y="88"/>
                  </a:cubicBezTo>
                  <a:cubicBezTo>
                    <a:pt x="34" y="88"/>
                    <a:pt x="33" y="88"/>
                    <a:pt x="32" y="88"/>
                  </a:cubicBezTo>
                  <a:cubicBezTo>
                    <a:pt x="33" y="88"/>
                    <a:pt x="33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35" y="88"/>
                  </a:moveTo>
                  <a:cubicBezTo>
                    <a:pt x="35" y="88"/>
                    <a:pt x="35" y="88"/>
                    <a:pt x="35" y="87"/>
                  </a:cubicBezTo>
                  <a:cubicBezTo>
                    <a:pt x="35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lose/>
                  <a:moveTo>
                    <a:pt x="38" y="88"/>
                  </a:moveTo>
                  <a:cubicBezTo>
                    <a:pt x="38" y="88"/>
                    <a:pt x="38" y="88"/>
                    <a:pt x="38" y="87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lose/>
                  <a:moveTo>
                    <a:pt x="36" y="88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4" y="89"/>
                    <a:pt x="34" y="90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lose/>
                  <a:moveTo>
                    <a:pt x="54" y="88"/>
                  </a:moveTo>
                  <a:cubicBezTo>
                    <a:pt x="54" y="88"/>
                    <a:pt x="53" y="88"/>
                    <a:pt x="53" y="88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lose/>
                  <a:moveTo>
                    <a:pt x="55" y="88"/>
                  </a:move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lose/>
                  <a:moveTo>
                    <a:pt x="54" y="88"/>
                  </a:moveTo>
                  <a:cubicBezTo>
                    <a:pt x="54" y="88"/>
                    <a:pt x="54" y="88"/>
                    <a:pt x="54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6" y="89"/>
                    <a:pt x="58" y="90"/>
                    <a:pt x="60" y="90"/>
                  </a:cubicBezTo>
                  <a:cubicBezTo>
                    <a:pt x="59" y="90"/>
                    <a:pt x="57" y="89"/>
                    <a:pt x="56" y="89"/>
                  </a:cubicBezTo>
                  <a:cubicBezTo>
                    <a:pt x="56" y="89"/>
                    <a:pt x="56" y="89"/>
                    <a:pt x="57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5" y="89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lose/>
                  <a:moveTo>
                    <a:pt x="53" y="88"/>
                  </a:move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8"/>
                  </a:cubicBezTo>
                  <a:cubicBezTo>
                    <a:pt x="53" y="88"/>
                    <a:pt x="53" y="88"/>
                    <a:pt x="53" y="88"/>
                  </a:cubicBezTo>
                  <a:close/>
                  <a:moveTo>
                    <a:pt x="16" y="89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9"/>
                    <a:pt x="18" y="89"/>
                  </a:cubicBezTo>
                  <a:cubicBezTo>
                    <a:pt x="18" y="89"/>
                    <a:pt x="17" y="89"/>
                    <a:pt x="16" y="89"/>
                  </a:cubicBezTo>
                  <a:cubicBezTo>
                    <a:pt x="16" y="89"/>
                    <a:pt x="16" y="89"/>
                    <a:pt x="16" y="89"/>
                  </a:cubicBezTo>
                  <a:close/>
                  <a:moveTo>
                    <a:pt x="5" y="88"/>
                  </a:moveTo>
                  <a:cubicBezTo>
                    <a:pt x="6" y="88"/>
                    <a:pt x="6" y="88"/>
                    <a:pt x="7" y="89"/>
                  </a:cubicBezTo>
                  <a:cubicBezTo>
                    <a:pt x="7" y="88"/>
                    <a:pt x="4" y="87"/>
                    <a:pt x="4" y="87"/>
                  </a:cubicBezTo>
                  <a:cubicBezTo>
                    <a:pt x="4" y="87"/>
                    <a:pt x="5" y="87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lose/>
                  <a:moveTo>
                    <a:pt x="18" y="89"/>
                  </a:moveTo>
                  <a:cubicBezTo>
                    <a:pt x="16" y="89"/>
                    <a:pt x="17" y="88"/>
                    <a:pt x="15" y="90"/>
                  </a:cubicBezTo>
                  <a:cubicBezTo>
                    <a:pt x="18" y="91"/>
                    <a:pt x="17" y="91"/>
                    <a:pt x="21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9" y="90"/>
                    <a:pt x="19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lose/>
                  <a:moveTo>
                    <a:pt x="65" y="89"/>
                  </a:moveTo>
                  <a:cubicBezTo>
                    <a:pt x="66" y="89"/>
                    <a:pt x="66" y="89"/>
                    <a:pt x="67" y="88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lose/>
                  <a:moveTo>
                    <a:pt x="9" y="89"/>
                  </a:moveTo>
                  <a:cubicBezTo>
                    <a:pt x="9" y="89"/>
                    <a:pt x="9" y="88"/>
                    <a:pt x="9" y="88"/>
                  </a:cubicBezTo>
                  <a:cubicBezTo>
                    <a:pt x="11" y="89"/>
                    <a:pt x="13" y="89"/>
                    <a:pt x="15" y="90"/>
                  </a:cubicBezTo>
                  <a:cubicBezTo>
                    <a:pt x="14" y="91"/>
                    <a:pt x="14" y="91"/>
                    <a:pt x="12" y="91"/>
                  </a:cubicBezTo>
                  <a:cubicBezTo>
                    <a:pt x="11" y="90"/>
                    <a:pt x="10" y="90"/>
                    <a:pt x="9" y="89"/>
                  </a:cubicBezTo>
                  <a:cubicBezTo>
                    <a:pt x="9" y="89"/>
                    <a:pt x="9" y="89"/>
                    <a:pt x="9" y="89"/>
                  </a:cubicBezTo>
                  <a:close/>
                  <a:moveTo>
                    <a:pt x="66" y="89"/>
                  </a:moveTo>
                  <a:cubicBezTo>
                    <a:pt x="66" y="89"/>
                    <a:pt x="65" y="89"/>
                    <a:pt x="65" y="89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0"/>
                    <a:pt x="65" y="91"/>
                  </a:cubicBezTo>
                  <a:cubicBezTo>
                    <a:pt x="65" y="90"/>
                    <a:pt x="65" y="90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lose/>
                  <a:moveTo>
                    <a:pt x="39" y="89"/>
                  </a:moveTo>
                  <a:cubicBezTo>
                    <a:pt x="39" y="89"/>
                    <a:pt x="39" y="89"/>
                    <a:pt x="38" y="89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lose/>
                  <a:moveTo>
                    <a:pt x="51" y="89"/>
                  </a:moveTo>
                  <a:cubicBezTo>
                    <a:pt x="52" y="89"/>
                    <a:pt x="53" y="90"/>
                    <a:pt x="54" y="90"/>
                  </a:cubicBezTo>
                  <a:cubicBezTo>
                    <a:pt x="54" y="91"/>
                    <a:pt x="55" y="91"/>
                    <a:pt x="55" y="91"/>
                  </a:cubicBezTo>
                  <a:cubicBezTo>
                    <a:pt x="53" y="91"/>
                    <a:pt x="52" y="90"/>
                    <a:pt x="51" y="89"/>
                  </a:cubicBezTo>
                  <a:cubicBezTo>
                    <a:pt x="51" y="89"/>
                    <a:pt x="51" y="89"/>
                    <a:pt x="51" y="89"/>
                  </a:cubicBezTo>
                  <a:close/>
                  <a:moveTo>
                    <a:pt x="54" y="90"/>
                  </a:moveTo>
                  <a:cubicBezTo>
                    <a:pt x="55" y="90"/>
                    <a:pt x="57" y="92"/>
                    <a:pt x="58" y="93"/>
                  </a:cubicBezTo>
                  <a:cubicBezTo>
                    <a:pt x="57" y="93"/>
                    <a:pt x="56" y="92"/>
                    <a:pt x="55" y="92"/>
                  </a:cubicBezTo>
                  <a:cubicBezTo>
                    <a:pt x="55" y="91"/>
                    <a:pt x="55" y="91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lose/>
                  <a:moveTo>
                    <a:pt x="68" y="90"/>
                  </a:moveTo>
                  <a:cubicBezTo>
                    <a:pt x="67" y="90"/>
                    <a:pt x="67" y="90"/>
                    <a:pt x="66" y="90"/>
                  </a:cubicBezTo>
                  <a:cubicBezTo>
                    <a:pt x="66" y="90"/>
                    <a:pt x="65" y="90"/>
                    <a:pt x="65" y="91"/>
                  </a:cubicBezTo>
                  <a:cubicBezTo>
                    <a:pt x="66" y="91"/>
                    <a:pt x="67" y="91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lose/>
                  <a:moveTo>
                    <a:pt x="20" y="91"/>
                  </a:moveTo>
                  <a:cubicBezTo>
                    <a:pt x="20" y="90"/>
                    <a:pt x="19" y="90"/>
                    <a:pt x="19" y="89"/>
                  </a:cubicBezTo>
                  <a:cubicBezTo>
                    <a:pt x="22" y="90"/>
                    <a:pt x="26" y="90"/>
                    <a:pt x="29" y="91"/>
                  </a:cubicBezTo>
                  <a:cubicBezTo>
                    <a:pt x="27" y="91"/>
                    <a:pt x="25" y="91"/>
                    <a:pt x="23" y="91"/>
                  </a:cubicBezTo>
                  <a:cubicBezTo>
                    <a:pt x="22" y="91"/>
                    <a:pt x="21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lose/>
                  <a:moveTo>
                    <a:pt x="57" y="91"/>
                  </a:moveTo>
                  <a:cubicBezTo>
                    <a:pt x="56" y="91"/>
                    <a:pt x="56" y="90"/>
                    <a:pt x="55" y="90"/>
                  </a:cubicBezTo>
                  <a:cubicBezTo>
                    <a:pt x="56" y="91"/>
                    <a:pt x="58" y="93"/>
                    <a:pt x="59" y="94"/>
                  </a:cubicBezTo>
                  <a:cubicBezTo>
                    <a:pt x="58" y="93"/>
                    <a:pt x="58" y="92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lose/>
                  <a:moveTo>
                    <a:pt x="14" y="91"/>
                  </a:moveTo>
                  <a:cubicBezTo>
                    <a:pt x="14" y="90"/>
                    <a:pt x="14" y="90"/>
                    <a:pt x="15" y="90"/>
                  </a:cubicBezTo>
                  <a:cubicBezTo>
                    <a:pt x="16" y="90"/>
                    <a:pt x="17" y="91"/>
                    <a:pt x="17" y="91"/>
                  </a:cubicBezTo>
                  <a:cubicBezTo>
                    <a:pt x="16" y="91"/>
                    <a:pt x="15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lose/>
                  <a:moveTo>
                    <a:pt x="69" y="91"/>
                  </a:moveTo>
                  <a:cubicBezTo>
                    <a:pt x="70" y="91"/>
                    <a:pt x="70" y="91"/>
                    <a:pt x="71" y="91"/>
                  </a:cubicBezTo>
                  <a:cubicBezTo>
                    <a:pt x="70" y="91"/>
                    <a:pt x="70" y="91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lose/>
                  <a:moveTo>
                    <a:pt x="22" y="91"/>
                  </a:moveTo>
                  <a:cubicBezTo>
                    <a:pt x="22" y="91"/>
                    <a:pt x="21" y="91"/>
                    <a:pt x="2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91"/>
                    <a:pt x="22" y="91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lose/>
                  <a:moveTo>
                    <a:pt x="15" y="91"/>
                  </a:moveTo>
                  <a:cubicBezTo>
                    <a:pt x="13" y="91"/>
                    <a:pt x="13" y="91"/>
                    <a:pt x="12" y="92"/>
                  </a:cubicBezTo>
                  <a:cubicBezTo>
                    <a:pt x="13" y="92"/>
                    <a:pt x="14" y="92"/>
                    <a:pt x="15" y="91"/>
                  </a:cubicBezTo>
                  <a:cubicBezTo>
                    <a:pt x="15" y="91"/>
                    <a:pt x="15" y="91"/>
                    <a:pt x="15" y="91"/>
                  </a:cubicBezTo>
                  <a:close/>
                  <a:moveTo>
                    <a:pt x="27" y="92"/>
                  </a:moveTo>
                  <a:cubicBezTo>
                    <a:pt x="27" y="92"/>
                    <a:pt x="26" y="92"/>
                    <a:pt x="26" y="92"/>
                  </a:cubicBezTo>
                  <a:cubicBezTo>
                    <a:pt x="25" y="92"/>
                    <a:pt x="25" y="93"/>
                    <a:pt x="25" y="93"/>
                  </a:cubicBezTo>
                  <a:cubicBezTo>
                    <a:pt x="26" y="93"/>
                    <a:pt x="26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59" y="94"/>
                  </a:moveTo>
                  <a:cubicBezTo>
                    <a:pt x="59" y="94"/>
                    <a:pt x="59" y="94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9" y="94"/>
                    <a:pt x="59" y="94"/>
                    <a:pt x="59" y="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234">
              <a:extLst>
                <a:ext uri="{FF2B5EF4-FFF2-40B4-BE49-F238E27FC236}">
                  <a16:creationId xmlns:a16="http://schemas.microsoft.com/office/drawing/2014/main" id="{331B542F-B28B-F6AD-CAB6-2BEEB6CFA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4008" y="2254857"/>
              <a:ext cx="124995" cy="178085"/>
            </a:xfrm>
            <a:custGeom>
              <a:avLst/>
              <a:gdLst/>
              <a:ahLst/>
              <a:cxnLst>
                <a:cxn ang="0">
                  <a:pos x="41" y="24"/>
                </a:cxn>
                <a:cxn ang="0">
                  <a:pos x="30" y="26"/>
                </a:cxn>
                <a:cxn ang="0">
                  <a:pos x="20" y="33"/>
                </a:cxn>
                <a:cxn ang="0">
                  <a:pos x="24" y="53"/>
                </a:cxn>
                <a:cxn ang="0">
                  <a:pos x="14" y="63"/>
                </a:cxn>
                <a:cxn ang="0">
                  <a:pos x="22" y="74"/>
                </a:cxn>
                <a:cxn ang="0">
                  <a:pos x="33" y="85"/>
                </a:cxn>
                <a:cxn ang="0">
                  <a:pos x="56" y="89"/>
                </a:cxn>
                <a:cxn ang="0">
                  <a:pos x="62" y="84"/>
                </a:cxn>
                <a:cxn ang="0">
                  <a:pos x="46" y="72"/>
                </a:cxn>
                <a:cxn ang="0">
                  <a:pos x="70" y="64"/>
                </a:cxn>
                <a:cxn ang="0">
                  <a:pos x="70" y="43"/>
                </a:cxn>
                <a:cxn ang="0">
                  <a:pos x="60" y="34"/>
                </a:cxn>
                <a:cxn ang="0">
                  <a:pos x="56" y="22"/>
                </a:cxn>
                <a:cxn ang="0">
                  <a:pos x="37" y="10"/>
                </a:cxn>
                <a:cxn ang="0">
                  <a:pos x="54" y="23"/>
                </a:cxn>
                <a:cxn ang="0">
                  <a:pos x="41" y="24"/>
                </a:cxn>
                <a:cxn ang="0">
                  <a:pos x="61" y="29"/>
                </a:cxn>
                <a:cxn ang="0">
                  <a:pos x="30" y="27"/>
                </a:cxn>
                <a:cxn ang="0">
                  <a:pos x="56" y="31"/>
                </a:cxn>
                <a:cxn ang="0">
                  <a:pos x="45" y="31"/>
                </a:cxn>
                <a:cxn ang="0">
                  <a:pos x="51" y="33"/>
                </a:cxn>
                <a:cxn ang="0">
                  <a:pos x="42" y="33"/>
                </a:cxn>
                <a:cxn ang="0">
                  <a:pos x="66" y="38"/>
                </a:cxn>
                <a:cxn ang="0">
                  <a:pos x="56" y="39"/>
                </a:cxn>
                <a:cxn ang="0">
                  <a:pos x="56" y="40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25" y="40"/>
                </a:cxn>
                <a:cxn ang="0">
                  <a:pos x="50" y="47"/>
                </a:cxn>
                <a:cxn ang="0">
                  <a:pos x="65" y="51"/>
                </a:cxn>
                <a:cxn ang="0">
                  <a:pos x="52" y="48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0" y="62"/>
                </a:cxn>
                <a:cxn ang="0">
                  <a:pos x="33" y="57"/>
                </a:cxn>
                <a:cxn ang="0">
                  <a:pos x="50" y="55"/>
                </a:cxn>
                <a:cxn ang="0">
                  <a:pos x="44" y="55"/>
                </a:cxn>
                <a:cxn ang="0">
                  <a:pos x="30" y="54"/>
                </a:cxn>
                <a:cxn ang="0">
                  <a:pos x="47" y="58"/>
                </a:cxn>
                <a:cxn ang="0">
                  <a:pos x="36" y="60"/>
                </a:cxn>
                <a:cxn ang="0">
                  <a:pos x="46" y="67"/>
                </a:cxn>
                <a:cxn ang="0">
                  <a:pos x="38" y="62"/>
                </a:cxn>
                <a:cxn ang="0">
                  <a:pos x="31" y="61"/>
                </a:cxn>
                <a:cxn ang="0">
                  <a:pos x="40" y="63"/>
                </a:cxn>
                <a:cxn ang="0">
                  <a:pos x="20" y="66"/>
                </a:cxn>
                <a:cxn ang="0">
                  <a:pos x="45" y="68"/>
                </a:cxn>
                <a:cxn ang="0">
                  <a:pos x="44" y="69"/>
                </a:cxn>
                <a:cxn ang="0">
                  <a:pos x="44" y="70"/>
                </a:cxn>
                <a:cxn ang="0">
                  <a:pos x="45" y="72"/>
                </a:cxn>
                <a:cxn ang="0">
                  <a:pos x="42" y="73"/>
                </a:cxn>
                <a:cxn ang="0">
                  <a:pos x="41" y="74"/>
                </a:cxn>
                <a:cxn ang="0">
                  <a:pos x="37" y="75"/>
                </a:cxn>
                <a:cxn ang="0">
                  <a:pos x="22" y="74"/>
                </a:cxn>
                <a:cxn ang="0">
                  <a:pos x="30" y="76"/>
                </a:cxn>
                <a:cxn ang="0">
                  <a:pos x="23" y="83"/>
                </a:cxn>
                <a:cxn ang="0">
                  <a:pos x="53" y="84"/>
                </a:cxn>
                <a:cxn ang="0">
                  <a:pos x="40" y="81"/>
                </a:cxn>
                <a:cxn ang="0">
                  <a:pos x="36" y="82"/>
                </a:cxn>
                <a:cxn ang="0">
                  <a:pos x="53" y="85"/>
                </a:cxn>
                <a:cxn ang="0">
                  <a:pos x="30" y="84"/>
                </a:cxn>
                <a:cxn ang="0">
                  <a:pos x="16" y="83"/>
                </a:cxn>
                <a:cxn ang="0">
                  <a:pos x="62" y="89"/>
                </a:cxn>
              </a:cxnLst>
              <a:rect l="0" t="0" r="r" b="b"/>
              <a:pathLst>
                <a:path w="79" h="112">
                  <a:moveTo>
                    <a:pt x="52" y="2"/>
                  </a:moveTo>
                  <a:cubicBezTo>
                    <a:pt x="52" y="2"/>
                    <a:pt x="52" y="2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3"/>
                    <a:pt x="51" y="4"/>
                    <a:pt x="51" y="5"/>
                  </a:cubicBezTo>
                  <a:cubicBezTo>
                    <a:pt x="51" y="5"/>
                    <a:pt x="51" y="3"/>
                    <a:pt x="50" y="3"/>
                  </a:cubicBezTo>
                  <a:cubicBezTo>
                    <a:pt x="51" y="5"/>
                    <a:pt x="51" y="5"/>
                    <a:pt x="51" y="7"/>
                  </a:cubicBezTo>
                  <a:cubicBezTo>
                    <a:pt x="50" y="7"/>
                    <a:pt x="50" y="6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1" y="7"/>
                    <a:pt x="51" y="8"/>
                    <a:pt x="50" y="12"/>
                  </a:cubicBezTo>
                  <a:cubicBezTo>
                    <a:pt x="49" y="14"/>
                    <a:pt x="49" y="16"/>
                    <a:pt x="48" y="18"/>
                  </a:cubicBezTo>
                  <a:cubicBezTo>
                    <a:pt x="48" y="15"/>
                    <a:pt x="46" y="12"/>
                    <a:pt x="44" y="10"/>
                  </a:cubicBezTo>
                  <a:cubicBezTo>
                    <a:pt x="46" y="13"/>
                    <a:pt x="48" y="15"/>
                    <a:pt x="48" y="18"/>
                  </a:cubicBezTo>
                  <a:cubicBezTo>
                    <a:pt x="48" y="19"/>
                    <a:pt x="48" y="20"/>
                    <a:pt x="48" y="20"/>
                  </a:cubicBezTo>
                  <a:cubicBezTo>
                    <a:pt x="47" y="18"/>
                    <a:pt x="47" y="16"/>
                    <a:pt x="46" y="15"/>
                  </a:cubicBezTo>
                  <a:cubicBezTo>
                    <a:pt x="43" y="11"/>
                    <a:pt x="43" y="11"/>
                    <a:pt x="46" y="15"/>
                  </a:cubicBezTo>
                  <a:cubicBezTo>
                    <a:pt x="44" y="17"/>
                    <a:pt x="43" y="19"/>
                    <a:pt x="41" y="21"/>
                  </a:cubicBezTo>
                  <a:cubicBezTo>
                    <a:pt x="40" y="18"/>
                    <a:pt x="40" y="20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8"/>
                    <a:pt x="40" y="19"/>
                  </a:cubicBezTo>
                  <a:cubicBezTo>
                    <a:pt x="39" y="17"/>
                    <a:pt x="38" y="14"/>
                    <a:pt x="37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8" y="7"/>
                    <a:pt x="38" y="7"/>
                  </a:cubicBezTo>
                  <a:cubicBezTo>
                    <a:pt x="38" y="8"/>
                    <a:pt x="37" y="8"/>
                    <a:pt x="37" y="9"/>
                  </a:cubicBezTo>
                  <a:cubicBezTo>
                    <a:pt x="36" y="8"/>
                    <a:pt x="36" y="8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8" y="14"/>
                    <a:pt x="38" y="14"/>
                  </a:cubicBezTo>
                  <a:cubicBezTo>
                    <a:pt x="37" y="14"/>
                    <a:pt x="33" y="10"/>
                    <a:pt x="32" y="10"/>
                  </a:cubicBezTo>
                  <a:cubicBezTo>
                    <a:pt x="34" y="11"/>
                    <a:pt x="37" y="14"/>
                    <a:pt x="38" y="15"/>
                  </a:cubicBezTo>
                  <a:cubicBezTo>
                    <a:pt x="38" y="15"/>
                    <a:pt x="38" y="16"/>
                    <a:pt x="39" y="1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8" y="16"/>
                    <a:pt x="38" y="16"/>
                  </a:cubicBezTo>
                  <a:cubicBezTo>
                    <a:pt x="36" y="15"/>
                    <a:pt x="34" y="14"/>
                    <a:pt x="34" y="14"/>
                  </a:cubicBezTo>
                  <a:cubicBezTo>
                    <a:pt x="41" y="18"/>
                    <a:pt x="37" y="16"/>
                    <a:pt x="43" y="25"/>
                  </a:cubicBezTo>
                  <a:cubicBezTo>
                    <a:pt x="42" y="25"/>
                    <a:pt x="41" y="25"/>
                    <a:pt x="40" y="24"/>
                  </a:cubicBezTo>
                  <a:cubicBezTo>
                    <a:pt x="40" y="24"/>
                    <a:pt x="40" y="24"/>
                    <a:pt x="41" y="24"/>
                  </a:cubicBezTo>
                  <a:cubicBezTo>
                    <a:pt x="40" y="24"/>
                    <a:pt x="39" y="23"/>
                    <a:pt x="38" y="23"/>
                  </a:cubicBezTo>
                  <a:cubicBezTo>
                    <a:pt x="38" y="23"/>
                    <a:pt x="39" y="22"/>
                    <a:pt x="39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3" y="21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3"/>
                    <a:pt x="35" y="24"/>
                    <a:pt x="35" y="25"/>
                  </a:cubicBezTo>
                  <a:cubicBezTo>
                    <a:pt x="34" y="23"/>
                    <a:pt x="34" y="22"/>
                    <a:pt x="33" y="22"/>
                  </a:cubicBezTo>
                  <a:cubicBezTo>
                    <a:pt x="35" y="24"/>
                    <a:pt x="36" y="27"/>
                    <a:pt x="37" y="30"/>
                  </a:cubicBezTo>
                  <a:cubicBezTo>
                    <a:pt x="35" y="29"/>
                    <a:pt x="36" y="29"/>
                    <a:pt x="35" y="27"/>
                  </a:cubicBezTo>
                  <a:cubicBezTo>
                    <a:pt x="34" y="26"/>
                    <a:pt x="34" y="25"/>
                    <a:pt x="33" y="24"/>
                  </a:cubicBezTo>
                  <a:cubicBezTo>
                    <a:pt x="32" y="23"/>
                    <a:pt x="32" y="22"/>
                    <a:pt x="32" y="22"/>
                  </a:cubicBezTo>
                  <a:cubicBezTo>
                    <a:pt x="33" y="24"/>
                    <a:pt x="34" y="26"/>
                    <a:pt x="35" y="28"/>
                  </a:cubicBezTo>
                  <a:cubicBezTo>
                    <a:pt x="34" y="28"/>
                    <a:pt x="34" y="28"/>
                    <a:pt x="33" y="28"/>
                  </a:cubicBezTo>
                  <a:cubicBezTo>
                    <a:pt x="32" y="28"/>
                    <a:pt x="31" y="26"/>
                    <a:pt x="31" y="26"/>
                  </a:cubicBezTo>
                  <a:cubicBezTo>
                    <a:pt x="30" y="24"/>
                    <a:pt x="29" y="23"/>
                    <a:pt x="29" y="22"/>
                  </a:cubicBezTo>
                  <a:cubicBezTo>
                    <a:pt x="28" y="21"/>
                    <a:pt x="29" y="18"/>
                    <a:pt x="29" y="17"/>
                  </a:cubicBezTo>
                  <a:cubicBezTo>
                    <a:pt x="29" y="18"/>
                    <a:pt x="29" y="20"/>
                    <a:pt x="28" y="22"/>
                  </a:cubicBezTo>
                  <a:cubicBezTo>
                    <a:pt x="26" y="18"/>
                    <a:pt x="27" y="20"/>
                    <a:pt x="26" y="17"/>
                  </a:cubicBezTo>
                  <a:cubicBezTo>
                    <a:pt x="27" y="17"/>
                    <a:pt x="27" y="18"/>
                    <a:pt x="27" y="19"/>
                  </a:cubicBezTo>
                  <a:cubicBezTo>
                    <a:pt x="26" y="18"/>
                    <a:pt x="26" y="18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9"/>
                    <a:pt x="27" y="21"/>
                    <a:pt x="29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3"/>
                    <a:pt x="29" y="24"/>
                    <a:pt x="31" y="27"/>
                  </a:cubicBezTo>
                  <a:cubicBezTo>
                    <a:pt x="31" y="27"/>
                    <a:pt x="30" y="26"/>
                    <a:pt x="30" y="26"/>
                  </a:cubicBezTo>
                  <a:cubicBezTo>
                    <a:pt x="30" y="26"/>
                    <a:pt x="30" y="26"/>
                    <a:pt x="31" y="27"/>
                  </a:cubicBezTo>
                  <a:cubicBezTo>
                    <a:pt x="29" y="26"/>
                    <a:pt x="29" y="26"/>
                    <a:pt x="28" y="25"/>
                  </a:cubicBezTo>
                  <a:cubicBezTo>
                    <a:pt x="27" y="25"/>
                    <a:pt x="26" y="25"/>
                    <a:pt x="26" y="24"/>
                  </a:cubicBezTo>
                  <a:cubicBezTo>
                    <a:pt x="27" y="25"/>
                    <a:pt x="28" y="26"/>
                    <a:pt x="29" y="26"/>
                  </a:cubicBezTo>
                  <a:cubicBezTo>
                    <a:pt x="27" y="26"/>
                    <a:pt x="25" y="26"/>
                    <a:pt x="23" y="25"/>
                  </a:cubicBezTo>
                  <a:cubicBezTo>
                    <a:pt x="25" y="26"/>
                    <a:pt x="27" y="26"/>
                    <a:pt x="30" y="26"/>
                  </a:cubicBezTo>
                  <a:cubicBezTo>
                    <a:pt x="31" y="27"/>
                    <a:pt x="32" y="28"/>
                    <a:pt x="33" y="28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3" y="31"/>
                    <a:pt x="33" y="31"/>
                  </a:cubicBezTo>
                  <a:cubicBezTo>
                    <a:pt x="36" y="32"/>
                    <a:pt x="34" y="31"/>
                    <a:pt x="38" y="34"/>
                  </a:cubicBezTo>
                  <a:cubicBezTo>
                    <a:pt x="36" y="34"/>
                    <a:pt x="34" y="33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33"/>
                    <a:pt x="38" y="34"/>
                    <a:pt x="39" y="36"/>
                  </a:cubicBezTo>
                  <a:cubicBezTo>
                    <a:pt x="40" y="36"/>
                    <a:pt x="40" y="36"/>
                    <a:pt x="40" y="37"/>
                  </a:cubicBezTo>
                  <a:cubicBezTo>
                    <a:pt x="39" y="37"/>
                    <a:pt x="39" y="37"/>
                    <a:pt x="38" y="37"/>
                  </a:cubicBezTo>
                  <a:cubicBezTo>
                    <a:pt x="36" y="35"/>
                    <a:pt x="35" y="34"/>
                    <a:pt x="35" y="34"/>
                  </a:cubicBezTo>
                  <a:cubicBezTo>
                    <a:pt x="36" y="35"/>
                    <a:pt x="37" y="36"/>
                    <a:pt x="38" y="37"/>
                  </a:cubicBezTo>
                  <a:cubicBezTo>
                    <a:pt x="37" y="37"/>
                    <a:pt x="32" y="36"/>
                    <a:pt x="31" y="36"/>
                  </a:cubicBezTo>
                  <a:cubicBezTo>
                    <a:pt x="33" y="36"/>
                    <a:pt x="35" y="37"/>
                    <a:pt x="37" y="37"/>
                  </a:cubicBezTo>
                  <a:cubicBezTo>
                    <a:pt x="35" y="38"/>
                    <a:pt x="33" y="38"/>
                    <a:pt x="30" y="38"/>
                  </a:cubicBezTo>
                  <a:cubicBezTo>
                    <a:pt x="38" y="38"/>
                    <a:pt x="37" y="35"/>
                    <a:pt x="41" y="41"/>
                  </a:cubicBezTo>
                  <a:cubicBezTo>
                    <a:pt x="41" y="41"/>
                    <a:pt x="40" y="41"/>
                    <a:pt x="40" y="41"/>
                  </a:cubicBezTo>
                  <a:cubicBezTo>
                    <a:pt x="39" y="41"/>
                    <a:pt x="37" y="40"/>
                    <a:pt x="35" y="40"/>
                  </a:cubicBezTo>
                  <a:cubicBezTo>
                    <a:pt x="37" y="40"/>
                    <a:pt x="38" y="41"/>
                    <a:pt x="40" y="41"/>
                  </a:cubicBezTo>
                  <a:cubicBezTo>
                    <a:pt x="39" y="42"/>
                    <a:pt x="38" y="42"/>
                    <a:pt x="37" y="43"/>
                  </a:cubicBezTo>
                  <a:cubicBezTo>
                    <a:pt x="37" y="43"/>
                    <a:pt x="38" y="42"/>
                    <a:pt x="40" y="41"/>
                  </a:cubicBezTo>
                  <a:cubicBezTo>
                    <a:pt x="41" y="41"/>
                    <a:pt x="42" y="41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7"/>
                    <a:pt x="43" y="44"/>
                    <a:pt x="42" y="49"/>
                  </a:cubicBezTo>
                  <a:cubicBezTo>
                    <a:pt x="39" y="48"/>
                    <a:pt x="38" y="48"/>
                    <a:pt x="35" y="47"/>
                  </a:cubicBezTo>
                  <a:cubicBezTo>
                    <a:pt x="34" y="44"/>
                    <a:pt x="32" y="41"/>
                    <a:pt x="30" y="39"/>
                  </a:cubicBezTo>
                  <a:cubicBezTo>
                    <a:pt x="32" y="42"/>
                    <a:pt x="33" y="44"/>
                    <a:pt x="35" y="47"/>
                  </a:cubicBezTo>
                  <a:cubicBezTo>
                    <a:pt x="34" y="47"/>
                    <a:pt x="33" y="47"/>
                    <a:pt x="32" y="46"/>
                  </a:cubicBezTo>
                  <a:cubicBezTo>
                    <a:pt x="32" y="46"/>
                    <a:pt x="32" y="45"/>
                    <a:pt x="32" y="45"/>
                  </a:cubicBezTo>
                  <a:cubicBezTo>
                    <a:pt x="30" y="43"/>
                    <a:pt x="27" y="41"/>
                    <a:pt x="25" y="39"/>
                  </a:cubicBezTo>
                  <a:cubicBezTo>
                    <a:pt x="25" y="36"/>
                    <a:pt x="25" y="34"/>
                    <a:pt x="25" y="33"/>
                  </a:cubicBezTo>
                  <a:cubicBezTo>
                    <a:pt x="25" y="35"/>
                    <a:pt x="25" y="37"/>
                    <a:pt x="25" y="39"/>
                  </a:cubicBezTo>
                  <a:cubicBezTo>
                    <a:pt x="23" y="38"/>
                    <a:pt x="22" y="35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4"/>
                    <a:pt x="20" y="34"/>
                  </a:cubicBezTo>
                  <a:cubicBezTo>
                    <a:pt x="20" y="34"/>
                    <a:pt x="20" y="33"/>
                    <a:pt x="20" y="33"/>
                  </a:cubicBezTo>
                  <a:cubicBezTo>
                    <a:pt x="21" y="34"/>
                    <a:pt x="21" y="35"/>
                    <a:pt x="22" y="35"/>
                  </a:cubicBezTo>
                  <a:cubicBezTo>
                    <a:pt x="19" y="34"/>
                    <a:pt x="17" y="34"/>
                    <a:pt x="17" y="34"/>
                  </a:cubicBezTo>
                  <a:cubicBezTo>
                    <a:pt x="18" y="34"/>
                    <a:pt x="21" y="35"/>
                    <a:pt x="22" y="36"/>
                  </a:cubicBezTo>
                  <a:cubicBezTo>
                    <a:pt x="22" y="36"/>
                    <a:pt x="22" y="37"/>
                    <a:pt x="23" y="38"/>
                  </a:cubicBezTo>
                  <a:cubicBezTo>
                    <a:pt x="25" y="40"/>
                    <a:pt x="26" y="42"/>
                    <a:pt x="2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2"/>
                    <a:pt x="22" y="40"/>
                    <a:pt x="21" y="39"/>
                  </a:cubicBezTo>
                  <a:cubicBezTo>
                    <a:pt x="22" y="41"/>
                    <a:pt x="22" y="42"/>
                    <a:pt x="22" y="43"/>
                  </a:cubicBezTo>
                  <a:cubicBezTo>
                    <a:pt x="21" y="42"/>
                    <a:pt x="20" y="40"/>
                    <a:pt x="18" y="39"/>
                  </a:cubicBezTo>
                  <a:cubicBezTo>
                    <a:pt x="18" y="39"/>
                    <a:pt x="22" y="43"/>
                    <a:pt x="23" y="43"/>
                  </a:cubicBezTo>
                  <a:cubicBezTo>
                    <a:pt x="23" y="43"/>
                    <a:pt x="23" y="44"/>
                    <a:pt x="23" y="44"/>
                  </a:cubicBezTo>
                  <a:cubicBezTo>
                    <a:pt x="21" y="43"/>
                    <a:pt x="21" y="43"/>
                    <a:pt x="20" y="42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9" y="41"/>
                    <a:pt x="20" y="41"/>
                    <a:pt x="20" y="42"/>
                  </a:cubicBezTo>
                  <a:cubicBezTo>
                    <a:pt x="20" y="42"/>
                    <a:pt x="19" y="41"/>
                    <a:pt x="18" y="40"/>
                  </a:cubicBezTo>
                  <a:cubicBezTo>
                    <a:pt x="18" y="40"/>
                    <a:pt x="16" y="39"/>
                    <a:pt x="15" y="39"/>
                  </a:cubicBezTo>
                  <a:cubicBezTo>
                    <a:pt x="16" y="39"/>
                    <a:pt x="17" y="39"/>
                    <a:pt x="18" y="40"/>
                  </a:cubicBezTo>
                  <a:cubicBezTo>
                    <a:pt x="18" y="40"/>
                    <a:pt x="19" y="41"/>
                    <a:pt x="19" y="42"/>
                  </a:cubicBezTo>
                  <a:cubicBezTo>
                    <a:pt x="18" y="41"/>
                    <a:pt x="17" y="41"/>
                    <a:pt x="16" y="41"/>
                  </a:cubicBezTo>
                  <a:cubicBezTo>
                    <a:pt x="19" y="42"/>
                    <a:pt x="19" y="41"/>
                    <a:pt x="21" y="43"/>
                  </a:cubicBezTo>
                  <a:cubicBezTo>
                    <a:pt x="21" y="43"/>
                    <a:pt x="20" y="43"/>
                    <a:pt x="20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4"/>
                    <a:pt x="19" y="44"/>
                    <a:pt x="18" y="44"/>
                  </a:cubicBezTo>
                  <a:cubicBezTo>
                    <a:pt x="19" y="44"/>
                    <a:pt x="21" y="44"/>
                    <a:pt x="22" y="44"/>
                  </a:cubicBezTo>
                  <a:cubicBezTo>
                    <a:pt x="22" y="44"/>
                    <a:pt x="25" y="47"/>
                    <a:pt x="25" y="47"/>
                  </a:cubicBezTo>
                  <a:cubicBezTo>
                    <a:pt x="20" y="46"/>
                    <a:pt x="17" y="45"/>
                    <a:pt x="16" y="45"/>
                  </a:cubicBezTo>
                  <a:cubicBezTo>
                    <a:pt x="19" y="46"/>
                    <a:pt x="22" y="47"/>
                    <a:pt x="25" y="47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4" y="48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3" y="48"/>
                    <a:pt x="24" y="48"/>
                    <a:pt x="25" y="49"/>
                  </a:cubicBezTo>
                  <a:cubicBezTo>
                    <a:pt x="25" y="49"/>
                    <a:pt x="24" y="49"/>
                    <a:pt x="24" y="48"/>
                  </a:cubicBezTo>
                  <a:cubicBezTo>
                    <a:pt x="24" y="49"/>
                    <a:pt x="25" y="49"/>
                    <a:pt x="25" y="49"/>
                  </a:cubicBezTo>
                  <a:cubicBezTo>
                    <a:pt x="23" y="50"/>
                    <a:pt x="21" y="50"/>
                    <a:pt x="19" y="50"/>
                  </a:cubicBezTo>
                  <a:cubicBezTo>
                    <a:pt x="21" y="50"/>
                    <a:pt x="23" y="50"/>
                    <a:pt x="25" y="49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6" y="51"/>
                    <a:pt x="25" y="50"/>
                    <a:pt x="24" y="50"/>
                  </a:cubicBezTo>
                  <a:cubicBezTo>
                    <a:pt x="25" y="51"/>
                    <a:pt x="27" y="51"/>
                    <a:pt x="27" y="52"/>
                  </a:cubicBez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5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5" y="53"/>
                    <a:pt x="26" y="53"/>
                    <a:pt x="28" y="53"/>
                  </a:cubicBezTo>
                  <a:cubicBezTo>
                    <a:pt x="29" y="55"/>
                    <a:pt x="29" y="56"/>
                    <a:pt x="31" y="58"/>
                  </a:cubicBezTo>
                  <a:cubicBezTo>
                    <a:pt x="26" y="57"/>
                    <a:pt x="28" y="58"/>
                    <a:pt x="24" y="56"/>
                  </a:cubicBezTo>
                  <a:cubicBezTo>
                    <a:pt x="23" y="55"/>
                    <a:pt x="20" y="53"/>
                    <a:pt x="19" y="53"/>
                  </a:cubicBezTo>
                  <a:cubicBezTo>
                    <a:pt x="17" y="52"/>
                    <a:pt x="15" y="47"/>
                    <a:pt x="14" y="47"/>
                  </a:cubicBezTo>
                  <a:cubicBezTo>
                    <a:pt x="15" y="48"/>
                    <a:pt x="16" y="50"/>
                    <a:pt x="17" y="51"/>
                  </a:cubicBezTo>
                  <a:cubicBezTo>
                    <a:pt x="17" y="51"/>
                    <a:pt x="16" y="50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0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3"/>
                    <a:pt x="18" y="53"/>
                  </a:cubicBezTo>
                  <a:cubicBezTo>
                    <a:pt x="18" y="53"/>
                    <a:pt x="18" y="54"/>
                    <a:pt x="19" y="54"/>
                  </a:cubicBezTo>
                  <a:cubicBezTo>
                    <a:pt x="15" y="51"/>
                    <a:pt x="15" y="51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7"/>
                    <a:pt x="11" y="46"/>
                    <a:pt x="11" y="45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1" y="48"/>
                    <a:pt x="11" y="48"/>
                  </a:cubicBezTo>
                  <a:cubicBezTo>
                    <a:pt x="13" y="49"/>
                    <a:pt x="14" y="50"/>
                    <a:pt x="15" y="51"/>
                  </a:cubicBezTo>
                  <a:cubicBezTo>
                    <a:pt x="12" y="51"/>
                    <a:pt x="12" y="51"/>
                    <a:pt x="9" y="50"/>
                  </a:cubicBezTo>
                  <a:cubicBezTo>
                    <a:pt x="10" y="50"/>
                    <a:pt x="11" y="51"/>
                    <a:pt x="12" y="51"/>
                  </a:cubicBezTo>
                  <a:cubicBezTo>
                    <a:pt x="11" y="51"/>
                    <a:pt x="10" y="51"/>
                    <a:pt x="9" y="51"/>
                  </a:cubicBezTo>
                  <a:cubicBezTo>
                    <a:pt x="11" y="51"/>
                    <a:pt x="12" y="51"/>
                    <a:pt x="15" y="52"/>
                  </a:cubicBezTo>
                  <a:cubicBezTo>
                    <a:pt x="17" y="53"/>
                    <a:pt x="17" y="54"/>
                    <a:pt x="19" y="55"/>
                  </a:cubicBezTo>
                  <a:cubicBezTo>
                    <a:pt x="18" y="55"/>
                    <a:pt x="17" y="55"/>
                    <a:pt x="17" y="55"/>
                  </a:cubicBezTo>
                  <a:cubicBezTo>
                    <a:pt x="19" y="55"/>
                    <a:pt x="20" y="56"/>
                    <a:pt x="22" y="57"/>
                  </a:cubicBezTo>
                  <a:cubicBezTo>
                    <a:pt x="21" y="57"/>
                    <a:pt x="20" y="57"/>
                    <a:pt x="20" y="57"/>
                  </a:cubicBezTo>
                  <a:cubicBezTo>
                    <a:pt x="24" y="57"/>
                    <a:pt x="22" y="57"/>
                    <a:pt x="25" y="59"/>
                  </a:cubicBezTo>
                  <a:cubicBezTo>
                    <a:pt x="25" y="59"/>
                    <a:pt x="24" y="59"/>
                    <a:pt x="24" y="60"/>
                  </a:cubicBezTo>
                  <a:cubicBezTo>
                    <a:pt x="19" y="60"/>
                    <a:pt x="16" y="60"/>
                    <a:pt x="15" y="60"/>
                  </a:cubicBezTo>
                  <a:cubicBezTo>
                    <a:pt x="18" y="60"/>
                    <a:pt x="21" y="60"/>
                    <a:pt x="24" y="60"/>
                  </a:cubicBezTo>
                  <a:cubicBezTo>
                    <a:pt x="22" y="61"/>
                    <a:pt x="20" y="61"/>
                    <a:pt x="19" y="62"/>
                  </a:cubicBezTo>
                  <a:cubicBezTo>
                    <a:pt x="19" y="61"/>
                    <a:pt x="19" y="61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1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1"/>
                    <a:pt x="18" y="61"/>
                    <a:pt x="17" y="61"/>
                  </a:cubicBezTo>
                  <a:cubicBezTo>
                    <a:pt x="17" y="61"/>
                    <a:pt x="18" y="62"/>
                    <a:pt x="18" y="62"/>
                  </a:cubicBezTo>
                  <a:cubicBezTo>
                    <a:pt x="17" y="62"/>
                    <a:pt x="15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6" y="64"/>
                    <a:pt x="17" y="64"/>
                  </a:cubicBezTo>
                  <a:cubicBezTo>
                    <a:pt x="18" y="65"/>
                    <a:pt x="20" y="66"/>
                    <a:pt x="20" y="66"/>
                  </a:cubicBezTo>
                  <a:cubicBezTo>
                    <a:pt x="20" y="66"/>
                    <a:pt x="19" y="66"/>
                    <a:pt x="19" y="66"/>
                  </a:cubicBezTo>
                  <a:cubicBezTo>
                    <a:pt x="21" y="67"/>
                    <a:pt x="20" y="67"/>
                    <a:pt x="21" y="68"/>
                  </a:cubicBezTo>
                  <a:cubicBezTo>
                    <a:pt x="19" y="68"/>
                    <a:pt x="17" y="68"/>
                    <a:pt x="15" y="68"/>
                  </a:cubicBezTo>
                  <a:cubicBezTo>
                    <a:pt x="17" y="68"/>
                    <a:pt x="19" y="68"/>
                    <a:pt x="21" y="68"/>
                  </a:cubicBezTo>
                  <a:cubicBezTo>
                    <a:pt x="22" y="69"/>
                    <a:pt x="23" y="70"/>
                    <a:pt x="23" y="70"/>
                  </a:cubicBezTo>
                  <a:cubicBezTo>
                    <a:pt x="20" y="69"/>
                    <a:pt x="19" y="69"/>
                    <a:pt x="18" y="69"/>
                  </a:cubicBezTo>
                  <a:cubicBezTo>
                    <a:pt x="24" y="71"/>
                    <a:pt x="22" y="70"/>
                    <a:pt x="26" y="72"/>
                  </a:cubicBezTo>
                  <a:cubicBezTo>
                    <a:pt x="23" y="72"/>
                    <a:pt x="20" y="70"/>
                    <a:pt x="18" y="69"/>
                  </a:cubicBezTo>
                  <a:cubicBezTo>
                    <a:pt x="15" y="68"/>
                    <a:pt x="16" y="69"/>
                    <a:pt x="14" y="67"/>
                  </a:cubicBezTo>
                  <a:cubicBezTo>
                    <a:pt x="13" y="65"/>
                    <a:pt x="12" y="64"/>
                    <a:pt x="12" y="63"/>
                  </a:cubicBezTo>
                  <a:cubicBezTo>
                    <a:pt x="13" y="65"/>
                    <a:pt x="14" y="67"/>
                    <a:pt x="15" y="68"/>
                  </a:cubicBezTo>
                  <a:cubicBezTo>
                    <a:pt x="15" y="68"/>
                    <a:pt x="13" y="68"/>
                    <a:pt x="13" y="68"/>
                  </a:cubicBezTo>
                  <a:cubicBezTo>
                    <a:pt x="15" y="68"/>
                    <a:pt x="15" y="68"/>
                    <a:pt x="16" y="70"/>
                  </a:cubicBezTo>
                  <a:cubicBezTo>
                    <a:pt x="15" y="70"/>
                    <a:pt x="14" y="70"/>
                    <a:pt x="13" y="69"/>
                  </a:cubicBezTo>
                  <a:cubicBezTo>
                    <a:pt x="14" y="70"/>
                    <a:pt x="15" y="70"/>
                    <a:pt x="16" y="70"/>
                  </a:cubicBezTo>
                  <a:cubicBezTo>
                    <a:pt x="16" y="71"/>
                    <a:pt x="16" y="72"/>
                    <a:pt x="17" y="72"/>
                  </a:cubicBezTo>
                  <a:cubicBezTo>
                    <a:pt x="12" y="71"/>
                    <a:pt x="15" y="72"/>
                    <a:pt x="9" y="68"/>
                  </a:cubicBezTo>
                  <a:cubicBezTo>
                    <a:pt x="9" y="68"/>
                    <a:pt x="5" y="65"/>
                    <a:pt x="4" y="65"/>
                  </a:cubicBezTo>
                  <a:cubicBezTo>
                    <a:pt x="8" y="67"/>
                    <a:pt x="11" y="69"/>
                    <a:pt x="14" y="71"/>
                  </a:cubicBezTo>
                  <a:cubicBezTo>
                    <a:pt x="10" y="70"/>
                    <a:pt x="9" y="70"/>
                    <a:pt x="6" y="68"/>
                  </a:cubicBezTo>
                  <a:cubicBezTo>
                    <a:pt x="4" y="66"/>
                    <a:pt x="5" y="67"/>
                    <a:pt x="4" y="66"/>
                  </a:cubicBezTo>
                  <a:cubicBezTo>
                    <a:pt x="3" y="65"/>
                    <a:pt x="3" y="65"/>
                    <a:pt x="2" y="64"/>
                  </a:cubicBezTo>
                  <a:cubicBezTo>
                    <a:pt x="2" y="64"/>
                    <a:pt x="3" y="65"/>
                    <a:pt x="4" y="66"/>
                  </a:cubicBezTo>
                  <a:cubicBezTo>
                    <a:pt x="4" y="66"/>
                    <a:pt x="4" y="66"/>
                    <a:pt x="4" y="67"/>
                  </a:cubicBezTo>
                  <a:cubicBezTo>
                    <a:pt x="4" y="67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2" y="65"/>
                    <a:pt x="0" y="64"/>
                    <a:pt x="0" y="64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2" y="66"/>
                    <a:pt x="8" y="70"/>
                    <a:pt x="9" y="70"/>
                  </a:cubicBezTo>
                  <a:cubicBezTo>
                    <a:pt x="6" y="70"/>
                    <a:pt x="3" y="70"/>
                    <a:pt x="1" y="70"/>
                  </a:cubicBezTo>
                  <a:cubicBezTo>
                    <a:pt x="3" y="70"/>
                    <a:pt x="10" y="71"/>
                    <a:pt x="11" y="71"/>
                  </a:cubicBezTo>
                  <a:cubicBezTo>
                    <a:pt x="12" y="71"/>
                    <a:pt x="13" y="72"/>
                    <a:pt x="14" y="72"/>
                  </a:cubicBezTo>
                  <a:cubicBezTo>
                    <a:pt x="15" y="72"/>
                    <a:pt x="15" y="73"/>
                    <a:pt x="16" y="73"/>
                  </a:cubicBezTo>
                  <a:cubicBezTo>
                    <a:pt x="14" y="73"/>
                    <a:pt x="12" y="72"/>
                    <a:pt x="10" y="72"/>
                  </a:cubicBezTo>
                  <a:cubicBezTo>
                    <a:pt x="11" y="73"/>
                    <a:pt x="16" y="73"/>
                    <a:pt x="17" y="73"/>
                  </a:cubicBezTo>
                  <a:cubicBezTo>
                    <a:pt x="19" y="73"/>
                    <a:pt x="20" y="74"/>
                    <a:pt x="22" y="74"/>
                  </a:cubicBezTo>
                  <a:cubicBezTo>
                    <a:pt x="22" y="74"/>
                    <a:pt x="22" y="74"/>
                    <a:pt x="21" y="74"/>
                  </a:cubicBezTo>
                  <a:cubicBezTo>
                    <a:pt x="15" y="76"/>
                    <a:pt x="11" y="76"/>
                    <a:pt x="10" y="76"/>
                  </a:cubicBezTo>
                  <a:cubicBezTo>
                    <a:pt x="13" y="76"/>
                    <a:pt x="17" y="75"/>
                    <a:pt x="21" y="75"/>
                  </a:cubicBezTo>
                  <a:cubicBezTo>
                    <a:pt x="20" y="76"/>
                    <a:pt x="20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18" y="78"/>
                    <a:pt x="16" y="79"/>
                    <a:pt x="15" y="80"/>
                  </a:cubicBezTo>
                  <a:cubicBezTo>
                    <a:pt x="13" y="79"/>
                    <a:pt x="12" y="78"/>
                    <a:pt x="10" y="76"/>
                  </a:cubicBezTo>
                  <a:cubicBezTo>
                    <a:pt x="13" y="78"/>
                    <a:pt x="14" y="80"/>
                    <a:pt x="14" y="80"/>
                  </a:cubicBezTo>
                  <a:cubicBezTo>
                    <a:pt x="13" y="81"/>
                    <a:pt x="13" y="81"/>
                    <a:pt x="11" y="80"/>
                  </a:cubicBezTo>
                  <a:cubicBezTo>
                    <a:pt x="12" y="80"/>
                    <a:pt x="13" y="81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0" y="81"/>
                    <a:pt x="8" y="80"/>
                    <a:pt x="6" y="79"/>
                  </a:cubicBezTo>
                  <a:cubicBezTo>
                    <a:pt x="6" y="79"/>
                    <a:pt x="6" y="78"/>
                    <a:pt x="5" y="78"/>
                  </a:cubicBezTo>
                  <a:cubicBezTo>
                    <a:pt x="6" y="78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9"/>
                    <a:pt x="6" y="79"/>
                    <a:pt x="6" y="79"/>
                  </a:cubicBezTo>
                  <a:cubicBezTo>
                    <a:pt x="6" y="80"/>
                    <a:pt x="6" y="80"/>
                    <a:pt x="6" y="81"/>
                  </a:cubicBezTo>
                  <a:cubicBezTo>
                    <a:pt x="6" y="80"/>
                    <a:pt x="5" y="80"/>
                    <a:pt x="5" y="80"/>
                  </a:cubicBezTo>
                  <a:cubicBezTo>
                    <a:pt x="4" y="80"/>
                    <a:pt x="4" y="80"/>
                    <a:pt x="5" y="80"/>
                  </a:cubicBezTo>
                  <a:cubicBezTo>
                    <a:pt x="6" y="81"/>
                    <a:pt x="8" y="82"/>
                    <a:pt x="10" y="83"/>
                  </a:cubicBezTo>
                  <a:cubicBezTo>
                    <a:pt x="10" y="83"/>
                    <a:pt x="9" y="83"/>
                    <a:pt x="8" y="83"/>
                  </a:cubicBezTo>
                  <a:cubicBezTo>
                    <a:pt x="6" y="83"/>
                    <a:pt x="4" y="83"/>
                    <a:pt x="2" y="83"/>
                  </a:cubicBezTo>
                  <a:cubicBezTo>
                    <a:pt x="4" y="83"/>
                    <a:pt x="6" y="83"/>
                    <a:pt x="8" y="83"/>
                  </a:cubicBezTo>
                  <a:cubicBezTo>
                    <a:pt x="7" y="84"/>
                    <a:pt x="5" y="84"/>
                    <a:pt x="4" y="84"/>
                  </a:cubicBezTo>
                  <a:cubicBezTo>
                    <a:pt x="4" y="84"/>
                    <a:pt x="6" y="84"/>
                    <a:pt x="8" y="83"/>
                  </a:cubicBezTo>
                  <a:cubicBezTo>
                    <a:pt x="10" y="83"/>
                    <a:pt x="11" y="83"/>
                    <a:pt x="12" y="83"/>
                  </a:cubicBezTo>
                  <a:cubicBezTo>
                    <a:pt x="13" y="84"/>
                    <a:pt x="14" y="84"/>
                    <a:pt x="15" y="84"/>
                  </a:cubicBezTo>
                  <a:cubicBezTo>
                    <a:pt x="17" y="85"/>
                    <a:pt x="19" y="85"/>
                    <a:pt x="21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15" y="88"/>
                    <a:pt x="11" y="89"/>
                    <a:pt x="9" y="89"/>
                  </a:cubicBezTo>
                  <a:cubicBezTo>
                    <a:pt x="13" y="89"/>
                    <a:pt x="17" y="88"/>
                    <a:pt x="20" y="87"/>
                  </a:cubicBezTo>
                  <a:cubicBezTo>
                    <a:pt x="17" y="90"/>
                    <a:pt x="14" y="92"/>
                    <a:pt x="13" y="93"/>
                  </a:cubicBezTo>
                  <a:cubicBezTo>
                    <a:pt x="15" y="91"/>
                    <a:pt x="17" y="90"/>
                    <a:pt x="19" y="88"/>
                  </a:cubicBezTo>
                  <a:cubicBezTo>
                    <a:pt x="21" y="86"/>
                    <a:pt x="20" y="87"/>
                    <a:pt x="22" y="86"/>
                  </a:cubicBezTo>
                  <a:cubicBezTo>
                    <a:pt x="25" y="85"/>
                    <a:pt x="23" y="86"/>
                    <a:pt x="26" y="86"/>
                  </a:cubicBezTo>
                  <a:cubicBezTo>
                    <a:pt x="28" y="85"/>
                    <a:pt x="29" y="85"/>
                    <a:pt x="31" y="85"/>
                  </a:cubicBezTo>
                  <a:cubicBezTo>
                    <a:pt x="29" y="88"/>
                    <a:pt x="28" y="89"/>
                    <a:pt x="28" y="89"/>
                  </a:cubicBezTo>
                  <a:cubicBezTo>
                    <a:pt x="29" y="88"/>
                    <a:pt x="30" y="87"/>
                    <a:pt x="31" y="85"/>
                  </a:cubicBezTo>
                  <a:cubicBezTo>
                    <a:pt x="32" y="85"/>
                    <a:pt x="32" y="85"/>
                    <a:pt x="33" y="85"/>
                  </a:cubicBezTo>
                  <a:cubicBezTo>
                    <a:pt x="29" y="89"/>
                    <a:pt x="26" y="92"/>
                    <a:pt x="24" y="94"/>
                  </a:cubicBezTo>
                  <a:cubicBezTo>
                    <a:pt x="30" y="90"/>
                    <a:pt x="33" y="85"/>
                    <a:pt x="33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2" y="88"/>
                    <a:pt x="30" y="91"/>
                    <a:pt x="28" y="94"/>
                  </a:cubicBezTo>
                  <a:cubicBezTo>
                    <a:pt x="29" y="94"/>
                    <a:pt x="31" y="91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88"/>
                    <a:pt x="33" y="86"/>
                    <a:pt x="34" y="85"/>
                  </a:cubicBezTo>
                  <a:cubicBezTo>
                    <a:pt x="35" y="85"/>
                    <a:pt x="35" y="85"/>
                    <a:pt x="35" y="86"/>
                  </a:cubicBezTo>
                  <a:cubicBezTo>
                    <a:pt x="35" y="88"/>
                    <a:pt x="35" y="89"/>
                    <a:pt x="34" y="92"/>
                  </a:cubicBezTo>
                  <a:cubicBezTo>
                    <a:pt x="33" y="93"/>
                    <a:pt x="33" y="94"/>
                    <a:pt x="32" y="96"/>
                  </a:cubicBezTo>
                  <a:cubicBezTo>
                    <a:pt x="33" y="96"/>
                    <a:pt x="34" y="91"/>
                    <a:pt x="34" y="91"/>
                  </a:cubicBezTo>
                  <a:cubicBezTo>
                    <a:pt x="34" y="97"/>
                    <a:pt x="33" y="105"/>
                    <a:pt x="32" y="112"/>
                  </a:cubicBezTo>
                  <a:cubicBezTo>
                    <a:pt x="33" y="112"/>
                    <a:pt x="35" y="112"/>
                    <a:pt x="37" y="112"/>
                  </a:cubicBezTo>
                  <a:cubicBezTo>
                    <a:pt x="37" y="105"/>
                    <a:pt x="37" y="97"/>
                    <a:pt x="38" y="88"/>
                  </a:cubicBezTo>
                  <a:cubicBezTo>
                    <a:pt x="39" y="89"/>
                    <a:pt x="40" y="89"/>
                    <a:pt x="41" y="90"/>
                  </a:cubicBezTo>
                  <a:cubicBezTo>
                    <a:pt x="40" y="89"/>
                    <a:pt x="39" y="89"/>
                    <a:pt x="38" y="88"/>
                  </a:cubicBezTo>
                  <a:cubicBezTo>
                    <a:pt x="38" y="87"/>
                    <a:pt x="38" y="86"/>
                    <a:pt x="38" y="86"/>
                  </a:cubicBezTo>
                  <a:cubicBezTo>
                    <a:pt x="39" y="86"/>
                    <a:pt x="39" y="87"/>
                    <a:pt x="40" y="88"/>
                  </a:cubicBezTo>
                  <a:cubicBezTo>
                    <a:pt x="42" y="90"/>
                    <a:pt x="41" y="89"/>
                    <a:pt x="42" y="91"/>
                  </a:cubicBezTo>
                  <a:cubicBezTo>
                    <a:pt x="42" y="92"/>
                    <a:pt x="42" y="93"/>
                    <a:pt x="42" y="93"/>
                  </a:cubicBezTo>
                  <a:cubicBezTo>
                    <a:pt x="42" y="93"/>
                    <a:pt x="42" y="92"/>
                    <a:pt x="41" y="89"/>
                  </a:cubicBezTo>
                  <a:cubicBezTo>
                    <a:pt x="42" y="90"/>
                    <a:pt x="43" y="91"/>
                    <a:pt x="44" y="91"/>
                  </a:cubicBezTo>
                  <a:cubicBezTo>
                    <a:pt x="45" y="95"/>
                    <a:pt x="46" y="97"/>
                    <a:pt x="46" y="97"/>
                  </a:cubicBezTo>
                  <a:cubicBezTo>
                    <a:pt x="46" y="95"/>
                    <a:pt x="45" y="93"/>
                    <a:pt x="44" y="91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1"/>
                    <a:pt x="44" y="91"/>
                  </a:cubicBezTo>
                  <a:cubicBezTo>
                    <a:pt x="43" y="91"/>
                    <a:pt x="42" y="85"/>
                    <a:pt x="42" y="84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4"/>
                    <a:pt x="45" y="85"/>
                  </a:cubicBezTo>
                  <a:cubicBezTo>
                    <a:pt x="46" y="85"/>
                    <a:pt x="47" y="86"/>
                    <a:pt x="47" y="87"/>
                  </a:cubicBezTo>
                  <a:cubicBezTo>
                    <a:pt x="48" y="88"/>
                    <a:pt x="49" y="88"/>
                    <a:pt x="50" y="89"/>
                  </a:cubicBezTo>
                  <a:cubicBezTo>
                    <a:pt x="52" y="92"/>
                    <a:pt x="53" y="94"/>
                    <a:pt x="54" y="95"/>
                  </a:cubicBezTo>
                  <a:cubicBezTo>
                    <a:pt x="53" y="93"/>
                    <a:pt x="51" y="91"/>
                    <a:pt x="50" y="89"/>
                  </a:cubicBezTo>
                  <a:cubicBezTo>
                    <a:pt x="54" y="91"/>
                    <a:pt x="53" y="91"/>
                    <a:pt x="56" y="94"/>
                  </a:cubicBezTo>
                  <a:cubicBezTo>
                    <a:pt x="56" y="95"/>
                    <a:pt x="61" y="100"/>
                    <a:pt x="61" y="100"/>
                  </a:cubicBezTo>
                  <a:cubicBezTo>
                    <a:pt x="59" y="97"/>
                    <a:pt x="56" y="95"/>
                    <a:pt x="54" y="92"/>
                  </a:cubicBezTo>
                  <a:cubicBezTo>
                    <a:pt x="55" y="92"/>
                    <a:pt x="56" y="93"/>
                    <a:pt x="56" y="92"/>
                  </a:cubicBezTo>
                  <a:cubicBezTo>
                    <a:pt x="53" y="91"/>
                    <a:pt x="54" y="91"/>
                    <a:pt x="52" y="88"/>
                  </a:cubicBezTo>
                  <a:cubicBezTo>
                    <a:pt x="57" y="90"/>
                    <a:pt x="54" y="88"/>
                    <a:pt x="59" y="91"/>
                  </a:cubicBezTo>
                  <a:cubicBezTo>
                    <a:pt x="62" y="92"/>
                    <a:pt x="65" y="94"/>
                    <a:pt x="68" y="95"/>
                  </a:cubicBezTo>
                  <a:cubicBezTo>
                    <a:pt x="66" y="94"/>
                    <a:pt x="62" y="92"/>
                    <a:pt x="56" y="89"/>
                  </a:cubicBezTo>
                  <a:cubicBezTo>
                    <a:pt x="58" y="89"/>
                    <a:pt x="59" y="90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0" y="90"/>
                    <a:pt x="59" y="90"/>
                    <a:pt x="58" y="89"/>
                  </a:cubicBezTo>
                  <a:cubicBezTo>
                    <a:pt x="59" y="90"/>
                    <a:pt x="60" y="90"/>
                    <a:pt x="61" y="90"/>
                  </a:cubicBezTo>
                  <a:cubicBezTo>
                    <a:pt x="63" y="90"/>
                    <a:pt x="64" y="90"/>
                    <a:pt x="66" y="90"/>
                  </a:cubicBezTo>
                  <a:cubicBezTo>
                    <a:pt x="67" y="91"/>
                    <a:pt x="69" y="92"/>
                    <a:pt x="70" y="92"/>
                  </a:cubicBezTo>
                  <a:cubicBezTo>
                    <a:pt x="71" y="93"/>
                    <a:pt x="73" y="93"/>
                    <a:pt x="74" y="93"/>
                  </a:cubicBezTo>
                  <a:cubicBezTo>
                    <a:pt x="71" y="93"/>
                    <a:pt x="69" y="92"/>
                    <a:pt x="66" y="90"/>
                  </a:cubicBezTo>
                  <a:cubicBezTo>
                    <a:pt x="67" y="91"/>
                    <a:pt x="68" y="91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7" y="91"/>
                    <a:pt x="66" y="91"/>
                    <a:pt x="65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3" y="90"/>
                    <a:pt x="76" y="91"/>
                  </a:cubicBezTo>
                  <a:cubicBezTo>
                    <a:pt x="74" y="90"/>
                    <a:pt x="71" y="90"/>
                    <a:pt x="69" y="90"/>
                  </a:cubicBezTo>
                  <a:cubicBezTo>
                    <a:pt x="70" y="89"/>
                    <a:pt x="72" y="89"/>
                    <a:pt x="74" y="89"/>
                  </a:cubicBezTo>
                  <a:cubicBezTo>
                    <a:pt x="74" y="89"/>
                    <a:pt x="74" y="88"/>
                    <a:pt x="74" y="88"/>
                  </a:cubicBezTo>
                  <a:cubicBezTo>
                    <a:pt x="75" y="88"/>
                    <a:pt x="76" y="89"/>
                    <a:pt x="77" y="89"/>
                  </a:cubicBezTo>
                  <a:cubicBezTo>
                    <a:pt x="76" y="88"/>
                    <a:pt x="75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3" y="88"/>
                    <a:pt x="72" y="89"/>
                  </a:cubicBezTo>
                  <a:cubicBezTo>
                    <a:pt x="75" y="87"/>
                    <a:pt x="76" y="86"/>
                    <a:pt x="76" y="86"/>
                  </a:cubicBezTo>
                  <a:cubicBezTo>
                    <a:pt x="75" y="86"/>
                    <a:pt x="75" y="87"/>
                    <a:pt x="74" y="87"/>
                  </a:cubicBezTo>
                  <a:cubicBezTo>
                    <a:pt x="72" y="89"/>
                    <a:pt x="72" y="89"/>
                    <a:pt x="70" y="89"/>
                  </a:cubicBezTo>
                  <a:cubicBezTo>
                    <a:pt x="72" y="88"/>
                    <a:pt x="76" y="86"/>
                    <a:pt x="77" y="86"/>
                  </a:cubicBezTo>
                  <a:cubicBezTo>
                    <a:pt x="74" y="87"/>
                    <a:pt x="72" y="87"/>
                    <a:pt x="70" y="89"/>
                  </a:cubicBezTo>
                  <a:cubicBezTo>
                    <a:pt x="69" y="89"/>
                    <a:pt x="69" y="89"/>
                    <a:pt x="68" y="89"/>
                  </a:cubicBezTo>
                  <a:cubicBezTo>
                    <a:pt x="66" y="89"/>
                    <a:pt x="64" y="89"/>
                    <a:pt x="62" y="89"/>
                  </a:cubicBezTo>
                  <a:cubicBezTo>
                    <a:pt x="62" y="89"/>
                    <a:pt x="61" y="88"/>
                    <a:pt x="61" y="88"/>
                  </a:cubicBezTo>
                  <a:cubicBezTo>
                    <a:pt x="61" y="88"/>
                    <a:pt x="62" y="87"/>
                    <a:pt x="62" y="87"/>
                  </a:cubicBezTo>
                  <a:cubicBezTo>
                    <a:pt x="63" y="87"/>
                    <a:pt x="64" y="86"/>
                    <a:pt x="64" y="86"/>
                  </a:cubicBezTo>
                  <a:cubicBezTo>
                    <a:pt x="65" y="86"/>
                    <a:pt x="65" y="86"/>
                    <a:pt x="66" y="86"/>
                  </a:cubicBezTo>
                  <a:cubicBezTo>
                    <a:pt x="65" y="86"/>
                    <a:pt x="65" y="86"/>
                    <a:pt x="64" y="86"/>
                  </a:cubicBezTo>
                  <a:cubicBezTo>
                    <a:pt x="68" y="85"/>
                    <a:pt x="70" y="85"/>
                    <a:pt x="70" y="85"/>
                  </a:cubicBezTo>
                  <a:cubicBezTo>
                    <a:pt x="69" y="85"/>
                    <a:pt x="65" y="86"/>
                    <a:pt x="63" y="86"/>
                  </a:cubicBezTo>
                  <a:cubicBezTo>
                    <a:pt x="65" y="85"/>
                    <a:pt x="66" y="84"/>
                    <a:pt x="67" y="84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1" y="86"/>
                    <a:pt x="59" y="86"/>
                    <a:pt x="58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0" y="85"/>
                    <a:pt x="60" y="84"/>
                    <a:pt x="63" y="84"/>
                  </a:cubicBezTo>
                  <a:cubicBezTo>
                    <a:pt x="63" y="84"/>
                    <a:pt x="63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3" y="83"/>
                    <a:pt x="66" y="82"/>
                    <a:pt x="67" y="81"/>
                  </a:cubicBezTo>
                  <a:cubicBezTo>
                    <a:pt x="65" y="82"/>
                    <a:pt x="63" y="83"/>
                    <a:pt x="63" y="84"/>
                  </a:cubicBezTo>
                  <a:cubicBezTo>
                    <a:pt x="62" y="84"/>
                    <a:pt x="61" y="84"/>
                    <a:pt x="61" y="84"/>
                  </a:cubicBezTo>
                  <a:cubicBezTo>
                    <a:pt x="61" y="83"/>
                    <a:pt x="62" y="82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9" y="84"/>
                    <a:pt x="58" y="84"/>
                    <a:pt x="56" y="84"/>
                  </a:cubicBezTo>
                  <a:cubicBezTo>
                    <a:pt x="57" y="84"/>
                    <a:pt x="58" y="82"/>
                    <a:pt x="59" y="82"/>
                  </a:cubicBezTo>
                  <a:cubicBezTo>
                    <a:pt x="59" y="82"/>
                    <a:pt x="60" y="82"/>
                    <a:pt x="60" y="82"/>
                  </a:cubicBezTo>
                  <a:cubicBezTo>
                    <a:pt x="60" y="82"/>
                    <a:pt x="60" y="82"/>
                    <a:pt x="59" y="82"/>
                  </a:cubicBezTo>
                  <a:cubicBezTo>
                    <a:pt x="61" y="81"/>
                    <a:pt x="62" y="81"/>
                    <a:pt x="64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80"/>
                    <a:pt x="62" y="81"/>
                    <a:pt x="61" y="81"/>
                  </a:cubicBezTo>
                  <a:cubicBezTo>
                    <a:pt x="58" y="83"/>
                    <a:pt x="60" y="82"/>
                    <a:pt x="54" y="82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5" y="81"/>
                    <a:pt x="55" y="82"/>
                    <a:pt x="54" y="82"/>
                  </a:cubicBezTo>
                  <a:cubicBezTo>
                    <a:pt x="51" y="82"/>
                    <a:pt x="49" y="82"/>
                    <a:pt x="46" y="82"/>
                  </a:cubicBezTo>
                  <a:cubicBezTo>
                    <a:pt x="45" y="82"/>
                    <a:pt x="45" y="81"/>
                    <a:pt x="44" y="81"/>
                  </a:cubicBezTo>
                  <a:cubicBezTo>
                    <a:pt x="46" y="80"/>
                    <a:pt x="48" y="80"/>
                    <a:pt x="49" y="80"/>
                  </a:cubicBezTo>
                  <a:cubicBezTo>
                    <a:pt x="48" y="80"/>
                    <a:pt x="46" y="80"/>
                    <a:pt x="44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2" y="77"/>
                    <a:pt x="42" y="76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5"/>
                    <a:pt x="43" y="74"/>
                    <a:pt x="43" y="74"/>
                  </a:cubicBezTo>
                  <a:cubicBezTo>
                    <a:pt x="44" y="75"/>
                    <a:pt x="46" y="76"/>
                    <a:pt x="47" y="76"/>
                  </a:cubicBezTo>
                  <a:cubicBezTo>
                    <a:pt x="48" y="78"/>
                    <a:pt x="48" y="79"/>
                    <a:pt x="48" y="79"/>
                  </a:cubicBezTo>
                  <a:cubicBezTo>
                    <a:pt x="48" y="78"/>
                    <a:pt x="47" y="77"/>
                    <a:pt x="47" y="76"/>
                  </a:cubicBezTo>
                  <a:cubicBezTo>
                    <a:pt x="48" y="77"/>
                    <a:pt x="48" y="77"/>
                    <a:pt x="49" y="78"/>
                  </a:cubicBezTo>
                  <a:cubicBezTo>
                    <a:pt x="50" y="80"/>
                    <a:pt x="51" y="81"/>
                    <a:pt x="52" y="82"/>
                  </a:cubicBezTo>
                  <a:cubicBezTo>
                    <a:pt x="52" y="81"/>
                    <a:pt x="50" y="80"/>
                    <a:pt x="48" y="77"/>
                  </a:cubicBezTo>
                  <a:cubicBezTo>
                    <a:pt x="50" y="78"/>
                    <a:pt x="51" y="78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1" y="78"/>
                    <a:pt x="49" y="78"/>
                    <a:pt x="48" y="77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6"/>
                    <a:pt x="50" y="77"/>
                    <a:pt x="51" y="77"/>
                  </a:cubicBezTo>
                  <a:cubicBezTo>
                    <a:pt x="47" y="76"/>
                    <a:pt x="48" y="77"/>
                    <a:pt x="46" y="73"/>
                  </a:cubicBezTo>
                  <a:cubicBezTo>
                    <a:pt x="46" y="73"/>
                    <a:pt x="46" y="73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7" y="72"/>
                    <a:pt x="48" y="72"/>
                    <a:pt x="49" y="72"/>
                  </a:cubicBezTo>
                  <a:cubicBezTo>
                    <a:pt x="48" y="72"/>
                    <a:pt x="47" y="72"/>
                    <a:pt x="46" y="72"/>
                  </a:cubicBezTo>
                  <a:cubicBezTo>
                    <a:pt x="47" y="71"/>
                    <a:pt x="48" y="71"/>
                    <a:pt x="49" y="71"/>
                  </a:cubicBezTo>
                  <a:cubicBezTo>
                    <a:pt x="50" y="71"/>
                    <a:pt x="51" y="72"/>
                    <a:pt x="52" y="72"/>
                  </a:cubicBezTo>
                  <a:cubicBezTo>
                    <a:pt x="61" y="76"/>
                    <a:pt x="55" y="73"/>
                    <a:pt x="61" y="78"/>
                  </a:cubicBezTo>
                  <a:cubicBezTo>
                    <a:pt x="61" y="78"/>
                    <a:pt x="60" y="76"/>
                    <a:pt x="58" y="74"/>
                  </a:cubicBezTo>
                  <a:cubicBezTo>
                    <a:pt x="58" y="74"/>
                    <a:pt x="59" y="74"/>
                    <a:pt x="59" y="74"/>
                  </a:cubicBezTo>
                  <a:cubicBezTo>
                    <a:pt x="57" y="74"/>
                    <a:pt x="57" y="74"/>
                    <a:pt x="56" y="72"/>
                  </a:cubicBezTo>
                  <a:cubicBezTo>
                    <a:pt x="56" y="72"/>
                    <a:pt x="55" y="71"/>
                    <a:pt x="55" y="71"/>
                  </a:cubicBezTo>
                  <a:cubicBezTo>
                    <a:pt x="55" y="71"/>
                    <a:pt x="56" y="71"/>
                    <a:pt x="56" y="71"/>
                  </a:cubicBezTo>
                  <a:cubicBezTo>
                    <a:pt x="58" y="71"/>
                    <a:pt x="60" y="72"/>
                    <a:pt x="62" y="72"/>
                  </a:cubicBezTo>
                  <a:cubicBezTo>
                    <a:pt x="63" y="73"/>
                    <a:pt x="65" y="74"/>
                    <a:pt x="66" y="75"/>
                  </a:cubicBezTo>
                  <a:cubicBezTo>
                    <a:pt x="68" y="75"/>
                    <a:pt x="69" y="76"/>
                    <a:pt x="70" y="76"/>
                  </a:cubicBezTo>
                  <a:cubicBezTo>
                    <a:pt x="68" y="75"/>
                    <a:pt x="65" y="74"/>
                    <a:pt x="62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2" y="72"/>
                    <a:pt x="62" y="72"/>
                  </a:cubicBezTo>
                  <a:cubicBezTo>
                    <a:pt x="61" y="72"/>
                    <a:pt x="60" y="71"/>
                    <a:pt x="59" y="71"/>
                  </a:cubicBezTo>
                  <a:cubicBezTo>
                    <a:pt x="63" y="70"/>
                    <a:pt x="62" y="70"/>
                    <a:pt x="67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5" y="70"/>
                    <a:pt x="64" y="70"/>
                    <a:pt x="62" y="70"/>
                  </a:cubicBezTo>
                  <a:cubicBezTo>
                    <a:pt x="63" y="70"/>
                    <a:pt x="70" y="70"/>
                    <a:pt x="72" y="71"/>
                  </a:cubicBezTo>
                  <a:cubicBezTo>
                    <a:pt x="69" y="70"/>
                    <a:pt x="66" y="70"/>
                    <a:pt x="63" y="70"/>
                  </a:cubicBezTo>
                  <a:cubicBezTo>
                    <a:pt x="63" y="70"/>
                    <a:pt x="64" y="69"/>
                    <a:pt x="65" y="69"/>
                  </a:cubicBezTo>
                  <a:cubicBezTo>
                    <a:pt x="68" y="69"/>
                    <a:pt x="69" y="67"/>
                    <a:pt x="72" y="67"/>
                  </a:cubicBezTo>
                  <a:cubicBezTo>
                    <a:pt x="73" y="67"/>
                    <a:pt x="74" y="67"/>
                    <a:pt x="75" y="67"/>
                  </a:cubicBezTo>
                  <a:cubicBezTo>
                    <a:pt x="73" y="67"/>
                    <a:pt x="72" y="67"/>
                    <a:pt x="70" y="67"/>
                  </a:cubicBezTo>
                  <a:cubicBezTo>
                    <a:pt x="72" y="66"/>
                    <a:pt x="72" y="67"/>
                    <a:pt x="74" y="67"/>
                  </a:cubicBezTo>
                  <a:cubicBezTo>
                    <a:pt x="75" y="67"/>
                    <a:pt x="77" y="67"/>
                    <a:pt x="79" y="67"/>
                  </a:cubicBezTo>
                  <a:cubicBezTo>
                    <a:pt x="76" y="67"/>
                    <a:pt x="74" y="67"/>
                    <a:pt x="72" y="67"/>
                  </a:cubicBezTo>
                  <a:cubicBezTo>
                    <a:pt x="75" y="64"/>
                    <a:pt x="75" y="65"/>
                    <a:pt x="79" y="64"/>
                  </a:cubicBezTo>
                  <a:cubicBezTo>
                    <a:pt x="78" y="64"/>
                    <a:pt x="76" y="64"/>
                    <a:pt x="75" y="65"/>
                  </a:cubicBezTo>
                  <a:cubicBezTo>
                    <a:pt x="75" y="65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3"/>
                    <a:pt x="78" y="62"/>
                    <a:pt x="79" y="61"/>
                  </a:cubicBezTo>
                  <a:cubicBezTo>
                    <a:pt x="78" y="62"/>
                    <a:pt x="77" y="62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5" y="64"/>
                    <a:pt x="71" y="67"/>
                    <a:pt x="70" y="67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69" y="65"/>
                    <a:pt x="71" y="63"/>
                    <a:pt x="72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3"/>
                    <a:pt x="72" y="63"/>
                    <a:pt x="72" y="62"/>
                  </a:cubicBezTo>
                  <a:cubicBezTo>
                    <a:pt x="71" y="63"/>
                    <a:pt x="71" y="63"/>
                    <a:pt x="70" y="64"/>
                  </a:cubicBezTo>
                  <a:cubicBezTo>
                    <a:pt x="71" y="63"/>
                    <a:pt x="71" y="63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69" y="64"/>
                    <a:pt x="69" y="64"/>
                    <a:pt x="66" y="64"/>
                  </a:cubicBezTo>
                  <a:cubicBezTo>
                    <a:pt x="65" y="65"/>
                    <a:pt x="65" y="65"/>
                    <a:pt x="64" y="65"/>
                  </a:cubicBezTo>
                  <a:cubicBezTo>
                    <a:pt x="66" y="64"/>
                    <a:pt x="67" y="63"/>
                    <a:pt x="69" y="62"/>
                  </a:cubicBezTo>
                  <a:cubicBezTo>
                    <a:pt x="69" y="62"/>
                    <a:pt x="68" y="62"/>
                    <a:pt x="67" y="62"/>
                  </a:cubicBezTo>
                  <a:cubicBezTo>
                    <a:pt x="68" y="62"/>
                    <a:pt x="69" y="62"/>
                    <a:pt x="69" y="61"/>
                  </a:cubicBezTo>
                  <a:cubicBezTo>
                    <a:pt x="69" y="61"/>
                    <a:pt x="71" y="59"/>
                    <a:pt x="71" y="59"/>
                  </a:cubicBezTo>
                  <a:cubicBezTo>
                    <a:pt x="71" y="59"/>
                    <a:pt x="72" y="59"/>
                    <a:pt x="72" y="59"/>
                  </a:cubicBezTo>
                  <a:cubicBezTo>
                    <a:pt x="72" y="59"/>
                    <a:pt x="72" y="59"/>
                    <a:pt x="71" y="59"/>
                  </a:cubicBezTo>
                  <a:cubicBezTo>
                    <a:pt x="72" y="59"/>
                    <a:pt x="72" y="58"/>
                    <a:pt x="73" y="58"/>
                  </a:cubicBezTo>
                  <a:cubicBezTo>
                    <a:pt x="72" y="58"/>
                    <a:pt x="72" y="59"/>
                    <a:pt x="71" y="59"/>
                  </a:cubicBezTo>
                  <a:cubicBezTo>
                    <a:pt x="68" y="57"/>
                    <a:pt x="64" y="56"/>
                    <a:pt x="61" y="54"/>
                  </a:cubicBezTo>
                  <a:cubicBezTo>
                    <a:pt x="63" y="54"/>
                    <a:pt x="66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7" y="54"/>
                    <a:pt x="61" y="54"/>
                    <a:pt x="61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4" y="52"/>
                    <a:pt x="62" y="53"/>
                    <a:pt x="67" y="51"/>
                  </a:cubicBezTo>
                  <a:cubicBezTo>
                    <a:pt x="69" y="51"/>
                    <a:pt x="70" y="51"/>
                    <a:pt x="72" y="51"/>
                  </a:cubicBezTo>
                  <a:cubicBezTo>
                    <a:pt x="71" y="51"/>
                    <a:pt x="68" y="51"/>
                    <a:pt x="64" y="52"/>
                  </a:cubicBezTo>
                  <a:cubicBezTo>
                    <a:pt x="65" y="52"/>
                    <a:pt x="65" y="51"/>
                    <a:pt x="66" y="51"/>
                  </a:cubicBezTo>
                  <a:cubicBezTo>
                    <a:pt x="69" y="49"/>
                    <a:pt x="69" y="48"/>
                    <a:pt x="72" y="48"/>
                  </a:cubicBezTo>
                  <a:cubicBezTo>
                    <a:pt x="74" y="47"/>
                    <a:pt x="75" y="47"/>
                    <a:pt x="76" y="47"/>
                  </a:cubicBezTo>
                  <a:cubicBezTo>
                    <a:pt x="74" y="47"/>
                    <a:pt x="72" y="48"/>
                    <a:pt x="70" y="48"/>
                  </a:cubicBezTo>
                  <a:cubicBezTo>
                    <a:pt x="72" y="47"/>
                    <a:pt x="72" y="47"/>
                    <a:pt x="74" y="47"/>
                  </a:cubicBezTo>
                  <a:cubicBezTo>
                    <a:pt x="76" y="47"/>
                    <a:pt x="77" y="47"/>
                    <a:pt x="79" y="46"/>
                  </a:cubicBezTo>
                  <a:cubicBezTo>
                    <a:pt x="77" y="47"/>
                    <a:pt x="74" y="47"/>
                    <a:pt x="72" y="47"/>
                  </a:cubicBezTo>
                  <a:cubicBezTo>
                    <a:pt x="75" y="44"/>
                    <a:pt x="75" y="44"/>
                    <a:pt x="79" y="43"/>
                  </a:cubicBezTo>
                  <a:cubicBezTo>
                    <a:pt x="78" y="43"/>
                    <a:pt x="77" y="43"/>
                    <a:pt x="75" y="44"/>
                  </a:cubicBezTo>
                  <a:cubicBezTo>
                    <a:pt x="75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2"/>
                    <a:pt x="77" y="41"/>
                    <a:pt x="78" y="40"/>
                  </a:cubicBezTo>
                  <a:cubicBezTo>
                    <a:pt x="77" y="41"/>
                    <a:pt x="76" y="42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2" y="47"/>
                    <a:pt x="71" y="47"/>
                    <a:pt x="67" y="50"/>
                  </a:cubicBezTo>
                  <a:cubicBezTo>
                    <a:pt x="68" y="47"/>
                    <a:pt x="69" y="45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1" y="43"/>
                  </a:cubicBezTo>
                  <a:cubicBezTo>
                    <a:pt x="71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67" y="43"/>
                    <a:pt x="63" y="43"/>
                    <a:pt x="60" y="42"/>
                  </a:cubicBezTo>
                  <a:cubicBezTo>
                    <a:pt x="63" y="41"/>
                    <a:pt x="62" y="40"/>
                    <a:pt x="65" y="41"/>
                  </a:cubicBezTo>
                  <a:cubicBezTo>
                    <a:pt x="64" y="41"/>
                    <a:pt x="64" y="41"/>
                    <a:pt x="63" y="40"/>
                  </a:cubicBezTo>
                  <a:cubicBezTo>
                    <a:pt x="65" y="40"/>
                    <a:pt x="69" y="39"/>
                    <a:pt x="71" y="39"/>
                  </a:cubicBezTo>
                  <a:cubicBezTo>
                    <a:pt x="68" y="39"/>
                    <a:pt x="66" y="40"/>
                    <a:pt x="64" y="40"/>
                  </a:cubicBezTo>
                  <a:cubicBezTo>
                    <a:pt x="65" y="39"/>
                    <a:pt x="68" y="37"/>
                    <a:pt x="69" y="37"/>
                  </a:cubicBezTo>
                  <a:cubicBezTo>
                    <a:pt x="70" y="36"/>
                    <a:pt x="71" y="36"/>
                    <a:pt x="71" y="36"/>
                  </a:cubicBezTo>
                  <a:cubicBezTo>
                    <a:pt x="70" y="36"/>
                    <a:pt x="70" y="37"/>
                    <a:pt x="69" y="37"/>
                  </a:cubicBezTo>
                  <a:cubicBezTo>
                    <a:pt x="70" y="36"/>
                    <a:pt x="70" y="36"/>
                    <a:pt x="72" y="35"/>
                  </a:cubicBezTo>
                  <a:cubicBezTo>
                    <a:pt x="73" y="35"/>
                    <a:pt x="74" y="35"/>
                    <a:pt x="75" y="35"/>
                  </a:cubicBezTo>
                  <a:cubicBezTo>
                    <a:pt x="73" y="35"/>
                    <a:pt x="72" y="35"/>
                    <a:pt x="70" y="36"/>
                  </a:cubicBezTo>
                  <a:cubicBezTo>
                    <a:pt x="71" y="35"/>
                    <a:pt x="71" y="35"/>
                    <a:pt x="72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3" y="33"/>
                    <a:pt x="74" y="33"/>
                    <a:pt x="76" y="33"/>
                  </a:cubicBezTo>
                  <a:cubicBezTo>
                    <a:pt x="74" y="33"/>
                    <a:pt x="73" y="33"/>
                    <a:pt x="72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4"/>
                    <a:pt x="68" y="37"/>
                    <a:pt x="68" y="37"/>
                  </a:cubicBezTo>
                  <a:cubicBezTo>
                    <a:pt x="67" y="38"/>
                    <a:pt x="67" y="38"/>
                    <a:pt x="66" y="38"/>
                  </a:cubicBezTo>
                  <a:cubicBezTo>
                    <a:pt x="66" y="36"/>
                    <a:pt x="67" y="36"/>
                    <a:pt x="68" y="35"/>
                  </a:cubicBezTo>
                  <a:cubicBezTo>
                    <a:pt x="69" y="34"/>
                    <a:pt x="69" y="34"/>
                    <a:pt x="70" y="33"/>
                  </a:cubicBezTo>
                  <a:cubicBezTo>
                    <a:pt x="69" y="34"/>
                    <a:pt x="68" y="35"/>
                    <a:pt x="67" y="36"/>
                  </a:cubicBezTo>
                  <a:cubicBezTo>
                    <a:pt x="67" y="35"/>
                    <a:pt x="68" y="34"/>
                    <a:pt x="68" y="33"/>
                  </a:cubicBezTo>
                  <a:cubicBezTo>
                    <a:pt x="68" y="33"/>
                    <a:pt x="67" y="34"/>
                    <a:pt x="67" y="36"/>
                  </a:cubicBezTo>
                  <a:cubicBezTo>
                    <a:pt x="66" y="36"/>
                    <a:pt x="65" y="37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61" y="40"/>
                    <a:pt x="59" y="40"/>
                    <a:pt x="58" y="39"/>
                  </a:cubicBezTo>
                  <a:cubicBezTo>
                    <a:pt x="59" y="39"/>
                    <a:pt x="63" y="37"/>
                    <a:pt x="63" y="37"/>
                  </a:cubicBezTo>
                  <a:cubicBezTo>
                    <a:pt x="62" y="37"/>
                    <a:pt x="58" y="39"/>
                    <a:pt x="58" y="39"/>
                  </a:cubicBezTo>
                  <a:cubicBezTo>
                    <a:pt x="57" y="39"/>
                    <a:pt x="57" y="39"/>
                    <a:pt x="56" y="39"/>
                  </a:cubicBezTo>
                  <a:cubicBezTo>
                    <a:pt x="57" y="38"/>
                    <a:pt x="57" y="38"/>
                    <a:pt x="58" y="37"/>
                  </a:cubicBezTo>
                  <a:cubicBezTo>
                    <a:pt x="59" y="36"/>
                    <a:pt x="60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2" y="33"/>
                    <a:pt x="62" y="32"/>
                    <a:pt x="64" y="32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6" y="31"/>
                    <a:pt x="65" y="31"/>
                    <a:pt x="63" y="32"/>
                  </a:cubicBezTo>
                  <a:cubicBezTo>
                    <a:pt x="63" y="32"/>
                    <a:pt x="63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0"/>
                    <a:pt x="65" y="30"/>
                    <a:pt x="65" y="30"/>
                  </a:cubicBezTo>
                  <a:cubicBezTo>
                    <a:pt x="62" y="32"/>
                    <a:pt x="62" y="33"/>
                    <a:pt x="60" y="34"/>
                  </a:cubicBezTo>
                  <a:cubicBezTo>
                    <a:pt x="60" y="34"/>
                    <a:pt x="59" y="34"/>
                    <a:pt x="59" y="34"/>
                  </a:cubicBezTo>
                  <a:cubicBezTo>
                    <a:pt x="59" y="33"/>
                    <a:pt x="59" y="31"/>
                    <a:pt x="59" y="30"/>
                  </a:cubicBezTo>
                  <a:cubicBezTo>
                    <a:pt x="62" y="29"/>
                    <a:pt x="62" y="29"/>
                    <a:pt x="65" y="29"/>
                  </a:cubicBezTo>
                  <a:cubicBezTo>
                    <a:pt x="66" y="29"/>
                    <a:pt x="67" y="30"/>
                    <a:pt x="68" y="30"/>
                  </a:cubicBezTo>
                  <a:cubicBezTo>
                    <a:pt x="66" y="29"/>
                    <a:pt x="64" y="29"/>
                    <a:pt x="62" y="29"/>
                  </a:cubicBezTo>
                  <a:cubicBezTo>
                    <a:pt x="62" y="29"/>
                    <a:pt x="63" y="29"/>
                    <a:pt x="64" y="29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29"/>
                    <a:pt x="62" y="29"/>
                    <a:pt x="61" y="29"/>
                  </a:cubicBezTo>
                  <a:cubicBezTo>
                    <a:pt x="62" y="28"/>
                    <a:pt x="62" y="27"/>
                    <a:pt x="64" y="27"/>
                  </a:cubicBezTo>
                  <a:cubicBezTo>
                    <a:pt x="64" y="27"/>
                    <a:pt x="63" y="27"/>
                    <a:pt x="63" y="27"/>
                  </a:cubicBezTo>
                  <a:cubicBezTo>
                    <a:pt x="65" y="26"/>
                    <a:pt x="68" y="26"/>
                    <a:pt x="70" y="25"/>
                  </a:cubicBezTo>
                  <a:cubicBezTo>
                    <a:pt x="67" y="25"/>
                    <a:pt x="65" y="26"/>
                    <a:pt x="63" y="27"/>
                  </a:cubicBezTo>
                  <a:cubicBezTo>
                    <a:pt x="65" y="25"/>
                    <a:pt x="66" y="24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8" y="21"/>
                    <a:pt x="68" y="21"/>
                  </a:cubicBezTo>
                  <a:cubicBezTo>
                    <a:pt x="68" y="21"/>
                    <a:pt x="69" y="21"/>
                    <a:pt x="69" y="20"/>
                  </a:cubicBezTo>
                  <a:cubicBezTo>
                    <a:pt x="69" y="21"/>
                    <a:pt x="68" y="21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7" y="22"/>
                    <a:pt x="67" y="23"/>
                    <a:pt x="66" y="23"/>
                  </a:cubicBezTo>
                  <a:cubicBezTo>
                    <a:pt x="66" y="22"/>
                    <a:pt x="66" y="21"/>
                    <a:pt x="66" y="20"/>
                  </a:cubicBezTo>
                  <a:cubicBezTo>
                    <a:pt x="66" y="24"/>
                    <a:pt x="67" y="22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4" y="26"/>
                    <a:pt x="63" y="27"/>
                    <a:pt x="62" y="28"/>
                  </a:cubicBezTo>
                  <a:cubicBezTo>
                    <a:pt x="61" y="28"/>
                    <a:pt x="59" y="29"/>
                    <a:pt x="58" y="29"/>
                  </a:cubicBezTo>
                  <a:cubicBezTo>
                    <a:pt x="57" y="30"/>
                    <a:pt x="57" y="30"/>
                    <a:pt x="56" y="30"/>
                  </a:cubicBezTo>
                  <a:cubicBezTo>
                    <a:pt x="57" y="30"/>
                    <a:pt x="58" y="27"/>
                    <a:pt x="58" y="27"/>
                  </a:cubicBezTo>
                  <a:cubicBezTo>
                    <a:pt x="58" y="27"/>
                    <a:pt x="58" y="26"/>
                    <a:pt x="59" y="26"/>
                  </a:cubicBezTo>
                  <a:cubicBezTo>
                    <a:pt x="59" y="26"/>
                    <a:pt x="60" y="26"/>
                    <a:pt x="61" y="26"/>
                  </a:cubicBezTo>
                  <a:cubicBezTo>
                    <a:pt x="60" y="26"/>
                    <a:pt x="59" y="26"/>
                    <a:pt x="59" y="26"/>
                  </a:cubicBezTo>
                  <a:cubicBezTo>
                    <a:pt x="59" y="25"/>
                    <a:pt x="60" y="25"/>
                    <a:pt x="60" y="25"/>
                  </a:cubicBezTo>
                  <a:cubicBezTo>
                    <a:pt x="59" y="25"/>
                    <a:pt x="59" y="26"/>
                    <a:pt x="58" y="26"/>
                  </a:cubicBezTo>
                  <a:cubicBezTo>
                    <a:pt x="56" y="26"/>
                    <a:pt x="54" y="26"/>
                    <a:pt x="52" y="27"/>
                  </a:cubicBezTo>
                  <a:cubicBezTo>
                    <a:pt x="54" y="25"/>
                    <a:pt x="55" y="25"/>
                    <a:pt x="57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5" y="24"/>
                    <a:pt x="57" y="23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6" y="23"/>
                    <a:pt x="55" y="24"/>
                  </a:cubicBezTo>
                  <a:cubicBezTo>
                    <a:pt x="55" y="24"/>
                    <a:pt x="54" y="25"/>
                    <a:pt x="54" y="25"/>
                  </a:cubicBezTo>
                  <a:cubicBezTo>
                    <a:pt x="54" y="24"/>
                    <a:pt x="55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19"/>
                    <a:pt x="57" y="18"/>
                    <a:pt x="60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60" y="16"/>
                    <a:pt x="60" y="16"/>
                  </a:cubicBezTo>
                  <a:cubicBezTo>
                    <a:pt x="59" y="17"/>
                    <a:pt x="58" y="17"/>
                    <a:pt x="58" y="18"/>
                  </a:cubicBezTo>
                  <a:cubicBezTo>
                    <a:pt x="57" y="18"/>
                    <a:pt x="56" y="21"/>
                    <a:pt x="55" y="21"/>
                  </a:cubicBezTo>
                  <a:cubicBezTo>
                    <a:pt x="55" y="21"/>
                    <a:pt x="56" y="17"/>
                    <a:pt x="55" y="17"/>
                  </a:cubicBezTo>
                  <a:cubicBezTo>
                    <a:pt x="56" y="22"/>
                    <a:pt x="56" y="22"/>
                    <a:pt x="54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1"/>
                    <a:pt x="53" y="22"/>
                    <a:pt x="54" y="22"/>
                  </a:cubicBezTo>
                  <a:cubicBezTo>
                    <a:pt x="52" y="23"/>
                    <a:pt x="51" y="24"/>
                    <a:pt x="49" y="25"/>
                  </a:cubicBezTo>
                  <a:cubicBezTo>
                    <a:pt x="49" y="24"/>
                    <a:pt x="49" y="23"/>
                    <a:pt x="49" y="22"/>
                  </a:cubicBezTo>
                  <a:cubicBezTo>
                    <a:pt x="50" y="21"/>
                    <a:pt x="51" y="19"/>
                    <a:pt x="53" y="18"/>
                  </a:cubicBezTo>
                  <a:cubicBezTo>
                    <a:pt x="51" y="19"/>
                    <a:pt x="50" y="20"/>
                    <a:pt x="49" y="22"/>
                  </a:cubicBezTo>
                  <a:cubicBezTo>
                    <a:pt x="49" y="22"/>
                    <a:pt x="48" y="22"/>
                    <a:pt x="48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0"/>
                    <a:pt x="49" y="17"/>
                    <a:pt x="50" y="15"/>
                  </a:cubicBezTo>
                  <a:cubicBezTo>
                    <a:pt x="50" y="14"/>
                    <a:pt x="51" y="13"/>
                    <a:pt x="51" y="13"/>
                  </a:cubicBezTo>
                  <a:cubicBezTo>
                    <a:pt x="52" y="12"/>
                    <a:pt x="56" y="10"/>
                    <a:pt x="57" y="9"/>
                  </a:cubicBezTo>
                  <a:cubicBezTo>
                    <a:pt x="55" y="10"/>
                    <a:pt x="53" y="11"/>
                    <a:pt x="51" y="12"/>
                  </a:cubicBezTo>
                  <a:cubicBezTo>
                    <a:pt x="52" y="11"/>
                    <a:pt x="52" y="11"/>
                    <a:pt x="53" y="10"/>
                  </a:cubicBezTo>
                  <a:cubicBezTo>
                    <a:pt x="52" y="10"/>
                    <a:pt x="52" y="12"/>
                    <a:pt x="50" y="13"/>
                  </a:cubicBezTo>
                  <a:cubicBezTo>
                    <a:pt x="50" y="11"/>
                    <a:pt x="50" y="10"/>
                    <a:pt x="51" y="9"/>
                  </a:cubicBezTo>
                  <a:cubicBezTo>
                    <a:pt x="52" y="8"/>
                    <a:pt x="53" y="7"/>
                    <a:pt x="54" y="6"/>
                  </a:cubicBezTo>
                  <a:cubicBezTo>
                    <a:pt x="53" y="7"/>
                    <a:pt x="52" y="9"/>
                    <a:pt x="51" y="10"/>
                  </a:cubicBezTo>
                  <a:cubicBezTo>
                    <a:pt x="51" y="8"/>
                    <a:pt x="51" y="5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2" y="1"/>
                    <a:pt x="53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lose/>
                  <a:moveTo>
                    <a:pt x="36" y="9"/>
                  </a:moveTo>
                  <a:cubicBezTo>
                    <a:pt x="36" y="9"/>
                    <a:pt x="36" y="8"/>
                    <a:pt x="36" y="8"/>
                  </a:cubicBezTo>
                  <a:cubicBezTo>
                    <a:pt x="36" y="9"/>
                    <a:pt x="37" y="9"/>
                    <a:pt x="37" y="10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lose/>
                  <a:moveTo>
                    <a:pt x="37" y="10"/>
                  </a:moveTo>
                  <a:cubicBezTo>
                    <a:pt x="37" y="10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lose/>
                  <a:moveTo>
                    <a:pt x="51" y="13"/>
                  </a:moveTo>
                  <a:cubicBezTo>
                    <a:pt x="50" y="13"/>
                    <a:pt x="50" y="13"/>
                    <a:pt x="50" y="14"/>
                  </a:cubicBezTo>
                  <a:cubicBezTo>
                    <a:pt x="50" y="14"/>
                    <a:pt x="50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lose/>
                  <a:moveTo>
                    <a:pt x="58" y="18"/>
                  </a:moveTo>
                  <a:cubicBezTo>
                    <a:pt x="58" y="18"/>
                    <a:pt x="58" y="18"/>
                    <a:pt x="58" y="17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lose/>
                  <a:moveTo>
                    <a:pt x="46" y="15"/>
                  </a:moveTo>
                  <a:cubicBezTo>
                    <a:pt x="46" y="16"/>
                    <a:pt x="48" y="19"/>
                    <a:pt x="48" y="21"/>
                  </a:cubicBezTo>
                  <a:cubicBezTo>
                    <a:pt x="48" y="22"/>
                    <a:pt x="47" y="22"/>
                    <a:pt x="47" y="23"/>
                  </a:cubicBezTo>
                  <a:cubicBezTo>
                    <a:pt x="47" y="24"/>
                    <a:pt x="46" y="25"/>
                    <a:pt x="46" y="26"/>
                  </a:cubicBezTo>
                  <a:cubicBezTo>
                    <a:pt x="46" y="25"/>
                    <a:pt x="46" y="24"/>
                    <a:pt x="46" y="22"/>
                  </a:cubicBezTo>
                  <a:cubicBezTo>
                    <a:pt x="45" y="22"/>
                    <a:pt x="45" y="23"/>
                    <a:pt x="45" y="24"/>
                  </a:cubicBezTo>
                  <a:cubicBezTo>
                    <a:pt x="44" y="23"/>
                    <a:pt x="44" y="23"/>
                    <a:pt x="43" y="21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4" y="23"/>
                    <a:pt x="45" y="25"/>
                    <a:pt x="45" y="25"/>
                  </a:cubicBezTo>
                  <a:cubicBezTo>
                    <a:pt x="45" y="26"/>
                    <a:pt x="45" y="26"/>
                    <a:pt x="45" y="27"/>
                  </a:cubicBezTo>
                  <a:cubicBezTo>
                    <a:pt x="44" y="25"/>
                    <a:pt x="42" y="23"/>
                    <a:pt x="41" y="21"/>
                  </a:cubicBezTo>
                  <a:cubicBezTo>
                    <a:pt x="42" y="19"/>
                    <a:pt x="44" y="17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lose/>
                  <a:moveTo>
                    <a:pt x="66" y="23"/>
                  </a:moveTo>
                  <a:cubicBezTo>
                    <a:pt x="67" y="23"/>
                    <a:pt x="67" y="23"/>
                    <a:pt x="67" y="22"/>
                  </a:cubicBezTo>
                  <a:cubicBezTo>
                    <a:pt x="67" y="23"/>
                    <a:pt x="67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lose/>
                  <a:moveTo>
                    <a:pt x="66" y="23"/>
                  </a:moveTo>
                  <a:cubicBezTo>
                    <a:pt x="66" y="24"/>
                    <a:pt x="65" y="24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lose/>
                  <a:moveTo>
                    <a:pt x="40" y="19"/>
                  </a:moveTo>
                  <a:cubicBezTo>
                    <a:pt x="40" y="20"/>
                    <a:pt x="41" y="20"/>
                    <a:pt x="41" y="21"/>
                  </a:cubicBezTo>
                  <a:cubicBezTo>
                    <a:pt x="41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lose/>
                  <a:moveTo>
                    <a:pt x="54" y="23"/>
                  </a:moveTo>
                  <a:cubicBezTo>
                    <a:pt x="54" y="22"/>
                    <a:pt x="55" y="22"/>
                    <a:pt x="55" y="22"/>
                  </a:cubicBezTo>
                  <a:cubicBezTo>
                    <a:pt x="55" y="22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3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lose/>
                  <a:moveTo>
                    <a:pt x="54" y="23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2" y="23"/>
                    <a:pt x="51" y="24"/>
                    <a:pt x="49" y="25"/>
                  </a:cubicBezTo>
                  <a:cubicBezTo>
                    <a:pt x="49" y="26"/>
                    <a:pt x="49" y="26"/>
                    <a:pt x="49" y="27"/>
                  </a:cubicBezTo>
                  <a:cubicBezTo>
                    <a:pt x="50" y="27"/>
                    <a:pt x="51" y="27"/>
                    <a:pt x="51" y="26"/>
                  </a:cubicBezTo>
                  <a:cubicBezTo>
                    <a:pt x="51" y="26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8"/>
                    <a:pt x="49" y="28"/>
                  </a:cubicBezTo>
                  <a:cubicBezTo>
                    <a:pt x="49" y="28"/>
                    <a:pt x="49" y="29"/>
                    <a:pt x="49" y="29"/>
                  </a:cubicBezTo>
                  <a:cubicBezTo>
                    <a:pt x="51" y="27"/>
                    <a:pt x="53" y="25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lose/>
                  <a:moveTo>
                    <a:pt x="46" y="22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lose/>
                  <a:moveTo>
                    <a:pt x="48" y="23"/>
                  </a:moveTo>
                  <a:cubicBezTo>
                    <a:pt x="48" y="23"/>
                    <a:pt x="48" y="22"/>
                    <a:pt x="48" y="22"/>
                  </a:cubicBezTo>
                  <a:cubicBezTo>
                    <a:pt x="49" y="22"/>
                    <a:pt x="49" y="24"/>
                    <a:pt x="49" y="25"/>
                  </a:cubicBezTo>
                  <a:cubicBezTo>
                    <a:pt x="48" y="25"/>
                    <a:pt x="48" y="25"/>
                    <a:pt x="47" y="26"/>
                  </a:cubicBezTo>
                  <a:cubicBezTo>
                    <a:pt x="47" y="25"/>
                    <a:pt x="48" y="24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lose/>
                  <a:moveTo>
                    <a:pt x="35" y="2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37" y="24"/>
                    <a:pt x="37" y="25"/>
                    <a:pt x="36" y="26"/>
                  </a:cubicBezTo>
                  <a:cubicBezTo>
                    <a:pt x="35" y="24"/>
                    <a:pt x="35" y="24"/>
                    <a:pt x="36" y="22"/>
                  </a:cubicBezTo>
                  <a:cubicBezTo>
                    <a:pt x="36" y="23"/>
                    <a:pt x="36" y="23"/>
                    <a:pt x="35" y="24"/>
                  </a:cubicBezTo>
                  <a:cubicBezTo>
                    <a:pt x="35" y="23"/>
                    <a:pt x="35" y="23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lose/>
                  <a:moveTo>
                    <a:pt x="44" y="23"/>
                  </a:moveTo>
                  <a:cubicBezTo>
                    <a:pt x="45" y="23"/>
                    <a:pt x="45" y="24"/>
                    <a:pt x="45" y="24"/>
                  </a:cubicBezTo>
                  <a:cubicBezTo>
                    <a:pt x="45" y="24"/>
                    <a:pt x="45" y="25"/>
                    <a:pt x="45" y="25"/>
                  </a:cubicBezTo>
                  <a:cubicBezTo>
                    <a:pt x="45" y="24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lose/>
                  <a:moveTo>
                    <a:pt x="41" y="24"/>
                  </a:moveTo>
                  <a:cubicBezTo>
                    <a:pt x="40" y="24"/>
                    <a:pt x="39" y="24"/>
                    <a:pt x="38" y="23"/>
                  </a:cubicBezTo>
                  <a:cubicBezTo>
                    <a:pt x="37" y="24"/>
                    <a:pt x="36" y="25"/>
                    <a:pt x="36" y="26"/>
                  </a:cubicBezTo>
                  <a:cubicBezTo>
                    <a:pt x="36" y="27"/>
                    <a:pt x="36" y="27"/>
                    <a:pt x="36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1" y="25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lose/>
                  <a:moveTo>
                    <a:pt x="55" y="26"/>
                  </a:moveTo>
                  <a:cubicBezTo>
                    <a:pt x="51" y="27"/>
                    <a:pt x="53" y="27"/>
                    <a:pt x="50" y="29"/>
                  </a:cubicBezTo>
                  <a:cubicBezTo>
                    <a:pt x="49" y="30"/>
                    <a:pt x="48" y="30"/>
                    <a:pt x="47" y="31"/>
                  </a:cubicBezTo>
                  <a:cubicBezTo>
                    <a:pt x="47" y="32"/>
                    <a:pt x="48" y="32"/>
                    <a:pt x="48" y="33"/>
                  </a:cubicBezTo>
                  <a:cubicBezTo>
                    <a:pt x="50" y="33"/>
                    <a:pt x="52" y="33"/>
                    <a:pt x="53" y="32"/>
                  </a:cubicBezTo>
                  <a:cubicBezTo>
                    <a:pt x="54" y="32"/>
                    <a:pt x="54" y="32"/>
                    <a:pt x="54" y="31"/>
                  </a:cubicBezTo>
                  <a:cubicBezTo>
                    <a:pt x="57" y="30"/>
                    <a:pt x="56" y="31"/>
                    <a:pt x="57" y="28"/>
                  </a:cubicBezTo>
                  <a:cubicBezTo>
                    <a:pt x="58" y="27"/>
                    <a:pt x="58" y="27"/>
                    <a:pt x="58" y="26"/>
                  </a:cubicBezTo>
                  <a:cubicBezTo>
                    <a:pt x="57" y="26"/>
                    <a:pt x="56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43" y="25"/>
                  </a:moveTo>
                  <a:cubicBezTo>
                    <a:pt x="42" y="25"/>
                    <a:pt x="42" y="25"/>
                    <a:pt x="41" y="25"/>
                  </a:cubicBezTo>
                  <a:cubicBezTo>
                    <a:pt x="42" y="25"/>
                    <a:pt x="42" y="26"/>
                    <a:pt x="43" y="27"/>
                  </a:cubicBezTo>
                  <a:cubicBezTo>
                    <a:pt x="43" y="27"/>
                    <a:pt x="44" y="27"/>
                    <a:pt x="44" y="27"/>
                  </a:cubicBezTo>
                  <a:cubicBezTo>
                    <a:pt x="44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lose/>
                  <a:moveTo>
                    <a:pt x="48" y="26"/>
                  </a:moveTo>
                  <a:cubicBezTo>
                    <a:pt x="47" y="26"/>
                    <a:pt x="47" y="27"/>
                    <a:pt x="47" y="28"/>
                  </a:cubicBezTo>
                  <a:cubicBezTo>
                    <a:pt x="48" y="28"/>
                    <a:pt x="48" y="27"/>
                    <a:pt x="49" y="27"/>
                  </a:cubicBezTo>
                  <a:cubicBezTo>
                    <a:pt x="49" y="26"/>
                    <a:pt x="49" y="26"/>
                    <a:pt x="49" y="25"/>
                  </a:cubicBezTo>
                  <a:cubicBezTo>
                    <a:pt x="49" y="25"/>
                    <a:pt x="48" y="25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49" y="27"/>
                  </a:moveTo>
                  <a:cubicBezTo>
                    <a:pt x="50" y="27"/>
                    <a:pt x="50" y="27"/>
                    <a:pt x="51" y="27"/>
                  </a:cubicBezTo>
                  <a:cubicBezTo>
                    <a:pt x="50" y="27"/>
                    <a:pt x="50" y="28"/>
                    <a:pt x="49" y="28"/>
                  </a:cubicBezTo>
                  <a:cubicBezTo>
                    <a:pt x="49" y="28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  <a:moveTo>
                    <a:pt x="46" y="27"/>
                  </a:moveTo>
                  <a:cubicBezTo>
                    <a:pt x="46" y="26"/>
                    <a:pt x="46" y="25"/>
                    <a:pt x="47" y="24"/>
                  </a:cubicBezTo>
                  <a:cubicBezTo>
                    <a:pt x="47" y="25"/>
                    <a:pt x="46" y="27"/>
                    <a:pt x="46" y="28"/>
                  </a:cubicBezTo>
                  <a:cubicBezTo>
                    <a:pt x="45" y="28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lose/>
                  <a:moveTo>
                    <a:pt x="61" y="29"/>
                  </a:moveTo>
                  <a:cubicBezTo>
                    <a:pt x="60" y="29"/>
                    <a:pt x="60" y="29"/>
                    <a:pt x="60" y="30"/>
                  </a:cubicBezTo>
                  <a:cubicBezTo>
                    <a:pt x="60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lose/>
                  <a:moveTo>
                    <a:pt x="44" y="27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3" y="28"/>
                  </a:cubicBezTo>
                  <a:cubicBezTo>
                    <a:pt x="44" y="29"/>
                    <a:pt x="44" y="30"/>
                    <a:pt x="44" y="31"/>
                  </a:cubicBezTo>
                  <a:cubicBezTo>
                    <a:pt x="45" y="31"/>
                    <a:pt x="45" y="31"/>
                    <a:pt x="45" y="30"/>
                  </a:cubicBezTo>
                  <a:cubicBezTo>
                    <a:pt x="45" y="30"/>
                    <a:pt x="45" y="29"/>
                    <a:pt x="45" y="28"/>
                  </a:cubicBezTo>
                  <a:cubicBezTo>
                    <a:pt x="45" y="28"/>
                    <a:pt x="45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7"/>
                  </a:cubicBezTo>
                  <a:cubicBezTo>
                    <a:pt x="48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9"/>
                  </a:cubicBezTo>
                  <a:cubicBezTo>
                    <a:pt x="47" y="29"/>
                    <a:pt x="47" y="29"/>
                    <a:pt x="48" y="30"/>
                  </a:cubicBezTo>
                  <a:cubicBezTo>
                    <a:pt x="48" y="29"/>
                    <a:pt x="49" y="29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43" y="27"/>
                  </a:moveTo>
                  <a:cubicBezTo>
                    <a:pt x="43" y="27"/>
                    <a:pt x="44" y="27"/>
                    <a:pt x="44" y="27"/>
                  </a:cubicBezTo>
                  <a:cubicBezTo>
                    <a:pt x="44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lose/>
                  <a:moveTo>
                    <a:pt x="64" y="31"/>
                  </a:moveTo>
                  <a:cubicBezTo>
                    <a:pt x="65" y="31"/>
                    <a:pt x="66" y="30"/>
                    <a:pt x="66" y="30"/>
                  </a:cubicBezTo>
                  <a:cubicBezTo>
                    <a:pt x="66" y="30"/>
                    <a:pt x="65" y="30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  <a:cubicBezTo>
                    <a:pt x="59" y="31"/>
                    <a:pt x="59" y="33"/>
                    <a:pt x="59" y="34"/>
                  </a:cubicBezTo>
                  <a:cubicBezTo>
                    <a:pt x="56" y="34"/>
                    <a:pt x="54" y="33"/>
                    <a:pt x="52" y="33"/>
                  </a:cubicBezTo>
                  <a:cubicBezTo>
                    <a:pt x="52" y="33"/>
                    <a:pt x="53" y="33"/>
                    <a:pt x="54" y="33"/>
                  </a:cubicBezTo>
                  <a:cubicBezTo>
                    <a:pt x="56" y="32"/>
                    <a:pt x="58" y="31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lose/>
                  <a:moveTo>
                    <a:pt x="49" y="29"/>
                  </a:moveTo>
                  <a:cubicBezTo>
                    <a:pt x="49" y="29"/>
                    <a:pt x="49" y="28"/>
                    <a:pt x="49" y="28"/>
                  </a:cubicBezTo>
                  <a:cubicBezTo>
                    <a:pt x="49" y="29"/>
                    <a:pt x="48" y="29"/>
                    <a:pt x="48" y="30"/>
                  </a:cubicBezTo>
                  <a:cubicBezTo>
                    <a:pt x="48" y="29"/>
                    <a:pt x="49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lose/>
                  <a:moveTo>
                    <a:pt x="30" y="27"/>
                  </a:moveTo>
                  <a:cubicBezTo>
                    <a:pt x="31" y="27"/>
                    <a:pt x="31" y="27"/>
                    <a:pt x="32" y="28"/>
                  </a:cubicBezTo>
                  <a:cubicBezTo>
                    <a:pt x="31" y="28"/>
                    <a:pt x="31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9" y="28"/>
                  </a:moveTo>
                  <a:cubicBezTo>
                    <a:pt x="38" y="28"/>
                    <a:pt x="37" y="28"/>
                    <a:pt x="36" y="28"/>
                  </a:cubicBezTo>
                  <a:cubicBezTo>
                    <a:pt x="37" y="30"/>
                    <a:pt x="38" y="32"/>
                    <a:pt x="39" y="34"/>
                  </a:cubicBezTo>
                  <a:cubicBezTo>
                    <a:pt x="39" y="33"/>
                    <a:pt x="40" y="32"/>
                    <a:pt x="41" y="32"/>
                  </a:cubicBezTo>
                  <a:cubicBezTo>
                    <a:pt x="40" y="32"/>
                    <a:pt x="40" y="33"/>
                    <a:pt x="39" y="34"/>
                  </a:cubicBezTo>
                  <a:cubicBezTo>
                    <a:pt x="39" y="34"/>
                    <a:pt x="39" y="34"/>
                    <a:pt x="40" y="35"/>
                  </a:cubicBezTo>
                  <a:cubicBezTo>
                    <a:pt x="40" y="34"/>
                    <a:pt x="41" y="33"/>
                    <a:pt x="41" y="32"/>
                  </a:cubicBezTo>
                  <a:cubicBezTo>
                    <a:pt x="41" y="32"/>
                    <a:pt x="40" y="32"/>
                    <a:pt x="40" y="31"/>
                  </a:cubicBezTo>
                  <a:cubicBezTo>
                    <a:pt x="40" y="31"/>
                    <a:pt x="40" y="31"/>
                    <a:pt x="41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1"/>
                    <a:pt x="41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1" y="30"/>
                    <a:pt x="40" y="30"/>
                    <a:pt x="39" y="30"/>
                  </a:cubicBezTo>
                  <a:cubicBezTo>
                    <a:pt x="40" y="30"/>
                    <a:pt x="41" y="30"/>
                    <a:pt x="42" y="31"/>
                  </a:cubicBezTo>
                  <a:cubicBezTo>
                    <a:pt x="42" y="30"/>
                    <a:pt x="43" y="29"/>
                    <a:pt x="43" y="29"/>
                  </a:cubicBezTo>
                  <a:cubicBezTo>
                    <a:pt x="43" y="28"/>
                    <a:pt x="43" y="28"/>
                    <a:pt x="43" y="27"/>
                  </a:cubicBezTo>
                  <a:cubicBezTo>
                    <a:pt x="42" y="28"/>
                    <a:pt x="40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lose/>
                  <a:moveTo>
                    <a:pt x="47" y="2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9"/>
                    <a:pt x="47" y="30"/>
                    <a:pt x="47" y="30"/>
                  </a:cubicBezTo>
                  <a:cubicBezTo>
                    <a:pt x="47" y="30"/>
                    <a:pt x="47" y="30"/>
                    <a:pt x="48" y="30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lose/>
                  <a:moveTo>
                    <a:pt x="58" y="29"/>
                  </a:moveTo>
                  <a:cubicBezTo>
                    <a:pt x="57" y="30"/>
                    <a:pt x="56" y="30"/>
                    <a:pt x="56" y="31"/>
                  </a:cubicBezTo>
                  <a:cubicBezTo>
                    <a:pt x="58" y="30"/>
                    <a:pt x="59" y="29"/>
                    <a:pt x="61" y="28"/>
                  </a:cubicBezTo>
                  <a:cubicBezTo>
                    <a:pt x="60" y="28"/>
                    <a:pt x="59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33" y="28"/>
                  </a:moveTo>
                  <a:cubicBezTo>
                    <a:pt x="33" y="28"/>
                    <a:pt x="33" y="28"/>
                    <a:pt x="32" y="27"/>
                  </a:cubicBezTo>
                  <a:cubicBezTo>
                    <a:pt x="33" y="28"/>
                    <a:pt x="34" y="29"/>
                    <a:pt x="35" y="30"/>
                  </a:cubicBezTo>
                  <a:cubicBezTo>
                    <a:pt x="35" y="29"/>
                    <a:pt x="35" y="29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lose/>
                  <a:moveTo>
                    <a:pt x="56" y="31"/>
                  </a:moveTo>
                  <a:cubicBezTo>
                    <a:pt x="56" y="31"/>
                    <a:pt x="56" y="31"/>
                    <a:pt x="56" y="31"/>
                  </a:cubicBezTo>
                  <a:cubicBezTo>
                    <a:pt x="55" y="31"/>
                    <a:pt x="55" y="31"/>
                    <a:pt x="54" y="32"/>
                  </a:cubicBezTo>
                  <a:cubicBezTo>
                    <a:pt x="55" y="32"/>
                    <a:pt x="55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lose/>
                  <a:moveTo>
                    <a:pt x="34" y="27"/>
                  </a:moveTo>
                  <a:cubicBezTo>
                    <a:pt x="35" y="28"/>
                    <a:pt x="35" y="28"/>
                    <a:pt x="35" y="29"/>
                  </a:cubicBezTo>
                  <a:cubicBezTo>
                    <a:pt x="35" y="29"/>
                    <a:pt x="35" y="29"/>
                    <a:pt x="36" y="29"/>
                  </a:cubicBezTo>
                  <a:cubicBezTo>
                    <a:pt x="35" y="28"/>
                    <a:pt x="34" y="26"/>
                    <a:pt x="33" y="25"/>
                  </a:cubicBezTo>
                  <a:cubicBezTo>
                    <a:pt x="34" y="26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lose/>
                  <a:moveTo>
                    <a:pt x="35" y="29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  <a:moveTo>
                    <a:pt x="35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31"/>
                  </a:cubicBezTo>
                  <a:cubicBezTo>
                    <a:pt x="36" y="30"/>
                    <a:pt x="35" y="30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  <a:moveTo>
                    <a:pt x="63" y="31"/>
                  </a:moveTo>
                  <a:cubicBezTo>
                    <a:pt x="63" y="32"/>
                    <a:pt x="62" y="32"/>
                    <a:pt x="61" y="33"/>
                  </a:cubicBezTo>
                  <a:cubicBezTo>
                    <a:pt x="62" y="32"/>
                    <a:pt x="63" y="32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42" y="30"/>
                  </a:moveTo>
                  <a:cubicBezTo>
                    <a:pt x="42" y="30"/>
                    <a:pt x="42" y="30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cubicBezTo>
                    <a:pt x="43" y="31"/>
                    <a:pt x="44" y="31"/>
                    <a:pt x="44" y="31"/>
                  </a:cubicBezTo>
                  <a:cubicBezTo>
                    <a:pt x="44" y="30"/>
                    <a:pt x="44" y="29"/>
                    <a:pt x="43" y="29"/>
                  </a:cubicBezTo>
                  <a:cubicBezTo>
                    <a:pt x="43" y="29"/>
                    <a:pt x="43" y="29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lose/>
                  <a:moveTo>
                    <a:pt x="42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1" y="32"/>
                    <a:pt x="41" y="32"/>
                  </a:cubicBezTo>
                  <a:cubicBezTo>
                    <a:pt x="42" y="32"/>
                    <a:pt x="42" y="33"/>
                    <a:pt x="42" y="33"/>
                  </a:cubicBezTo>
                  <a:cubicBezTo>
                    <a:pt x="42" y="32"/>
                    <a:pt x="42" y="31"/>
                    <a:pt x="42" y="31"/>
                  </a:cubicBezTo>
                  <a:cubicBezTo>
                    <a:pt x="43" y="33"/>
                    <a:pt x="43" y="34"/>
                    <a:pt x="43" y="36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3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lose/>
                  <a:moveTo>
                    <a:pt x="45" y="31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37" y="30"/>
                  </a:moveTo>
                  <a:cubicBezTo>
                    <a:pt x="37" y="30"/>
                    <a:pt x="36" y="30"/>
                    <a:pt x="36" y="30"/>
                  </a:cubicBezTo>
                  <a:cubicBezTo>
                    <a:pt x="36" y="30"/>
                    <a:pt x="37" y="32"/>
                    <a:pt x="38" y="32"/>
                  </a:cubicBezTo>
                  <a:cubicBezTo>
                    <a:pt x="37" y="31"/>
                    <a:pt x="37" y="31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lose/>
                  <a:moveTo>
                    <a:pt x="46" y="32"/>
                  </a:moveTo>
                  <a:cubicBezTo>
                    <a:pt x="46" y="31"/>
                    <a:pt x="47" y="31"/>
                    <a:pt x="47" y="31"/>
                  </a:cubicBezTo>
                  <a:cubicBezTo>
                    <a:pt x="47" y="32"/>
                    <a:pt x="48" y="32"/>
                    <a:pt x="48" y="33"/>
                  </a:cubicBezTo>
                  <a:cubicBezTo>
                    <a:pt x="47" y="33"/>
                    <a:pt x="47" y="33"/>
                    <a:pt x="46" y="33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lose/>
                  <a:moveTo>
                    <a:pt x="44" y="31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44" y="31"/>
                  </a:moveTo>
                  <a:cubicBezTo>
                    <a:pt x="45" y="32"/>
                    <a:pt x="43" y="36"/>
                    <a:pt x="43" y="37"/>
                  </a:cubicBezTo>
                  <a:cubicBezTo>
                    <a:pt x="43" y="37"/>
                    <a:pt x="43" y="37"/>
                    <a:pt x="43" y="36"/>
                  </a:cubicBezTo>
                  <a:cubicBezTo>
                    <a:pt x="43" y="35"/>
                    <a:pt x="44" y="33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35" y="31"/>
                  </a:moveTo>
                  <a:cubicBezTo>
                    <a:pt x="35" y="30"/>
                    <a:pt x="35" y="30"/>
                    <a:pt x="35" y="29"/>
                  </a:cubicBezTo>
                  <a:cubicBezTo>
                    <a:pt x="36" y="30"/>
                    <a:pt x="36" y="31"/>
                    <a:pt x="37" y="32"/>
                  </a:cubicBezTo>
                  <a:cubicBezTo>
                    <a:pt x="36" y="32"/>
                    <a:pt x="36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lose/>
                  <a:moveTo>
                    <a:pt x="61" y="34"/>
                  </a:move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0" y="34"/>
                    <a:pt x="60" y="35"/>
                  </a:cubicBezTo>
                  <a:cubicBezTo>
                    <a:pt x="60" y="34"/>
                    <a:pt x="60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60" y="34"/>
                  </a:moveTo>
                  <a:cubicBezTo>
                    <a:pt x="60" y="34"/>
                    <a:pt x="59" y="34"/>
                    <a:pt x="59" y="34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60" y="35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lose/>
                  <a:moveTo>
                    <a:pt x="51" y="33"/>
                  </a:moveTo>
                  <a:cubicBezTo>
                    <a:pt x="54" y="34"/>
                    <a:pt x="56" y="34"/>
                    <a:pt x="59" y="34"/>
                  </a:cubicBezTo>
                  <a:cubicBezTo>
                    <a:pt x="59" y="35"/>
                    <a:pt x="59" y="35"/>
                    <a:pt x="58" y="36"/>
                  </a:cubicBezTo>
                  <a:cubicBezTo>
                    <a:pt x="57" y="36"/>
                    <a:pt x="57" y="37"/>
                    <a:pt x="56" y="37"/>
                  </a:cubicBezTo>
                  <a:cubicBezTo>
                    <a:pt x="56" y="38"/>
                    <a:pt x="55" y="38"/>
                    <a:pt x="54" y="39"/>
                  </a:cubicBezTo>
                  <a:cubicBezTo>
                    <a:pt x="53" y="38"/>
                    <a:pt x="53" y="38"/>
                    <a:pt x="52" y="37"/>
                  </a:cubicBezTo>
                  <a:cubicBezTo>
                    <a:pt x="52" y="36"/>
                    <a:pt x="53" y="35"/>
                    <a:pt x="53" y="35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1" y="37"/>
                    <a:pt x="51" y="36"/>
                    <a:pt x="51" y="36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0" y="36"/>
                    <a:pt x="50" y="36"/>
                    <a:pt x="48" y="34"/>
                  </a:cubicBezTo>
                  <a:cubicBezTo>
                    <a:pt x="49" y="34"/>
                    <a:pt x="50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lose/>
                  <a:moveTo>
                    <a:pt x="37" y="32"/>
                  </a:moveTo>
                  <a:cubicBezTo>
                    <a:pt x="37" y="32"/>
                    <a:pt x="37" y="32"/>
                    <a:pt x="37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lose/>
                  <a:moveTo>
                    <a:pt x="36" y="32"/>
                  </a:moveTo>
                  <a:cubicBezTo>
                    <a:pt x="36" y="32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lose/>
                  <a:moveTo>
                    <a:pt x="37" y="32"/>
                  </a:moveTo>
                  <a:cubicBezTo>
                    <a:pt x="38" y="32"/>
                    <a:pt x="38" y="33"/>
                    <a:pt x="38" y="34"/>
                  </a:cubicBezTo>
                  <a:cubicBezTo>
                    <a:pt x="38" y="33"/>
                    <a:pt x="37" y="33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lose/>
                  <a:moveTo>
                    <a:pt x="38" y="32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lose/>
                  <a:moveTo>
                    <a:pt x="48" y="34"/>
                  </a:move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49" y="34"/>
                    <a:pt x="49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2"/>
                    <a:pt x="41" y="32"/>
                  </a:cubicBezTo>
                  <a:cubicBezTo>
                    <a:pt x="42" y="33"/>
                    <a:pt x="42" y="33"/>
                    <a:pt x="42" y="34"/>
                  </a:cubicBezTo>
                  <a:cubicBezTo>
                    <a:pt x="42" y="34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59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8" y="36"/>
                    <a:pt x="58" y="36"/>
                  </a:cubicBezTo>
                  <a:cubicBezTo>
                    <a:pt x="58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48" y="34"/>
                  </a:moveTo>
                  <a:cubicBezTo>
                    <a:pt x="47" y="34"/>
                    <a:pt x="47" y="34"/>
                    <a:pt x="46" y="34"/>
                  </a:cubicBezTo>
                  <a:cubicBezTo>
                    <a:pt x="46" y="34"/>
                    <a:pt x="46" y="34"/>
                    <a:pt x="46" y="35"/>
                  </a:cubicBezTo>
                  <a:cubicBezTo>
                    <a:pt x="47" y="35"/>
                    <a:pt x="49" y="35"/>
                    <a:pt x="50" y="36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lose/>
                  <a:moveTo>
                    <a:pt x="58" y="36"/>
                  </a:moveTo>
                  <a:cubicBezTo>
                    <a:pt x="58" y="36"/>
                    <a:pt x="58" y="36"/>
                    <a:pt x="59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lose/>
                  <a:moveTo>
                    <a:pt x="41" y="32"/>
                  </a:moveTo>
                  <a:cubicBezTo>
                    <a:pt x="42" y="34"/>
                    <a:pt x="42" y="34"/>
                    <a:pt x="42" y="36"/>
                  </a:cubicBezTo>
                  <a:cubicBezTo>
                    <a:pt x="41" y="36"/>
                    <a:pt x="41" y="35"/>
                    <a:pt x="40" y="35"/>
                  </a:cubicBezTo>
                  <a:cubicBezTo>
                    <a:pt x="40" y="34"/>
                    <a:pt x="41" y="33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lose/>
                  <a:moveTo>
                    <a:pt x="58" y="36"/>
                  </a:moveTo>
                  <a:cubicBezTo>
                    <a:pt x="57" y="37"/>
                    <a:pt x="56" y="38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38"/>
                    <a:pt x="57" y="37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lose/>
                  <a:moveTo>
                    <a:pt x="46" y="35"/>
                  </a:moveTo>
                  <a:cubicBezTo>
                    <a:pt x="47" y="35"/>
                    <a:pt x="49" y="36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1" y="39"/>
                    <a:pt x="50" y="40"/>
                    <a:pt x="50" y="41"/>
                  </a:cubicBezTo>
                  <a:cubicBezTo>
                    <a:pt x="48" y="42"/>
                    <a:pt x="47" y="42"/>
                    <a:pt x="45" y="42"/>
                  </a:cubicBezTo>
                  <a:cubicBezTo>
                    <a:pt x="45" y="40"/>
                    <a:pt x="45" y="40"/>
                    <a:pt x="46" y="39"/>
                  </a:cubicBezTo>
                  <a:cubicBezTo>
                    <a:pt x="46" y="38"/>
                    <a:pt x="47" y="37"/>
                    <a:pt x="47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7"/>
                    <a:pt x="46" y="37"/>
                    <a:pt x="45" y="37"/>
                  </a:cubicBezTo>
                  <a:cubicBezTo>
                    <a:pt x="45" y="36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66" y="38"/>
                  </a:moveTo>
                  <a:cubicBezTo>
                    <a:pt x="66" y="38"/>
                    <a:pt x="66" y="37"/>
                    <a:pt x="66" y="36"/>
                  </a:cubicBezTo>
                  <a:cubicBezTo>
                    <a:pt x="66" y="37"/>
                    <a:pt x="64" y="38"/>
                    <a:pt x="64" y="39"/>
                  </a:cubicBezTo>
                  <a:cubicBezTo>
                    <a:pt x="65" y="39"/>
                    <a:pt x="65" y="39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lose/>
                  <a:moveTo>
                    <a:pt x="45" y="37"/>
                  </a:moveTo>
                  <a:cubicBezTo>
                    <a:pt x="46" y="37"/>
                    <a:pt x="47" y="37"/>
                    <a:pt x="47" y="36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9"/>
                    <a:pt x="45" y="38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41" y="37"/>
                  </a:move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lose/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2" y="38"/>
                    <a:pt x="42" y="38"/>
                  </a:cubicBezTo>
                  <a:cubicBezTo>
                    <a:pt x="42" y="38"/>
                    <a:pt x="42" y="37"/>
                    <a:pt x="42" y="37"/>
                  </a:cubicBezTo>
                  <a:cubicBezTo>
                    <a:pt x="42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lose/>
                  <a:moveTo>
                    <a:pt x="56" y="39"/>
                  </a:moveTo>
                  <a:cubicBezTo>
                    <a:pt x="56" y="39"/>
                    <a:pt x="56" y="38"/>
                    <a:pt x="57" y="38"/>
                  </a:cubicBezTo>
                  <a:cubicBezTo>
                    <a:pt x="56" y="38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lose/>
                  <a:moveTo>
                    <a:pt x="54" y="39"/>
                  </a:moveTo>
                  <a:cubicBezTo>
                    <a:pt x="53" y="38"/>
                    <a:pt x="53" y="38"/>
                    <a:pt x="52" y="37"/>
                  </a:cubicBezTo>
                  <a:cubicBezTo>
                    <a:pt x="51" y="39"/>
                    <a:pt x="51" y="40"/>
                    <a:pt x="50" y="41"/>
                  </a:cubicBezTo>
                  <a:cubicBezTo>
                    <a:pt x="52" y="41"/>
                    <a:pt x="53" y="40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lose/>
                  <a:moveTo>
                    <a:pt x="56" y="39"/>
                  </a:move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40"/>
                    <a:pt x="56" y="40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lose/>
                  <a:moveTo>
                    <a:pt x="56" y="39"/>
                  </a:moveTo>
                  <a:cubicBezTo>
                    <a:pt x="57" y="39"/>
                    <a:pt x="57" y="39"/>
                    <a:pt x="57" y="39"/>
                  </a:cubicBezTo>
                  <a:cubicBezTo>
                    <a:pt x="57" y="40"/>
                    <a:pt x="57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lose/>
                  <a:moveTo>
                    <a:pt x="54" y="39"/>
                  </a:move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3" y="40"/>
                    <a:pt x="53" y="40"/>
                  </a:cubicBezTo>
                  <a:cubicBezTo>
                    <a:pt x="53" y="40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lose/>
                  <a:moveTo>
                    <a:pt x="62" y="40"/>
                  </a:moveTo>
                  <a:cubicBezTo>
                    <a:pt x="61" y="40"/>
                    <a:pt x="59" y="40"/>
                    <a:pt x="58" y="39"/>
                  </a:cubicBezTo>
                  <a:cubicBezTo>
                    <a:pt x="57" y="40"/>
                    <a:pt x="57" y="40"/>
                    <a:pt x="56" y="40"/>
                  </a:cubicBezTo>
                  <a:cubicBezTo>
                    <a:pt x="58" y="40"/>
                    <a:pt x="60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lose/>
                  <a:moveTo>
                    <a:pt x="43" y="38"/>
                  </a:moveTo>
                  <a:cubicBezTo>
                    <a:pt x="43" y="38"/>
                    <a:pt x="43" y="38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lose/>
                  <a:moveTo>
                    <a:pt x="38" y="37"/>
                  </a:moveTo>
                  <a:cubicBezTo>
                    <a:pt x="39" y="37"/>
                    <a:pt x="40" y="37"/>
                    <a:pt x="40" y="37"/>
                  </a:cubicBezTo>
                  <a:cubicBezTo>
                    <a:pt x="40" y="37"/>
                    <a:pt x="41" y="38"/>
                    <a:pt x="41" y="38"/>
                  </a:cubicBezTo>
                  <a:cubicBezTo>
                    <a:pt x="40" y="38"/>
                    <a:pt x="39" y="38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lose/>
                  <a:moveTo>
                    <a:pt x="38" y="37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lose/>
                  <a:moveTo>
                    <a:pt x="56" y="40"/>
                  </a:moveTo>
                  <a:cubicBezTo>
                    <a:pt x="55" y="40"/>
                    <a:pt x="55" y="40"/>
                    <a:pt x="55" y="39"/>
                  </a:cubicBezTo>
                  <a:cubicBezTo>
                    <a:pt x="55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lose/>
                  <a:moveTo>
                    <a:pt x="41" y="38"/>
                  </a:moveTo>
                  <a:cubicBezTo>
                    <a:pt x="40" y="38"/>
                    <a:pt x="39" y="38"/>
                    <a:pt x="38" y="37"/>
                  </a:cubicBezTo>
                  <a:cubicBezTo>
                    <a:pt x="39" y="38"/>
                    <a:pt x="40" y="39"/>
                    <a:pt x="41" y="40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lose/>
                  <a:moveTo>
                    <a:pt x="56" y="40"/>
                  </a:move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lose/>
                  <a:moveTo>
                    <a:pt x="43" y="38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lose/>
                  <a:moveTo>
                    <a:pt x="56" y="40"/>
                  </a:moveTo>
                  <a:cubicBezTo>
                    <a:pt x="58" y="40"/>
                    <a:pt x="60" y="40"/>
                    <a:pt x="62" y="40"/>
                  </a:cubicBezTo>
                  <a:cubicBezTo>
                    <a:pt x="58" y="42"/>
                    <a:pt x="58" y="42"/>
                    <a:pt x="54" y="43"/>
                  </a:cubicBezTo>
                  <a:cubicBezTo>
                    <a:pt x="55" y="41"/>
                    <a:pt x="55" y="41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lose/>
                  <a:moveTo>
                    <a:pt x="56" y="40"/>
                  </a:moveTo>
                  <a:cubicBezTo>
                    <a:pt x="56" y="40"/>
                    <a:pt x="56" y="40"/>
                    <a:pt x="56" y="40"/>
                  </a:cubicBezTo>
                  <a:cubicBezTo>
                    <a:pt x="55" y="40"/>
                    <a:pt x="55" y="41"/>
                    <a:pt x="55" y="41"/>
                  </a:cubicBezTo>
                  <a:cubicBezTo>
                    <a:pt x="56" y="41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lose/>
                  <a:moveTo>
                    <a:pt x="55" y="40"/>
                  </a:moveTo>
                  <a:cubicBezTo>
                    <a:pt x="55" y="40"/>
                    <a:pt x="54" y="40"/>
                    <a:pt x="54" y="40"/>
                  </a:cubicBezTo>
                  <a:cubicBezTo>
                    <a:pt x="53" y="41"/>
                    <a:pt x="52" y="41"/>
                    <a:pt x="51" y="42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8" y="43"/>
                    <a:pt x="48" y="43"/>
                    <a:pt x="48" y="44"/>
                  </a:cubicBezTo>
                  <a:cubicBezTo>
                    <a:pt x="49" y="44"/>
                    <a:pt x="51" y="44"/>
                    <a:pt x="52" y="43"/>
                  </a:cubicBezTo>
                  <a:cubicBezTo>
                    <a:pt x="52" y="43"/>
                    <a:pt x="52" y="43"/>
                    <a:pt x="53" y="43"/>
                  </a:cubicBezTo>
                  <a:cubicBezTo>
                    <a:pt x="54" y="42"/>
                    <a:pt x="55" y="42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lose/>
                  <a:moveTo>
                    <a:pt x="43" y="40"/>
                  </a:move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1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lose/>
                  <a:moveTo>
                    <a:pt x="70" y="43"/>
                  </a:moveTo>
                  <a:cubicBezTo>
                    <a:pt x="67" y="43"/>
                    <a:pt x="63" y="43"/>
                    <a:pt x="59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8" y="44"/>
                    <a:pt x="60" y="45"/>
                    <a:pt x="62" y="45"/>
                  </a:cubicBezTo>
                  <a:cubicBezTo>
                    <a:pt x="61" y="45"/>
                    <a:pt x="60" y="45"/>
                    <a:pt x="57" y="43"/>
                  </a:cubicBezTo>
                  <a:cubicBezTo>
                    <a:pt x="56" y="43"/>
                    <a:pt x="55" y="44"/>
                    <a:pt x="54" y="44"/>
                  </a:cubicBezTo>
                  <a:cubicBezTo>
                    <a:pt x="53" y="44"/>
                    <a:pt x="52" y="44"/>
                    <a:pt x="51" y="44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7" y="44"/>
                  </a:cubicBezTo>
                  <a:cubicBezTo>
                    <a:pt x="57" y="44"/>
                    <a:pt x="56" y="45"/>
                    <a:pt x="56" y="45"/>
                  </a:cubicBezTo>
                  <a:cubicBezTo>
                    <a:pt x="58" y="46"/>
                    <a:pt x="60" y="46"/>
                    <a:pt x="62" y="47"/>
                  </a:cubicBezTo>
                  <a:cubicBezTo>
                    <a:pt x="62" y="47"/>
                    <a:pt x="51" y="45"/>
                    <a:pt x="50" y="45"/>
                  </a:cubicBezTo>
                  <a:cubicBezTo>
                    <a:pt x="50" y="45"/>
                    <a:pt x="49" y="45"/>
                    <a:pt x="48" y="45"/>
                  </a:cubicBezTo>
                  <a:cubicBezTo>
                    <a:pt x="49" y="46"/>
                    <a:pt x="49" y="46"/>
                    <a:pt x="51" y="46"/>
                  </a:cubicBezTo>
                  <a:cubicBezTo>
                    <a:pt x="51" y="46"/>
                    <a:pt x="50" y="46"/>
                    <a:pt x="50" y="46"/>
                  </a:cubicBezTo>
                  <a:cubicBezTo>
                    <a:pt x="50" y="47"/>
                    <a:pt x="52" y="48"/>
                    <a:pt x="53" y="49"/>
                  </a:cubicBezTo>
                  <a:cubicBezTo>
                    <a:pt x="53" y="48"/>
                    <a:pt x="54" y="47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7"/>
                    <a:pt x="54" y="47"/>
                  </a:cubicBezTo>
                  <a:cubicBezTo>
                    <a:pt x="54" y="47"/>
                    <a:pt x="55" y="46"/>
                    <a:pt x="55" y="45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46"/>
                    <a:pt x="54" y="47"/>
                    <a:pt x="54" y="47"/>
                  </a:cubicBezTo>
                  <a:cubicBezTo>
                    <a:pt x="55" y="47"/>
                    <a:pt x="55" y="47"/>
                    <a:pt x="56" y="47"/>
                  </a:cubicBezTo>
                  <a:cubicBezTo>
                    <a:pt x="54" y="47"/>
                    <a:pt x="54" y="47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48"/>
                    <a:pt x="57" y="48"/>
                    <a:pt x="59" y="48"/>
                  </a:cubicBezTo>
                  <a:cubicBezTo>
                    <a:pt x="57" y="48"/>
                    <a:pt x="55" y="48"/>
                    <a:pt x="53" y="49"/>
                  </a:cubicBezTo>
                  <a:cubicBezTo>
                    <a:pt x="54" y="49"/>
                    <a:pt x="55" y="50"/>
                    <a:pt x="55" y="50"/>
                  </a:cubicBezTo>
                  <a:cubicBezTo>
                    <a:pt x="55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1"/>
                    <a:pt x="57" y="51"/>
                  </a:cubicBezTo>
                  <a:cubicBezTo>
                    <a:pt x="56" y="51"/>
                    <a:pt x="56" y="50"/>
                    <a:pt x="55" y="50"/>
                  </a:cubicBezTo>
                  <a:cubicBezTo>
                    <a:pt x="50" y="52"/>
                    <a:pt x="52" y="51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50" y="55"/>
                    <a:pt x="50" y="55"/>
                  </a:cubicBezTo>
                  <a:cubicBezTo>
                    <a:pt x="51" y="54"/>
                    <a:pt x="52" y="54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2" y="55"/>
                    <a:pt x="52" y="55"/>
                  </a:cubicBezTo>
                  <a:cubicBezTo>
                    <a:pt x="55" y="53"/>
                    <a:pt x="58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59" y="51"/>
                    <a:pt x="55" y="53"/>
                    <a:pt x="52" y="55"/>
                  </a:cubicBezTo>
                  <a:cubicBezTo>
                    <a:pt x="52" y="55"/>
                    <a:pt x="54" y="55"/>
                    <a:pt x="55" y="55"/>
                  </a:cubicBezTo>
                  <a:cubicBezTo>
                    <a:pt x="55" y="54"/>
                    <a:pt x="56" y="54"/>
                    <a:pt x="57" y="53"/>
                  </a:cubicBezTo>
                  <a:cubicBezTo>
                    <a:pt x="60" y="51"/>
                    <a:pt x="63" y="49"/>
                    <a:pt x="66" y="48"/>
                  </a:cubicBezTo>
                  <a:cubicBezTo>
                    <a:pt x="64" y="49"/>
                    <a:pt x="60" y="51"/>
                    <a:pt x="55" y="55"/>
                  </a:cubicBezTo>
                  <a:cubicBezTo>
                    <a:pt x="57" y="54"/>
                    <a:pt x="59" y="54"/>
                    <a:pt x="60" y="53"/>
                  </a:cubicBezTo>
                  <a:cubicBezTo>
                    <a:pt x="62" y="53"/>
                    <a:pt x="63" y="52"/>
                    <a:pt x="65" y="51"/>
                  </a:cubicBezTo>
                  <a:cubicBezTo>
                    <a:pt x="65" y="51"/>
                    <a:pt x="65" y="50"/>
                    <a:pt x="65" y="50"/>
                  </a:cubicBezTo>
                  <a:cubicBezTo>
                    <a:pt x="67" y="46"/>
                    <a:pt x="68" y="46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lose/>
                  <a:moveTo>
                    <a:pt x="41" y="41"/>
                  </a:moveTo>
                  <a:cubicBezTo>
                    <a:pt x="41" y="40"/>
                    <a:pt x="42" y="40"/>
                    <a:pt x="42" y="40"/>
                  </a:cubicBezTo>
                  <a:cubicBezTo>
                    <a:pt x="42" y="40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2"/>
                  </a:cubicBezTo>
                  <a:cubicBezTo>
                    <a:pt x="43" y="42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lose/>
                  <a:moveTo>
                    <a:pt x="54" y="43"/>
                  </a:moveTo>
                  <a:cubicBezTo>
                    <a:pt x="54" y="43"/>
                    <a:pt x="55" y="42"/>
                    <a:pt x="55" y="41"/>
                  </a:cubicBezTo>
                  <a:cubicBezTo>
                    <a:pt x="54" y="42"/>
                    <a:pt x="53" y="43"/>
                    <a:pt x="52" y="43"/>
                  </a:cubicBezTo>
                  <a:cubicBezTo>
                    <a:pt x="53" y="43"/>
                    <a:pt x="53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lose/>
                  <a:moveTo>
                    <a:pt x="25" y="40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8" y="41"/>
                    <a:pt x="30" y="43"/>
                    <a:pt x="32" y="46"/>
                  </a:cubicBezTo>
                  <a:cubicBezTo>
                    <a:pt x="29" y="44"/>
                    <a:pt x="31" y="45"/>
                    <a:pt x="29" y="43"/>
                  </a:cubicBezTo>
                  <a:cubicBezTo>
                    <a:pt x="29" y="43"/>
                    <a:pt x="30" y="44"/>
                    <a:pt x="30" y="44"/>
                  </a:cubicBezTo>
                  <a:cubicBezTo>
                    <a:pt x="26" y="41"/>
                    <a:pt x="28" y="43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lose/>
                  <a:moveTo>
                    <a:pt x="25" y="40"/>
                  </a:moveTo>
                  <a:cubicBezTo>
                    <a:pt x="25" y="39"/>
                    <a:pt x="25" y="39"/>
                    <a:pt x="24" y="39"/>
                  </a:cubicBezTo>
                  <a:cubicBezTo>
                    <a:pt x="25" y="39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lose/>
                  <a:moveTo>
                    <a:pt x="25" y="40"/>
                  </a:move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6" y="4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lose/>
                  <a:moveTo>
                    <a:pt x="47" y="43"/>
                  </a:moveTo>
                  <a:cubicBezTo>
                    <a:pt x="47" y="43"/>
                    <a:pt x="47" y="43"/>
                    <a:pt x="46" y="43"/>
                  </a:cubicBezTo>
                  <a:cubicBezTo>
                    <a:pt x="47" y="43"/>
                    <a:pt x="47" y="44"/>
                    <a:pt x="47" y="44"/>
                  </a:cubicBezTo>
                  <a:cubicBezTo>
                    <a:pt x="47" y="44"/>
                    <a:pt x="48" y="44"/>
                    <a:pt x="48" y="44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lose/>
                  <a:moveTo>
                    <a:pt x="46" y="43"/>
                  </a:moveTo>
                  <a:cubicBezTo>
                    <a:pt x="46" y="43"/>
                    <a:pt x="45" y="43"/>
                    <a:pt x="45" y="43"/>
                  </a:cubicBezTo>
                  <a:cubicBezTo>
                    <a:pt x="45" y="43"/>
                    <a:pt x="45" y="44"/>
                    <a:pt x="45" y="44"/>
                  </a:cubicBezTo>
                  <a:cubicBezTo>
                    <a:pt x="45" y="44"/>
                    <a:pt x="46" y="44"/>
                    <a:pt x="47" y="44"/>
                  </a:cubicBezTo>
                  <a:cubicBezTo>
                    <a:pt x="47" y="44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lose/>
                  <a:moveTo>
                    <a:pt x="48" y="45"/>
                  </a:moveTo>
                  <a:cubicBezTo>
                    <a:pt x="48" y="45"/>
                    <a:pt x="47" y="45"/>
                    <a:pt x="47" y="45"/>
                  </a:cubicBezTo>
                  <a:cubicBezTo>
                    <a:pt x="48" y="45"/>
                    <a:pt x="48" y="46"/>
                    <a:pt x="49" y="46"/>
                  </a:cubicBezTo>
                  <a:cubicBezTo>
                    <a:pt x="49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4" y="45"/>
                  </a:moveTo>
                  <a:cubicBezTo>
                    <a:pt x="47" y="45"/>
                    <a:pt x="46" y="45"/>
                    <a:pt x="48" y="46"/>
                  </a:cubicBezTo>
                  <a:cubicBezTo>
                    <a:pt x="47" y="46"/>
                    <a:pt x="46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lose/>
                  <a:moveTo>
                    <a:pt x="50" y="46"/>
                  </a:move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lose/>
                  <a:moveTo>
                    <a:pt x="48" y="46"/>
                  </a:moveTo>
                  <a:cubicBezTo>
                    <a:pt x="49" y="46"/>
                    <a:pt x="50" y="46"/>
                    <a:pt x="50" y="47"/>
                  </a:cubicBezTo>
                  <a:cubicBezTo>
                    <a:pt x="49" y="46"/>
                    <a:pt x="49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lose/>
                  <a:moveTo>
                    <a:pt x="48" y="46"/>
                  </a:moveTo>
                  <a:cubicBezTo>
                    <a:pt x="47" y="46"/>
                    <a:pt x="46" y="46"/>
                    <a:pt x="44" y="45"/>
                  </a:cubicBezTo>
                  <a:cubicBezTo>
                    <a:pt x="44" y="47"/>
                    <a:pt x="44" y="48"/>
                    <a:pt x="44" y="49"/>
                  </a:cubicBezTo>
                  <a:cubicBezTo>
                    <a:pt x="45" y="49"/>
                    <a:pt x="46" y="53"/>
                    <a:pt x="46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48" y="54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9" y="53"/>
                    <a:pt x="49" y="53"/>
                  </a:cubicBezTo>
                  <a:cubicBezTo>
                    <a:pt x="49" y="53"/>
                    <a:pt x="49" y="53"/>
                    <a:pt x="48" y="52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2"/>
                  </a:cubicBezTo>
                  <a:cubicBezTo>
                    <a:pt x="48" y="52"/>
                    <a:pt x="47" y="52"/>
                    <a:pt x="46" y="52"/>
                  </a:cubicBezTo>
                  <a:cubicBezTo>
                    <a:pt x="47" y="52"/>
                    <a:pt x="48" y="52"/>
                    <a:pt x="48" y="52"/>
                  </a:cubicBezTo>
                  <a:cubicBezTo>
                    <a:pt x="49" y="51"/>
                    <a:pt x="49" y="51"/>
                    <a:pt x="50" y="50"/>
                  </a:cubicBezTo>
                  <a:cubicBezTo>
                    <a:pt x="49" y="51"/>
                    <a:pt x="49" y="51"/>
                    <a:pt x="48" y="52"/>
                  </a:cubicBezTo>
                  <a:cubicBezTo>
                    <a:pt x="50" y="53"/>
                    <a:pt x="50" y="53"/>
                    <a:pt x="51" y="52"/>
                  </a:cubicBezTo>
                  <a:cubicBezTo>
                    <a:pt x="50" y="50"/>
                    <a:pt x="50" y="49"/>
                    <a:pt x="50" y="47"/>
                  </a:cubicBezTo>
                  <a:cubicBezTo>
                    <a:pt x="49" y="47"/>
                    <a:pt x="49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lose/>
                  <a:moveTo>
                    <a:pt x="50" y="47"/>
                  </a:moveTo>
                  <a:cubicBezTo>
                    <a:pt x="50" y="47"/>
                    <a:pt x="50" y="47"/>
                    <a:pt x="50" y="46"/>
                  </a:cubicBezTo>
                  <a:cubicBezTo>
                    <a:pt x="50" y="47"/>
                    <a:pt x="51" y="47"/>
                    <a:pt x="51" y="47"/>
                  </a:cubicBezTo>
                  <a:cubicBezTo>
                    <a:pt x="51" y="47"/>
                    <a:pt x="50" y="47"/>
                    <a:pt x="50" y="47"/>
                  </a:cubicBezTo>
                  <a:cubicBezTo>
                    <a:pt x="50" y="47"/>
                    <a:pt x="50" y="47"/>
                    <a:pt x="50" y="47"/>
                  </a:cubicBezTo>
                  <a:close/>
                  <a:moveTo>
                    <a:pt x="25" y="44"/>
                  </a:moveTo>
                  <a:cubicBezTo>
                    <a:pt x="24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3" y="44"/>
                  </a:cubicBezTo>
                  <a:cubicBezTo>
                    <a:pt x="25" y="45"/>
                    <a:pt x="28" y="45"/>
                    <a:pt x="30" y="45"/>
                  </a:cubicBezTo>
                  <a:cubicBezTo>
                    <a:pt x="28" y="43"/>
                    <a:pt x="29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lose/>
                  <a:moveTo>
                    <a:pt x="23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lose/>
                  <a:moveTo>
                    <a:pt x="68" y="47"/>
                  </a:moveTo>
                  <a:cubicBezTo>
                    <a:pt x="67" y="50"/>
                    <a:pt x="67" y="50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7" y="47"/>
                    <a:pt x="68" y="46"/>
                  </a:cubicBezTo>
                  <a:cubicBezTo>
                    <a:pt x="68" y="46"/>
                    <a:pt x="69" y="45"/>
                    <a:pt x="70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lose/>
                  <a:moveTo>
                    <a:pt x="23" y="44"/>
                  </a:move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lose/>
                  <a:moveTo>
                    <a:pt x="30" y="45"/>
                  </a:moveTo>
                  <a:cubicBezTo>
                    <a:pt x="28" y="45"/>
                    <a:pt x="26" y="45"/>
                    <a:pt x="24" y="45"/>
                  </a:cubicBezTo>
                  <a:cubicBezTo>
                    <a:pt x="27" y="46"/>
                    <a:pt x="29" y="47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7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lose/>
                  <a:moveTo>
                    <a:pt x="24" y="44"/>
                  </a:moveTo>
                  <a:cubicBezTo>
                    <a:pt x="24" y="44"/>
                    <a:pt x="24" y="44"/>
                    <a:pt x="23" y="44"/>
                  </a:cubicBezTo>
                  <a:cubicBezTo>
                    <a:pt x="24" y="45"/>
                    <a:pt x="24" y="46"/>
                    <a:pt x="25" y="46"/>
                  </a:cubicBezTo>
                  <a:cubicBezTo>
                    <a:pt x="26" y="47"/>
                    <a:pt x="28" y="48"/>
                    <a:pt x="29" y="49"/>
                  </a:cubicBezTo>
                  <a:cubicBezTo>
                    <a:pt x="30" y="49"/>
                    <a:pt x="31" y="49"/>
                    <a:pt x="31" y="50"/>
                  </a:cubicBezTo>
                  <a:cubicBezTo>
                    <a:pt x="31" y="49"/>
                    <a:pt x="31" y="49"/>
                    <a:pt x="32" y="49"/>
                  </a:cubicBezTo>
                  <a:cubicBezTo>
                    <a:pt x="29" y="47"/>
                    <a:pt x="27" y="46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lose/>
                  <a:moveTo>
                    <a:pt x="22" y="44"/>
                  </a:move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5"/>
                    <a:pt x="23" y="45"/>
                  </a:cubicBezTo>
                  <a:cubicBezTo>
                    <a:pt x="23" y="44"/>
                    <a:pt x="23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23" y="44"/>
                  </a:moveTo>
                  <a:cubicBezTo>
                    <a:pt x="23" y="44"/>
                    <a:pt x="23" y="44"/>
                    <a:pt x="23" y="44"/>
                  </a:cubicBezTo>
                  <a:cubicBezTo>
                    <a:pt x="23" y="45"/>
                    <a:pt x="24" y="45"/>
                    <a:pt x="24" y="46"/>
                  </a:cubicBezTo>
                  <a:cubicBezTo>
                    <a:pt x="24" y="45"/>
                    <a:pt x="24" y="45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lose/>
                  <a:moveTo>
                    <a:pt x="52" y="48"/>
                  </a:moveTo>
                  <a:cubicBezTo>
                    <a:pt x="52" y="48"/>
                    <a:pt x="51" y="47"/>
                    <a:pt x="50" y="47"/>
                  </a:cubicBezTo>
                  <a:cubicBezTo>
                    <a:pt x="50" y="49"/>
                    <a:pt x="50" y="50"/>
                    <a:pt x="51" y="52"/>
                  </a:cubicBezTo>
                  <a:cubicBezTo>
                    <a:pt x="51" y="51"/>
                    <a:pt x="52" y="50"/>
                    <a:pt x="53" y="49"/>
                  </a:cubicBezTo>
                  <a:cubicBezTo>
                    <a:pt x="53" y="49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53" y="49"/>
                  </a:move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lose/>
                  <a:moveTo>
                    <a:pt x="53" y="49"/>
                  </a:move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4" y="49"/>
                    <a:pt x="54" y="49"/>
                  </a:cubicBezTo>
                  <a:cubicBezTo>
                    <a:pt x="54" y="49"/>
                    <a:pt x="53" y="49"/>
                    <a:pt x="53" y="49"/>
                  </a:cubicBezTo>
                  <a:cubicBezTo>
                    <a:pt x="54" y="49"/>
                    <a:pt x="55" y="50"/>
                    <a:pt x="55" y="50"/>
                  </a:cubicBezTo>
                  <a:cubicBezTo>
                    <a:pt x="54" y="51"/>
                    <a:pt x="53" y="51"/>
                    <a:pt x="51" y="52"/>
                  </a:cubicBezTo>
                  <a:cubicBezTo>
                    <a:pt x="52" y="51"/>
                    <a:pt x="52" y="50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lose/>
                  <a:moveTo>
                    <a:pt x="32" y="48"/>
                  </a:moveTo>
                  <a:cubicBezTo>
                    <a:pt x="32" y="47"/>
                    <a:pt x="31" y="46"/>
                    <a:pt x="31" y="46"/>
                  </a:cubicBezTo>
                  <a:cubicBezTo>
                    <a:pt x="33" y="47"/>
                    <a:pt x="33" y="47"/>
                    <a:pt x="36" y="48"/>
                  </a:cubicBezTo>
                  <a:cubicBezTo>
                    <a:pt x="35" y="48"/>
                    <a:pt x="34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8" y="48"/>
                    <a:pt x="35" y="48"/>
                    <a:pt x="38" y="49"/>
                  </a:cubicBezTo>
                  <a:cubicBezTo>
                    <a:pt x="39" y="49"/>
                    <a:pt x="39" y="49"/>
                    <a:pt x="40" y="49"/>
                  </a:cubicBezTo>
                  <a:cubicBezTo>
                    <a:pt x="39" y="50"/>
                    <a:pt x="39" y="51"/>
                    <a:pt x="39" y="51"/>
                  </a:cubicBezTo>
                  <a:cubicBezTo>
                    <a:pt x="38" y="51"/>
                    <a:pt x="36" y="51"/>
                    <a:pt x="35" y="51"/>
                  </a:cubicBezTo>
                  <a:cubicBezTo>
                    <a:pt x="34" y="50"/>
                    <a:pt x="33" y="50"/>
                    <a:pt x="33" y="49"/>
                  </a:cubicBezTo>
                  <a:cubicBezTo>
                    <a:pt x="32" y="49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lose/>
                  <a:moveTo>
                    <a:pt x="25" y="47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lose/>
                  <a:moveTo>
                    <a:pt x="40" y="49"/>
                  </a:moveTo>
                  <a:cubicBezTo>
                    <a:pt x="41" y="49"/>
                    <a:pt x="41" y="49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0" y="51"/>
                    <a:pt x="39" y="51"/>
                  </a:cubicBezTo>
                  <a:cubicBezTo>
                    <a:pt x="39" y="51"/>
                    <a:pt x="40" y="50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lose/>
                  <a:moveTo>
                    <a:pt x="25" y="47"/>
                  </a:moveTo>
                  <a:cubicBezTo>
                    <a:pt x="26" y="48"/>
                    <a:pt x="27" y="48"/>
                    <a:pt x="28" y="49"/>
                  </a:cubicBezTo>
                  <a:cubicBezTo>
                    <a:pt x="28" y="49"/>
                    <a:pt x="27" y="49"/>
                    <a:pt x="26" y="49"/>
                  </a:cubicBezTo>
                  <a:cubicBezTo>
                    <a:pt x="26" y="49"/>
                    <a:pt x="26" y="48"/>
                    <a:pt x="26" y="48"/>
                  </a:cubicBezTo>
                  <a:cubicBezTo>
                    <a:pt x="25" y="48"/>
                    <a:pt x="25" y="48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lose/>
                  <a:moveTo>
                    <a:pt x="32" y="48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9"/>
                    <a:pt x="32" y="49"/>
                  </a:cubicBezTo>
                  <a:cubicBezTo>
                    <a:pt x="32" y="49"/>
                    <a:pt x="32" y="49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lose/>
                  <a:moveTo>
                    <a:pt x="32" y="49"/>
                  </a:moveTo>
                  <a:cubicBezTo>
                    <a:pt x="33" y="49"/>
                    <a:pt x="33" y="49"/>
                    <a:pt x="33" y="50"/>
                  </a:cubicBezTo>
                  <a:cubicBezTo>
                    <a:pt x="32" y="50"/>
                    <a:pt x="32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lose/>
                  <a:moveTo>
                    <a:pt x="29" y="50"/>
                  </a:moveTo>
                  <a:cubicBezTo>
                    <a:pt x="28" y="49"/>
                    <a:pt x="28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8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lose/>
                  <a:moveTo>
                    <a:pt x="44" y="50"/>
                  </a:moveTo>
                  <a:cubicBezTo>
                    <a:pt x="44" y="52"/>
                    <a:pt x="44" y="52"/>
                    <a:pt x="45" y="54"/>
                  </a:cubicBezTo>
                  <a:cubicBezTo>
                    <a:pt x="45" y="54"/>
                    <a:pt x="45" y="54"/>
                    <a:pt x="46" y="54"/>
                  </a:cubicBezTo>
                  <a:cubicBezTo>
                    <a:pt x="45" y="52"/>
                    <a:pt x="45" y="51"/>
                    <a:pt x="44" y="49"/>
                  </a:cubicBezTo>
                  <a:cubicBezTo>
                    <a:pt x="44" y="49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lose/>
                  <a:moveTo>
                    <a:pt x="33" y="50"/>
                  </a:moveTo>
                  <a:cubicBezTo>
                    <a:pt x="33" y="50"/>
                    <a:pt x="33" y="50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4" y="50"/>
                    <a:pt x="34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lose/>
                  <a:moveTo>
                    <a:pt x="26" y="49"/>
                  </a:moveTo>
                  <a:cubicBezTo>
                    <a:pt x="28" y="50"/>
                    <a:pt x="29" y="50"/>
                    <a:pt x="31" y="50"/>
                  </a:cubicBezTo>
                  <a:cubicBezTo>
                    <a:pt x="31" y="51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1"/>
                    <a:pt x="27" y="51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lose/>
                  <a:moveTo>
                    <a:pt x="26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lose/>
                  <a:moveTo>
                    <a:pt x="25" y="49"/>
                  </a:moveTo>
                  <a:cubicBezTo>
                    <a:pt x="26" y="49"/>
                    <a:pt x="26" y="50"/>
                    <a:pt x="27" y="51"/>
                  </a:cubicBezTo>
                  <a:cubicBezTo>
                    <a:pt x="26" y="51"/>
                    <a:pt x="26" y="50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lose/>
                  <a:moveTo>
                    <a:pt x="60" y="54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59" y="54"/>
                    <a:pt x="59" y="54"/>
                  </a:cubicBezTo>
                  <a:cubicBezTo>
                    <a:pt x="59" y="54"/>
                    <a:pt x="60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lose/>
                  <a:moveTo>
                    <a:pt x="40" y="52"/>
                  </a:moveTo>
                  <a:cubicBezTo>
                    <a:pt x="40" y="52"/>
                    <a:pt x="41" y="52"/>
                    <a:pt x="42" y="52"/>
                  </a:cubicBezTo>
                  <a:cubicBezTo>
                    <a:pt x="42" y="53"/>
                    <a:pt x="41" y="54"/>
                    <a:pt x="41" y="56"/>
                  </a:cubicBezTo>
                  <a:cubicBezTo>
                    <a:pt x="41" y="55"/>
                    <a:pt x="41" y="55"/>
                    <a:pt x="40" y="55"/>
                  </a:cubicBezTo>
                  <a:cubicBezTo>
                    <a:pt x="41" y="55"/>
                    <a:pt x="41" y="55"/>
                    <a:pt x="41" y="56"/>
                  </a:cubicBezTo>
                  <a:cubicBezTo>
                    <a:pt x="40" y="56"/>
                    <a:pt x="39" y="56"/>
                    <a:pt x="38" y="57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7"/>
                    <a:pt x="41" y="59"/>
                    <a:pt x="41" y="60"/>
                  </a:cubicBezTo>
                  <a:cubicBezTo>
                    <a:pt x="39" y="60"/>
                    <a:pt x="38" y="60"/>
                    <a:pt x="36" y="60"/>
                  </a:cubicBezTo>
                  <a:cubicBezTo>
                    <a:pt x="36" y="60"/>
                    <a:pt x="36" y="59"/>
                    <a:pt x="36" y="59"/>
                  </a:cubicBezTo>
                  <a:cubicBezTo>
                    <a:pt x="36" y="58"/>
                    <a:pt x="36" y="56"/>
                    <a:pt x="36" y="55"/>
                  </a:cubicBezTo>
                  <a:cubicBezTo>
                    <a:pt x="36" y="56"/>
                    <a:pt x="36" y="59"/>
                    <a:pt x="36" y="60"/>
                  </a:cubicBezTo>
                  <a:cubicBezTo>
                    <a:pt x="35" y="59"/>
                    <a:pt x="34" y="58"/>
                    <a:pt x="33" y="57"/>
                  </a:cubicBezTo>
                  <a:cubicBezTo>
                    <a:pt x="36" y="56"/>
                    <a:pt x="38" y="54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lose/>
                  <a:moveTo>
                    <a:pt x="58" y="55"/>
                  </a:moveTo>
                  <a:cubicBezTo>
                    <a:pt x="59" y="55"/>
                    <a:pt x="60" y="55"/>
                    <a:pt x="60" y="54"/>
                  </a:cubicBezTo>
                  <a:cubicBezTo>
                    <a:pt x="61" y="54"/>
                    <a:pt x="69" y="58"/>
                    <a:pt x="71" y="59"/>
                  </a:cubicBezTo>
                  <a:cubicBezTo>
                    <a:pt x="70" y="60"/>
                    <a:pt x="70" y="60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7" y="61"/>
                    <a:pt x="68" y="61"/>
                  </a:cubicBezTo>
                  <a:cubicBezTo>
                    <a:pt x="68" y="61"/>
                    <a:pt x="68" y="61"/>
                    <a:pt x="68" y="60"/>
                  </a:cubicBezTo>
                  <a:cubicBezTo>
                    <a:pt x="68" y="60"/>
                    <a:pt x="68" y="60"/>
                    <a:pt x="68" y="61"/>
                  </a:cubicBezTo>
                  <a:cubicBezTo>
                    <a:pt x="68" y="60"/>
                    <a:pt x="68" y="59"/>
                    <a:pt x="68" y="59"/>
                  </a:cubicBezTo>
                  <a:cubicBezTo>
                    <a:pt x="67" y="62"/>
                    <a:pt x="68" y="60"/>
                    <a:pt x="65" y="62"/>
                  </a:cubicBezTo>
                  <a:cubicBezTo>
                    <a:pt x="61" y="64"/>
                    <a:pt x="64" y="64"/>
                    <a:pt x="58" y="65"/>
                  </a:cubicBezTo>
                  <a:cubicBezTo>
                    <a:pt x="59" y="63"/>
                    <a:pt x="60" y="62"/>
                    <a:pt x="60" y="62"/>
                  </a:cubicBezTo>
                  <a:cubicBezTo>
                    <a:pt x="60" y="62"/>
                    <a:pt x="60" y="63"/>
                    <a:pt x="59" y="63"/>
                  </a:cubicBezTo>
                  <a:cubicBezTo>
                    <a:pt x="59" y="64"/>
                    <a:pt x="58" y="64"/>
                    <a:pt x="58" y="65"/>
                  </a:cubicBezTo>
                  <a:cubicBezTo>
                    <a:pt x="57" y="65"/>
                    <a:pt x="56" y="65"/>
                    <a:pt x="55" y="66"/>
                  </a:cubicBezTo>
                  <a:cubicBezTo>
                    <a:pt x="54" y="66"/>
                    <a:pt x="47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7" y="60"/>
                    <a:pt x="51" y="60"/>
                    <a:pt x="52" y="60"/>
                  </a:cubicBezTo>
                  <a:cubicBezTo>
                    <a:pt x="53" y="60"/>
                    <a:pt x="54" y="61"/>
                    <a:pt x="55" y="62"/>
                  </a:cubicBezTo>
                  <a:cubicBezTo>
                    <a:pt x="56" y="62"/>
                    <a:pt x="57" y="63"/>
                    <a:pt x="59" y="64"/>
                  </a:cubicBezTo>
                  <a:cubicBezTo>
                    <a:pt x="56" y="62"/>
                    <a:pt x="54" y="61"/>
                    <a:pt x="52" y="60"/>
                  </a:cubicBezTo>
                  <a:cubicBezTo>
                    <a:pt x="53" y="60"/>
                    <a:pt x="53" y="60"/>
                    <a:pt x="54" y="60"/>
                  </a:cubicBezTo>
                  <a:cubicBezTo>
                    <a:pt x="51" y="60"/>
                    <a:pt x="52" y="60"/>
                    <a:pt x="50" y="58"/>
                  </a:cubicBezTo>
                  <a:cubicBezTo>
                    <a:pt x="50" y="58"/>
                    <a:pt x="53" y="58"/>
                    <a:pt x="53" y="58"/>
                  </a:cubicBezTo>
                  <a:cubicBezTo>
                    <a:pt x="52" y="58"/>
                    <a:pt x="51" y="58"/>
                    <a:pt x="49" y="58"/>
                  </a:cubicBezTo>
                  <a:cubicBezTo>
                    <a:pt x="49" y="58"/>
                    <a:pt x="48" y="58"/>
                    <a:pt x="48" y="57"/>
                  </a:cubicBezTo>
                  <a:cubicBezTo>
                    <a:pt x="48" y="57"/>
                    <a:pt x="49" y="57"/>
                    <a:pt x="50" y="57"/>
                  </a:cubicBezTo>
                  <a:cubicBezTo>
                    <a:pt x="57" y="58"/>
                    <a:pt x="61" y="59"/>
                    <a:pt x="62" y="59"/>
                  </a:cubicBezTo>
                  <a:cubicBezTo>
                    <a:pt x="58" y="58"/>
                    <a:pt x="54" y="57"/>
                    <a:pt x="50" y="56"/>
                  </a:cubicBezTo>
                  <a:cubicBezTo>
                    <a:pt x="52" y="56"/>
                    <a:pt x="52" y="56"/>
                    <a:pt x="53" y="57"/>
                  </a:cubicBezTo>
                  <a:cubicBezTo>
                    <a:pt x="53" y="57"/>
                    <a:pt x="52" y="56"/>
                    <a:pt x="52" y="56"/>
                  </a:cubicBezTo>
                  <a:cubicBezTo>
                    <a:pt x="53" y="56"/>
                    <a:pt x="54" y="56"/>
                    <a:pt x="54" y="56"/>
                  </a:cubicBezTo>
                  <a:cubicBezTo>
                    <a:pt x="56" y="56"/>
                    <a:pt x="57" y="57"/>
                    <a:pt x="59" y="57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7" y="57"/>
                    <a:pt x="56" y="56"/>
                    <a:pt x="55" y="56"/>
                  </a:cubicBezTo>
                  <a:cubicBezTo>
                    <a:pt x="56" y="55"/>
                    <a:pt x="57" y="55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lose/>
                  <a:moveTo>
                    <a:pt x="31" y="50"/>
                  </a:moveTo>
                  <a:cubicBezTo>
                    <a:pt x="33" y="51"/>
                    <a:pt x="34" y="51"/>
                    <a:pt x="36" y="52"/>
                  </a:cubicBezTo>
                  <a:cubicBezTo>
                    <a:pt x="34" y="52"/>
                    <a:pt x="32" y="52"/>
                    <a:pt x="30" y="52"/>
                  </a:cubicBezTo>
                  <a:cubicBezTo>
                    <a:pt x="31" y="52"/>
                    <a:pt x="31" y="51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lose/>
                  <a:moveTo>
                    <a:pt x="38" y="52"/>
                  </a:moveTo>
                  <a:cubicBezTo>
                    <a:pt x="37" y="52"/>
                    <a:pt x="37" y="52"/>
                    <a:pt x="36" y="52"/>
                  </a:cubicBezTo>
                  <a:cubicBezTo>
                    <a:pt x="34" y="52"/>
                    <a:pt x="32" y="52"/>
                    <a:pt x="30" y="52"/>
                  </a:cubicBezTo>
                  <a:cubicBezTo>
                    <a:pt x="30" y="53"/>
                    <a:pt x="30" y="53"/>
                    <a:pt x="30" y="54"/>
                  </a:cubicBezTo>
                  <a:cubicBezTo>
                    <a:pt x="31" y="55"/>
                    <a:pt x="32" y="56"/>
                    <a:pt x="33" y="57"/>
                  </a:cubicBezTo>
                  <a:cubicBezTo>
                    <a:pt x="35" y="56"/>
                    <a:pt x="36" y="54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lose/>
                  <a:moveTo>
                    <a:pt x="38" y="52"/>
                  </a:moveTo>
                  <a:cubicBezTo>
                    <a:pt x="38" y="52"/>
                    <a:pt x="39" y="52"/>
                    <a:pt x="39" y="52"/>
                  </a:cubicBezTo>
                  <a:cubicBezTo>
                    <a:pt x="38" y="54"/>
                    <a:pt x="36" y="56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5" y="55"/>
                    <a:pt x="36" y="54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lose/>
                  <a:moveTo>
                    <a:pt x="49" y="54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8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lose/>
                  <a:moveTo>
                    <a:pt x="48" y="54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lose/>
                  <a:moveTo>
                    <a:pt x="48" y="54"/>
                  </a:move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lose/>
                  <a:moveTo>
                    <a:pt x="44" y="54"/>
                  </a:moveTo>
                  <a:cubicBezTo>
                    <a:pt x="44" y="53"/>
                    <a:pt x="44" y="52"/>
                    <a:pt x="44" y="52"/>
                  </a:cubicBezTo>
                  <a:cubicBezTo>
                    <a:pt x="44" y="52"/>
                    <a:pt x="45" y="53"/>
                    <a:pt x="45" y="54"/>
                  </a:cubicBezTo>
                  <a:cubicBezTo>
                    <a:pt x="45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50" y="55"/>
                  </a:moveTo>
                  <a:cubicBezTo>
                    <a:pt x="49" y="55"/>
                    <a:pt x="49" y="54"/>
                    <a:pt x="48" y="54"/>
                  </a:cubicBezTo>
                  <a:cubicBezTo>
                    <a:pt x="48" y="54"/>
                    <a:pt x="48" y="55"/>
                    <a:pt x="48" y="55"/>
                  </a:cubicBezTo>
                  <a:cubicBezTo>
                    <a:pt x="48" y="55"/>
                    <a:pt x="48" y="55"/>
                    <a:pt x="48" y="56"/>
                  </a:cubicBezTo>
                  <a:cubicBezTo>
                    <a:pt x="49" y="56"/>
                    <a:pt x="49" y="56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lose/>
                  <a:moveTo>
                    <a:pt x="50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lose/>
                  <a:moveTo>
                    <a:pt x="50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1" y="56"/>
                    <a:pt x="51" y="56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1" y="55"/>
                    <a:pt x="51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lose/>
                  <a:moveTo>
                    <a:pt x="29" y="53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30" y="53"/>
                    <a:pt x="30" y="53"/>
                    <a:pt x="30" y="54"/>
                  </a:cubicBezTo>
                  <a:cubicBezTo>
                    <a:pt x="30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  <a:moveTo>
                    <a:pt x="28" y="52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lose/>
                  <a:moveTo>
                    <a:pt x="51" y="56"/>
                  </a:moveTo>
                  <a:cubicBezTo>
                    <a:pt x="51" y="55"/>
                    <a:pt x="50" y="55"/>
                    <a:pt x="50" y="55"/>
                  </a:cubicBezTo>
                  <a:cubicBezTo>
                    <a:pt x="50" y="55"/>
                    <a:pt x="50" y="55"/>
                    <a:pt x="49" y="56"/>
                  </a:cubicBezTo>
                  <a:cubicBezTo>
                    <a:pt x="50" y="56"/>
                    <a:pt x="50" y="56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lose/>
                  <a:moveTo>
                    <a:pt x="29" y="53"/>
                  </a:move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  <a:moveTo>
                    <a:pt x="47" y="55"/>
                  </a:move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6"/>
                  </a:cubicBezTo>
                  <a:cubicBezTo>
                    <a:pt x="46" y="56"/>
                    <a:pt x="47" y="56"/>
                    <a:pt x="47" y="56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lose/>
                  <a:moveTo>
                    <a:pt x="44" y="55"/>
                  </a:moveTo>
                  <a:cubicBezTo>
                    <a:pt x="44" y="55"/>
                    <a:pt x="45" y="55"/>
                    <a:pt x="45" y="55"/>
                  </a:cubicBezTo>
                  <a:cubicBezTo>
                    <a:pt x="45" y="55"/>
                    <a:pt x="46" y="55"/>
                    <a:pt x="46" y="56"/>
                  </a:cubicBezTo>
                  <a:cubicBezTo>
                    <a:pt x="45" y="56"/>
                    <a:pt x="45" y="56"/>
                    <a:pt x="44" y="56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6"/>
                  </a:cubicBezTo>
                  <a:cubicBezTo>
                    <a:pt x="44" y="56"/>
                    <a:pt x="44" y="56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13" y="51"/>
                  </a:moveTo>
                  <a:cubicBezTo>
                    <a:pt x="15" y="52"/>
                    <a:pt x="14" y="51"/>
                    <a:pt x="16" y="53"/>
                  </a:cubicBezTo>
                  <a:cubicBezTo>
                    <a:pt x="15" y="52"/>
                    <a:pt x="14" y="52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lose/>
                  <a:moveTo>
                    <a:pt x="29" y="54"/>
                  </a:move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4"/>
                    <a:pt x="30" y="54"/>
                  </a:cubicBezTo>
                  <a:cubicBezTo>
                    <a:pt x="30" y="54"/>
                    <a:pt x="30" y="55"/>
                    <a:pt x="29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lose/>
                  <a:moveTo>
                    <a:pt x="44" y="56"/>
                  </a:move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30" y="54"/>
                  </a:moveTo>
                  <a:cubicBezTo>
                    <a:pt x="30" y="54"/>
                    <a:pt x="30" y="54"/>
                    <a:pt x="29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lose/>
                  <a:moveTo>
                    <a:pt x="18" y="53"/>
                  </a:move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9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lose/>
                  <a:moveTo>
                    <a:pt x="30" y="5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1" y="55"/>
                    <a:pt x="32" y="56"/>
                    <a:pt x="33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3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8"/>
                    <a:pt x="32" y="58"/>
                  </a:cubicBezTo>
                  <a:cubicBezTo>
                    <a:pt x="31" y="57"/>
                    <a:pt x="31" y="55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lose/>
                  <a:moveTo>
                    <a:pt x="48" y="57"/>
                  </a:move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lose/>
                  <a:moveTo>
                    <a:pt x="19" y="53"/>
                  </a:moveTo>
                  <a:cubicBezTo>
                    <a:pt x="19" y="53"/>
                    <a:pt x="18" y="53"/>
                    <a:pt x="18" y="53"/>
                  </a:cubicBezTo>
                  <a:cubicBezTo>
                    <a:pt x="19" y="54"/>
                    <a:pt x="19" y="55"/>
                    <a:pt x="21" y="56"/>
                  </a:cubicBezTo>
                  <a:cubicBezTo>
                    <a:pt x="20" y="55"/>
                    <a:pt x="19" y="54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lose/>
                  <a:moveTo>
                    <a:pt x="47" y="57"/>
                  </a:move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lose/>
                  <a:moveTo>
                    <a:pt x="46" y="57"/>
                  </a:move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lose/>
                  <a:moveTo>
                    <a:pt x="44" y="57"/>
                  </a:moveTo>
                  <a:cubicBezTo>
                    <a:pt x="45" y="57"/>
                    <a:pt x="46" y="57"/>
                    <a:pt x="46" y="57"/>
                  </a:cubicBezTo>
                  <a:cubicBezTo>
                    <a:pt x="46" y="58"/>
                    <a:pt x="46" y="59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lose/>
                  <a:moveTo>
                    <a:pt x="44" y="57"/>
                  </a:moveTo>
                  <a:cubicBezTo>
                    <a:pt x="44" y="57"/>
                    <a:pt x="44" y="57"/>
                    <a:pt x="44" y="57"/>
                  </a:cubicBezTo>
                  <a:cubicBezTo>
                    <a:pt x="43" y="57"/>
                    <a:pt x="43" y="58"/>
                    <a:pt x="43" y="59"/>
                  </a:cubicBezTo>
                  <a:cubicBezTo>
                    <a:pt x="43" y="59"/>
                    <a:pt x="44" y="60"/>
                    <a:pt x="44" y="60"/>
                  </a:cubicBezTo>
                  <a:cubicBezTo>
                    <a:pt x="44" y="60"/>
                    <a:pt x="45" y="60"/>
                    <a:pt x="45" y="60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lose/>
                  <a:moveTo>
                    <a:pt x="48" y="57"/>
                  </a:moveTo>
                  <a:cubicBezTo>
                    <a:pt x="48" y="57"/>
                    <a:pt x="47" y="57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lose/>
                  <a:moveTo>
                    <a:pt x="30" y="55"/>
                  </a:moveTo>
                  <a:cubicBezTo>
                    <a:pt x="30" y="55"/>
                    <a:pt x="30" y="55"/>
                    <a:pt x="30" y="54"/>
                  </a:cubicBezTo>
                  <a:cubicBezTo>
                    <a:pt x="31" y="55"/>
                    <a:pt x="31" y="57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1" y="57"/>
                    <a:pt x="30" y="56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lose/>
                  <a:moveTo>
                    <a:pt x="46" y="57"/>
                  </a:moveTo>
                  <a:cubicBezTo>
                    <a:pt x="46" y="57"/>
                    <a:pt x="46" y="57"/>
                    <a:pt x="47" y="57"/>
                  </a:cubicBezTo>
                  <a:cubicBezTo>
                    <a:pt x="47" y="58"/>
                    <a:pt x="46" y="58"/>
                    <a:pt x="46" y="58"/>
                  </a:cubicBezTo>
                  <a:cubicBezTo>
                    <a:pt x="46" y="58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lose/>
                  <a:moveTo>
                    <a:pt x="49" y="58"/>
                  </a:moveTo>
                  <a:cubicBezTo>
                    <a:pt x="49" y="58"/>
                    <a:pt x="48" y="58"/>
                    <a:pt x="48" y="58"/>
                  </a:cubicBezTo>
                  <a:cubicBezTo>
                    <a:pt x="47" y="58"/>
                    <a:pt x="47" y="59"/>
                    <a:pt x="47" y="59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lose/>
                  <a:moveTo>
                    <a:pt x="51" y="60"/>
                  </a:moveTo>
                  <a:cubicBezTo>
                    <a:pt x="51" y="59"/>
                    <a:pt x="50" y="59"/>
                    <a:pt x="49" y="59"/>
                  </a:cubicBezTo>
                  <a:cubicBezTo>
                    <a:pt x="49" y="59"/>
                    <a:pt x="47" y="59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8" y="60"/>
                    <a:pt x="50" y="60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lose/>
                  <a:moveTo>
                    <a:pt x="21" y="56"/>
                  </a:moveTo>
                  <a:cubicBezTo>
                    <a:pt x="20" y="55"/>
                    <a:pt x="20" y="54"/>
                    <a:pt x="19" y="53"/>
                  </a:cubicBezTo>
                  <a:cubicBezTo>
                    <a:pt x="22" y="54"/>
                    <a:pt x="24" y="56"/>
                    <a:pt x="27" y="57"/>
                  </a:cubicBezTo>
                  <a:cubicBezTo>
                    <a:pt x="24" y="57"/>
                    <a:pt x="24" y="57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lose/>
                  <a:moveTo>
                    <a:pt x="67" y="62"/>
                  </a:moveTo>
                  <a:cubicBezTo>
                    <a:pt x="67" y="62"/>
                    <a:pt x="67" y="61"/>
                    <a:pt x="67" y="61"/>
                  </a:cubicBezTo>
                  <a:cubicBezTo>
                    <a:pt x="66" y="62"/>
                    <a:pt x="64" y="63"/>
                    <a:pt x="63" y="64"/>
                  </a:cubicBezTo>
                  <a:cubicBezTo>
                    <a:pt x="63" y="64"/>
                    <a:pt x="63" y="64"/>
                    <a:pt x="64" y="64"/>
                  </a:cubicBezTo>
                  <a:cubicBezTo>
                    <a:pt x="62" y="64"/>
                    <a:pt x="62" y="64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4"/>
                    <a:pt x="64" y="65"/>
                    <a:pt x="67" y="62"/>
                  </a:cubicBezTo>
                  <a:cubicBezTo>
                    <a:pt x="67" y="62"/>
                    <a:pt x="67" y="62"/>
                    <a:pt x="67" y="62"/>
                  </a:cubicBezTo>
                  <a:close/>
                  <a:moveTo>
                    <a:pt x="32" y="58"/>
                  </a:moveTo>
                  <a:cubicBezTo>
                    <a:pt x="33" y="58"/>
                    <a:pt x="33" y="57"/>
                    <a:pt x="33" y="57"/>
                  </a:cubicBezTo>
                  <a:cubicBezTo>
                    <a:pt x="34" y="58"/>
                    <a:pt x="35" y="59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4" y="60"/>
                    <a:pt x="33" y="59"/>
                    <a:pt x="33" y="59"/>
                  </a:cubicBezTo>
                  <a:cubicBezTo>
                    <a:pt x="33" y="59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lose/>
                  <a:moveTo>
                    <a:pt x="32" y="58"/>
                  </a:move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lose/>
                  <a:moveTo>
                    <a:pt x="24" y="57"/>
                  </a:moveTo>
                  <a:cubicBezTo>
                    <a:pt x="27" y="58"/>
                    <a:pt x="27" y="57"/>
                    <a:pt x="30" y="59"/>
                  </a:cubicBezTo>
                  <a:cubicBezTo>
                    <a:pt x="27" y="59"/>
                    <a:pt x="26" y="58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lose/>
                  <a:moveTo>
                    <a:pt x="28" y="58"/>
                  </a:moveTo>
                  <a:cubicBezTo>
                    <a:pt x="29" y="58"/>
                    <a:pt x="30" y="58"/>
                    <a:pt x="31" y="58"/>
                  </a:cubicBezTo>
                  <a:cubicBezTo>
                    <a:pt x="31" y="59"/>
                    <a:pt x="30" y="59"/>
                    <a:pt x="30" y="59"/>
                  </a:cubicBezTo>
                  <a:cubicBezTo>
                    <a:pt x="30" y="59"/>
                    <a:pt x="31" y="59"/>
                    <a:pt x="31" y="58"/>
                  </a:cubicBezTo>
                  <a:cubicBezTo>
                    <a:pt x="32" y="59"/>
                    <a:pt x="32" y="59"/>
                    <a:pt x="33" y="60"/>
                  </a:cubicBezTo>
                  <a:cubicBezTo>
                    <a:pt x="32" y="60"/>
                    <a:pt x="31" y="60"/>
                    <a:pt x="31" y="60"/>
                  </a:cubicBezTo>
                  <a:cubicBezTo>
                    <a:pt x="30" y="60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lose/>
                  <a:moveTo>
                    <a:pt x="45" y="60"/>
                  </a:move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lose/>
                  <a:moveTo>
                    <a:pt x="70" y="64"/>
                  </a:moveTo>
                  <a:cubicBezTo>
                    <a:pt x="70" y="64"/>
                    <a:pt x="71" y="63"/>
                    <a:pt x="71" y="63"/>
                  </a:cubicBezTo>
                  <a:cubicBezTo>
                    <a:pt x="70" y="64"/>
                    <a:pt x="69" y="65"/>
                    <a:pt x="68" y="66"/>
                  </a:cubicBezTo>
                  <a:cubicBezTo>
                    <a:pt x="68" y="66"/>
                    <a:pt x="67" y="66"/>
                    <a:pt x="67" y="66"/>
                  </a:cubicBezTo>
                  <a:cubicBezTo>
                    <a:pt x="68" y="65"/>
                    <a:pt x="69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lose/>
                  <a:moveTo>
                    <a:pt x="45" y="60"/>
                  </a:move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1"/>
                    <a:pt x="44" y="61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lose/>
                  <a:moveTo>
                    <a:pt x="45" y="61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5" y="63"/>
                    <a:pt x="45" y="65"/>
                    <a:pt x="46" y="67"/>
                  </a:cubicBezTo>
                  <a:cubicBezTo>
                    <a:pt x="46" y="67"/>
                    <a:pt x="45" y="67"/>
                    <a:pt x="45" y="67"/>
                  </a:cubicBezTo>
                  <a:cubicBezTo>
                    <a:pt x="45" y="67"/>
                    <a:pt x="45" y="66"/>
                    <a:pt x="45" y="66"/>
                  </a:cubicBezTo>
                  <a:cubicBezTo>
                    <a:pt x="45" y="66"/>
                    <a:pt x="45" y="66"/>
                    <a:pt x="45" y="67"/>
                  </a:cubicBezTo>
                  <a:cubicBezTo>
                    <a:pt x="45" y="66"/>
                    <a:pt x="44" y="66"/>
                    <a:pt x="44" y="66"/>
                  </a:cubicBezTo>
                  <a:cubicBezTo>
                    <a:pt x="43" y="64"/>
                    <a:pt x="43" y="63"/>
                    <a:pt x="43" y="62"/>
                  </a:cubicBezTo>
                  <a:cubicBezTo>
                    <a:pt x="43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5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lose/>
                  <a:moveTo>
                    <a:pt x="44" y="61"/>
                  </a:moveTo>
                  <a:cubicBezTo>
                    <a:pt x="44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lose/>
                  <a:moveTo>
                    <a:pt x="45" y="61"/>
                  </a:moveTo>
                  <a:cubicBezTo>
                    <a:pt x="46" y="62"/>
                    <a:pt x="46" y="64"/>
                    <a:pt x="47" y="64"/>
                  </a:cubicBezTo>
                  <a:cubicBezTo>
                    <a:pt x="47" y="64"/>
                    <a:pt x="46" y="63"/>
                    <a:pt x="45" y="62"/>
                  </a:cubicBezTo>
                  <a:cubicBezTo>
                    <a:pt x="48" y="62"/>
                    <a:pt x="50" y="63"/>
                    <a:pt x="52" y="64"/>
                  </a:cubicBezTo>
                  <a:cubicBezTo>
                    <a:pt x="50" y="65"/>
                    <a:pt x="49" y="66"/>
                    <a:pt x="48" y="67"/>
                  </a:cubicBezTo>
                  <a:cubicBezTo>
                    <a:pt x="47" y="67"/>
                    <a:pt x="46" y="67"/>
                    <a:pt x="46" y="67"/>
                  </a:cubicBezTo>
                  <a:cubicBezTo>
                    <a:pt x="46" y="65"/>
                    <a:pt x="45" y="63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lose/>
                  <a:moveTo>
                    <a:pt x="33" y="60"/>
                  </a:move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lose/>
                  <a:moveTo>
                    <a:pt x="27" y="59"/>
                  </a:moveTo>
                  <a:cubicBezTo>
                    <a:pt x="27" y="59"/>
                    <a:pt x="26" y="59"/>
                    <a:pt x="26" y="59"/>
                  </a:cubicBezTo>
                  <a:cubicBezTo>
                    <a:pt x="25" y="59"/>
                    <a:pt x="25" y="59"/>
                    <a:pt x="24" y="60"/>
                  </a:cubicBezTo>
                  <a:cubicBezTo>
                    <a:pt x="25" y="59"/>
                    <a:pt x="26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lose/>
                  <a:moveTo>
                    <a:pt x="41" y="61"/>
                  </a:moveTo>
                  <a:cubicBezTo>
                    <a:pt x="40" y="61"/>
                    <a:pt x="39" y="61"/>
                    <a:pt x="38" y="61"/>
                  </a:cubicBezTo>
                  <a:cubicBezTo>
                    <a:pt x="38" y="61"/>
                    <a:pt x="38" y="62"/>
                    <a:pt x="38" y="62"/>
                  </a:cubicBezTo>
                  <a:cubicBezTo>
                    <a:pt x="39" y="62"/>
                    <a:pt x="39" y="62"/>
                    <a:pt x="41" y="62"/>
                  </a:cubicBezTo>
                  <a:cubicBezTo>
                    <a:pt x="41" y="62"/>
                    <a:pt x="41" y="62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lose/>
                  <a:moveTo>
                    <a:pt x="38" y="61"/>
                  </a:moveTo>
                  <a:cubicBezTo>
                    <a:pt x="38" y="61"/>
                    <a:pt x="37" y="61"/>
                    <a:pt x="37" y="61"/>
                  </a:cubicBezTo>
                  <a:cubicBezTo>
                    <a:pt x="37" y="62"/>
                    <a:pt x="37" y="62"/>
                    <a:pt x="38" y="62"/>
                  </a:cubicBezTo>
                  <a:cubicBezTo>
                    <a:pt x="38" y="62"/>
                    <a:pt x="38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27" y="60"/>
                  </a:moveTo>
                  <a:cubicBezTo>
                    <a:pt x="29" y="60"/>
                    <a:pt x="30" y="60"/>
                    <a:pt x="31" y="61"/>
                  </a:cubicBezTo>
                  <a:cubicBezTo>
                    <a:pt x="27" y="62"/>
                    <a:pt x="28" y="62"/>
                    <a:pt x="24" y="62"/>
                  </a:cubicBezTo>
                  <a:cubicBezTo>
                    <a:pt x="24" y="62"/>
                    <a:pt x="25" y="62"/>
                    <a:pt x="27" y="62"/>
                  </a:cubicBezTo>
                  <a:cubicBezTo>
                    <a:pt x="27" y="62"/>
                    <a:pt x="26" y="62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9" y="62"/>
                    <a:pt x="31" y="62"/>
                    <a:pt x="33" y="62"/>
                  </a:cubicBezTo>
                  <a:cubicBezTo>
                    <a:pt x="31" y="63"/>
                    <a:pt x="29" y="64"/>
                    <a:pt x="29" y="64"/>
                  </a:cubicBezTo>
                  <a:cubicBezTo>
                    <a:pt x="34" y="62"/>
                    <a:pt x="32" y="62"/>
                    <a:pt x="37" y="63"/>
                  </a:cubicBezTo>
                  <a:cubicBezTo>
                    <a:pt x="35" y="65"/>
                    <a:pt x="33" y="67"/>
                    <a:pt x="31" y="68"/>
                  </a:cubicBezTo>
                  <a:cubicBezTo>
                    <a:pt x="31" y="68"/>
                    <a:pt x="31" y="67"/>
                    <a:pt x="31" y="67"/>
                  </a:cubicBezTo>
                  <a:cubicBezTo>
                    <a:pt x="31" y="67"/>
                    <a:pt x="31" y="68"/>
                    <a:pt x="31" y="68"/>
                  </a:cubicBezTo>
                  <a:cubicBezTo>
                    <a:pt x="29" y="70"/>
                    <a:pt x="28" y="71"/>
                    <a:pt x="28" y="71"/>
                  </a:cubicBezTo>
                  <a:cubicBezTo>
                    <a:pt x="29" y="70"/>
                    <a:pt x="30" y="69"/>
                    <a:pt x="31" y="69"/>
                  </a:cubicBezTo>
                  <a:cubicBezTo>
                    <a:pt x="31" y="70"/>
                    <a:pt x="31" y="71"/>
                    <a:pt x="32" y="73"/>
                  </a:cubicBezTo>
                  <a:cubicBezTo>
                    <a:pt x="29" y="71"/>
                    <a:pt x="27" y="70"/>
                    <a:pt x="24" y="68"/>
                  </a:cubicBezTo>
                  <a:cubicBezTo>
                    <a:pt x="24" y="68"/>
                    <a:pt x="24" y="64"/>
                    <a:pt x="24" y="64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3" y="68"/>
                    <a:pt x="23" y="68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1" y="66"/>
                    <a:pt x="20" y="64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0"/>
                    <a:pt x="26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lose/>
                  <a:moveTo>
                    <a:pt x="66" y="64"/>
                  </a:moveTo>
                  <a:cubicBezTo>
                    <a:pt x="65" y="65"/>
                    <a:pt x="64" y="65"/>
                    <a:pt x="64" y="65"/>
                  </a:cubicBezTo>
                  <a:cubicBezTo>
                    <a:pt x="65" y="65"/>
                    <a:pt x="66" y="66"/>
                    <a:pt x="67" y="66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8" y="64"/>
                    <a:pt x="67" y="64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lose/>
                  <a:moveTo>
                    <a:pt x="31" y="61"/>
                  </a:moveTo>
                  <a:cubicBezTo>
                    <a:pt x="32" y="61"/>
                    <a:pt x="34" y="61"/>
                    <a:pt x="35" y="61"/>
                  </a:cubicBezTo>
                  <a:cubicBezTo>
                    <a:pt x="34" y="62"/>
                    <a:pt x="34" y="62"/>
                    <a:pt x="33" y="62"/>
                  </a:cubicBezTo>
                  <a:cubicBezTo>
                    <a:pt x="31" y="62"/>
                    <a:pt x="29" y="62"/>
                    <a:pt x="28" y="62"/>
                  </a:cubicBezTo>
                  <a:cubicBezTo>
                    <a:pt x="29" y="62"/>
                    <a:pt x="30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lose/>
                  <a:moveTo>
                    <a:pt x="41" y="62"/>
                  </a:moveTo>
                  <a:cubicBezTo>
                    <a:pt x="41" y="62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lose/>
                  <a:moveTo>
                    <a:pt x="63" y="65"/>
                  </a:moveTo>
                  <a:cubicBezTo>
                    <a:pt x="64" y="65"/>
                    <a:pt x="65" y="66"/>
                    <a:pt x="67" y="66"/>
                  </a:cubicBezTo>
                  <a:cubicBezTo>
                    <a:pt x="66" y="67"/>
                    <a:pt x="65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2" y="69"/>
                    <a:pt x="61" y="69"/>
                    <a:pt x="60" y="70"/>
                  </a:cubicBezTo>
                  <a:cubicBezTo>
                    <a:pt x="59" y="69"/>
                    <a:pt x="58" y="69"/>
                    <a:pt x="57" y="69"/>
                  </a:cubicBezTo>
                  <a:cubicBezTo>
                    <a:pt x="59" y="68"/>
                    <a:pt x="62" y="68"/>
                    <a:pt x="65" y="67"/>
                  </a:cubicBezTo>
                  <a:cubicBezTo>
                    <a:pt x="65" y="67"/>
                    <a:pt x="63" y="67"/>
                    <a:pt x="60" y="68"/>
                  </a:cubicBezTo>
                  <a:cubicBezTo>
                    <a:pt x="59" y="68"/>
                    <a:pt x="58" y="68"/>
                    <a:pt x="56" y="68"/>
                  </a:cubicBezTo>
                  <a:cubicBezTo>
                    <a:pt x="57" y="68"/>
                    <a:pt x="59" y="67"/>
                    <a:pt x="60" y="67"/>
                  </a:cubicBezTo>
                  <a:cubicBezTo>
                    <a:pt x="63" y="66"/>
                    <a:pt x="60" y="67"/>
                    <a:pt x="64" y="65"/>
                  </a:cubicBezTo>
                  <a:cubicBezTo>
                    <a:pt x="64" y="65"/>
                    <a:pt x="62" y="66"/>
                    <a:pt x="62" y="66"/>
                  </a:cubicBezTo>
                  <a:cubicBezTo>
                    <a:pt x="62" y="66"/>
                    <a:pt x="63" y="66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lose/>
                  <a:moveTo>
                    <a:pt x="68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66" y="67"/>
                    <a:pt x="65" y="68"/>
                    <a:pt x="64" y="69"/>
                  </a:cubicBezTo>
                  <a:cubicBezTo>
                    <a:pt x="66" y="69"/>
                    <a:pt x="66" y="68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lose/>
                  <a:moveTo>
                    <a:pt x="61" y="64"/>
                  </a:moveTo>
                  <a:cubicBezTo>
                    <a:pt x="60" y="65"/>
                    <a:pt x="59" y="65"/>
                    <a:pt x="58" y="65"/>
                  </a:cubicBezTo>
                  <a:cubicBezTo>
                    <a:pt x="58" y="66"/>
                    <a:pt x="58" y="66"/>
                    <a:pt x="57" y="67"/>
                  </a:cubicBezTo>
                  <a:cubicBezTo>
                    <a:pt x="60" y="66"/>
                    <a:pt x="59" y="67"/>
                    <a:pt x="62" y="64"/>
                  </a:cubicBezTo>
                  <a:cubicBezTo>
                    <a:pt x="62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lose/>
                  <a:moveTo>
                    <a:pt x="70" y="67"/>
                  </a:moveTo>
                  <a:cubicBezTo>
                    <a:pt x="69" y="67"/>
                    <a:pt x="69" y="66"/>
                    <a:pt x="68" y="66"/>
                  </a:cubicBezTo>
                  <a:cubicBezTo>
                    <a:pt x="67" y="67"/>
                    <a:pt x="67" y="67"/>
                    <a:pt x="66" y="68"/>
                  </a:cubicBezTo>
                  <a:cubicBezTo>
                    <a:pt x="68" y="68"/>
                    <a:pt x="69" y="67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35" y="62"/>
                  </a:moveTo>
                  <a:cubicBezTo>
                    <a:pt x="35" y="62"/>
                    <a:pt x="36" y="62"/>
                    <a:pt x="37" y="62"/>
                  </a:cubicBezTo>
                  <a:cubicBezTo>
                    <a:pt x="36" y="62"/>
                    <a:pt x="35" y="62"/>
                    <a:pt x="34" y="62"/>
                  </a:cubicBezTo>
                  <a:cubicBezTo>
                    <a:pt x="34" y="62"/>
                    <a:pt x="34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lose/>
                  <a:moveTo>
                    <a:pt x="40" y="63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0" y="66"/>
                    <a:pt x="40" y="69"/>
                    <a:pt x="39" y="71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8" y="71"/>
                    <a:pt x="38" y="71"/>
                    <a:pt x="39" y="71"/>
                  </a:cubicBezTo>
                  <a:cubicBezTo>
                    <a:pt x="39" y="71"/>
                    <a:pt x="39" y="71"/>
                    <a:pt x="39" y="72"/>
                  </a:cubicBezTo>
                  <a:cubicBezTo>
                    <a:pt x="36" y="72"/>
                    <a:pt x="34" y="73"/>
                    <a:pt x="32" y="73"/>
                  </a:cubicBezTo>
                  <a:cubicBezTo>
                    <a:pt x="32" y="72"/>
                    <a:pt x="32" y="70"/>
                    <a:pt x="31" y="69"/>
                  </a:cubicBezTo>
                  <a:cubicBezTo>
                    <a:pt x="34" y="67"/>
                    <a:pt x="35" y="65"/>
                    <a:pt x="37" y="63"/>
                  </a:cubicBezTo>
                  <a:cubicBezTo>
                    <a:pt x="38" y="63"/>
                    <a:pt x="39" y="63"/>
                    <a:pt x="39" y="63"/>
                  </a:cubicBezTo>
                  <a:cubicBezTo>
                    <a:pt x="38" y="67"/>
                    <a:pt x="35" y="69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6" y="69"/>
                    <a:pt x="38" y="66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lose/>
                  <a:moveTo>
                    <a:pt x="55" y="66"/>
                  </a:moveTo>
                  <a:cubicBezTo>
                    <a:pt x="54" y="65"/>
                    <a:pt x="53" y="65"/>
                    <a:pt x="52" y="64"/>
                  </a:cubicBezTo>
                  <a:cubicBezTo>
                    <a:pt x="50" y="65"/>
                    <a:pt x="49" y="66"/>
                    <a:pt x="48" y="67"/>
                  </a:cubicBezTo>
                  <a:cubicBezTo>
                    <a:pt x="51" y="68"/>
                    <a:pt x="50" y="68"/>
                    <a:pt x="53" y="66"/>
                  </a:cubicBezTo>
                  <a:cubicBezTo>
                    <a:pt x="54" y="66"/>
                    <a:pt x="54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lose/>
                  <a:moveTo>
                    <a:pt x="55" y="66"/>
                  </a:moveTo>
                  <a:cubicBezTo>
                    <a:pt x="56" y="66"/>
                    <a:pt x="57" y="65"/>
                    <a:pt x="58" y="65"/>
                  </a:cubicBezTo>
                  <a:cubicBezTo>
                    <a:pt x="58" y="66"/>
                    <a:pt x="57" y="66"/>
                    <a:pt x="57" y="67"/>
                  </a:cubicBezTo>
                  <a:cubicBezTo>
                    <a:pt x="54" y="68"/>
                    <a:pt x="54" y="68"/>
                    <a:pt x="51" y="68"/>
                  </a:cubicBezTo>
                  <a:cubicBezTo>
                    <a:pt x="51" y="67"/>
                    <a:pt x="54" y="66"/>
                    <a:pt x="55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lose/>
                  <a:moveTo>
                    <a:pt x="42" y="65"/>
                  </a:moveTo>
                  <a:cubicBezTo>
                    <a:pt x="43" y="64"/>
                    <a:pt x="43" y="63"/>
                    <a:pt x="43" y="63"/>
                  </a:cubicBezTo>
                  <a:cubicBezTo>
                    <a:pt x="43" y="64"/>
                    <a:pt x="43" y="65"/>
                    <a:pt x="43" y="66"/>
                  </a:cubicBezTo>
                  <a:cubicBezTo>
                    <a:pt x="43" y="65"/>
                    <a:pt x="43" y="65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lose/>
                  <a:moveTo>
                    <a:pt x="18" y="62"/>
                  </a:move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lose/>
                  <a:moveTo>
                    <a:pt x="18" y="62"/>
                  </a:moveTo>
                  <a:cubicBezTo>
                    <a:pt x="18" y="62"/>
                    <a:pt x="18" y="62"/>
                    <a:pt x="18" y="62"/>
                  </a:cubicBezTo>
                  <a:cubicBezTo>
                    <a:pt x="17" y="62"/>
                    <a:pt x="16" y="63"/>
                    <a:pt x="15" y="63"/>
                  </a:cubicBezTo>
                  <a:cubicBezTo>
                    <a:pt x="16" y="64"/>
                    <a:pt x="18" y="65"/>
                    <a:pt x="20" y="66"/>
                  </a:cubicBezTo>
                  <a:cubicBezTo>
                    <a:pt x="20" y="66"/>
                    <a:pt x="18" y="63"/>
                    <a:pt x="18" y="63"/>
                  </a:cubicBezTo>
                  <a:cubicBezTo>
                    <a:pt x="18" y="63"/>
                    <a:pt x="18" y="63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lose/>
                  <a:moveTo>
                    <a:pt x="18" y="63"/>
                  </a:moveTo>
                  <a:cubicBezTo>
                    <a:pt x="18" y="63"/>
                    <a:pt x="18" y="63"/>
                    <a:pt x="18" y="63"/>
                  </a:cubicBezTo>
                  <a:cubicBezTo>
                    <a:pt x="19" y="63"/>
                    <a:pt x="19" y="63"/>
                    <a:pt x="19" y="64"/>
                  </a:cubicBezTo>
                  <a:cubicBezTo>
                    <a:pt x="19" y="63"/>
                    <a:pt x="19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lose/>
                  <a:moveTo>
                    <a:pt x="58" y="68"/>
                  </a:moveTo>
                  <a:cubicBezTo>
                    <a:pt x="55" y="68"/>
                    <a:pt x="56" y="68"/>
                    <a:pt x="55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7" y="69"/>
                    <a:pt x="56" y="69"/>
                    <a:pt x="60" y="68"/>
                  </a:cubicBezTo>
                  <a:cubicBezTo>
                    <a:pt x="59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  <a:moveTo>
                    <a:pt x="44" y="67"/>
                  </a:moveTo>
                  <a:cubicBezTo>
                    <a:pt x="43" y="67"/>
                    <a:pt x="43" y="67"/>
                    <a:pt x="42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3" y="67"/>
                    <a:pt x="43" y="68"/>
                    <a:pt x="44" y="68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lose/>
                  <a:moveTo>
                    <a:pt x="54" y="69"/>
                  </a:moveTo>
                  <a:cubicBezTo>
                    <a:pt x="54" y="69"/>
                    <a:pt x="55" y="69"/>
                    <a:pt x="56" y="69"/>
                  </a:cubicBezTo>
                  <a:cubicBezTo>
                    <a:pt x="55" y="69"/>
                    <a:pt x="55" y="69"/>
                    <a:pt x="54" y="7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lose/>
                  <a:moveTo>
                    <a:pt x="56" y="69"/>
                  </a:moveTo>
                  <a:cubicBezTo>
                    <a:pt x="57" y="69"/>
                    <a:pt x="58" y="69"/>
                    <a:pt x="59" y="70"/>
                  </a:cubicBezTo>
                  <a:cubicBezTo>
                    <a:pt x="58" y="70"/>
                    <a:pt x="56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5" y="69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lose/>
                  <a:moveTo>
                    <a:pt x="19" y="64"/>
                  </a:moveTo>
                  <a:cubicBezTo>
                    <a:pt x="19" y="64"/>
                    <a:pt x="20" y="66"/>
                    <a:pt x="21" y="67"/>
                  </a:cubicBezTo>
                  <a:cubicBezTo>
                    <a:pt x="22" y="67"/>
                    <a:pt x="22" y="67"/>
                    <a:pt x="23" y="68"/>
                  </a:cubicBezTo>
                  <a:cubicBezTo>
                    <a:pt x="22" y="66"/>
                    <a:pt x="20" y="64"/>
                    <a:pt x="18" y="62"/>
                  </a:cubicBezTo>
                  <a:cubicBezTo>
                    <a:pt x="19" y="63"/>
                    <a:pt x="19" y="63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lose/>
                  <a:moveTo>
                    <a:pt x="45" y="68"/>
                  </a:moveTo>
                  <a:cubicBezTo>
                    <a:pt x="45" y="68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8"/>
                    <a:pt x="45" y="68"/>
                    <a:pt x="45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5" y="68"/>
                    <a:pt x="45" y="68"/>
                  </a:cubicBezTo>
                  <a:close/>
                  <a:moveTo>
                    <a:pt x="45" y="68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9"/>
                    <a:pt x="46" y="69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7" y="68"/>
                    <a:pt x="47" y="68"/>
                    <a:pt x="48" y="68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6" y="69"/>
                    <a:pt x="46" y="69"/>
                    <a:pt x="45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5" y="68"/>
                    <a:pt x="45" y="68"/>
                  </a:cubicBezTo>
                  <a:close/>
                  <a:moveTo>
                    <a:pt x="50" y="69"/>
                  </a:moveTo>
                  <a:cubicBezTo>
                    <a:pt x="48" y="68"/>
                    <a:pt x="48" y="68"/>
                    <a:pt x="47" y="69"/>
                  </a:cubicBezTo>
                  <a:cubicBezTo>
                    <a:pt x="50" y="70"/>
                    <a:pt x="49" y="69"/>
                    <a:pt x="53" y="68"/>
                  </a:cubicBezTo>
                  <a:cubicBezTo>
                    <a:pt x="52" y="68"/>
                    <a:pt x="51" y="69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lose/>
                  <a:moveTo>
                    <a:pt x="54" y="70"/>
                  </a:moveTo>
                  <a:cubicBezTo>
                    <a:pt x="54" y="69"/>
                    <a:pt x="53" y="69"/>
                    <a:pt x="53" y="69"/>
                  </a:cubicBezTo>
                  <a:cubicBezTo>
                    <a:pt x="52" y="69"/>
                    <a:pt x="52" y="69"/>
                    <a:pt x="51" y="70"/>
                  </a:cubicBezTo>
                  <a:cubicBezTo>
                    <a:pt x="52" y="70"/>
                    <a:pt x="53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lose/>
                  <a:moveTo>
                    <a:pt x="54" y="70"/>
                  </a:moveTo>
                  <a:cubicBezTo>
                    <a:pt x="54" y="70"/>
                    <a:pt x="54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lose/>
                  <a:moveTo>
                    <a:pt x="50" y="69"/>
                  </a:moveTo>
                  <a:cubicBezTo>
                    <a:pt x="51" y="69"/>
                    <a:pt x="52" y="69"/>
                    <a:pt x="53" y="68"/>
                  </a:cubicBezTo>
                  <a:cubicBezTo>
                    <a:pt x="52" y="69"/>
                    <a:pt x="51" y="70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lose/>
                  <a:moveTo>
                    <a:pt x="42" y="69"/>
                  </a:moveTo>
                  <a:cubicBezTo>
                    <a:pt x="42" y="69"/>
                    <a:pt x="42" y="68"/>
                    <a:pt x="42" y="68"/>
                  </a:cubicBezTo>
                  <a:cubicBezTo>
                    <a:pt x="42" y="69"/>
                    <a:pt x="41" y="72"/>
                    <a:pt x="42" y="72"/>
                  </a:cubicBezTo>
                  <a:cubicBezTo>
                    <a:pt x="42" y="72"/>
                    <a:pt x="43" y="72"/>
                    <a:pt x="43" y="72"/>
                  </a:cubicBezTo>
                  <a:cubicBezTo>
                    <a:pt x="43" y="71"/>
                    <a:pt x="43" y="70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lose/>
                  <a:moveTo>
                    <a:pt x="56" y="71"/>
                  </a:moveTo>
                  <a:cubicBezTo>
                    <a:pt x="59" y="71"/>
                    <a:pt x="58" y="71"/>
                    <a:pt x="61" y="72"/>
                  </a:cubicBezTo>
                  <a:cubicBezTo>
                    <a:pt x="59" y="72"/>
                    <a:pt x="58" y="71"/>
                    <a:pt x="56" y="71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44" y="69"/>
                  </a:moveTo>
                  <a:cubicBezTo>
                    <a:pt x="44" y="69"/>
                    <a:pt x="43" y="69"/>
                    <a:pt x="42" y="69"/>
                  </a:cubicBezTo>
                  <a:cubicBezTo>
                    <a:pt x="43" y="70"/>
                    <a:pt x="43" y="71"/>
                    <a:pt x="43" y="72"/>
                  </a:cubicBezTo>
                  <a:cubicBezTo>
                    <a:pt x="43" y="72"/>
                    <a:pt x="44" y="72"/>
                    <a:pt x="44" y="72"/>
                  </a:cubicBezTo>
                  <a:cubicBezTo>
                    <a:pt x="44" y="71"/>
                    <a:pt x="44" y="70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lose/>
                  <a:moveTo>
                    <a:pt x="45" y="69"/>
                  </a:moveTo>
                  <a:cubicBezTo>
                    <a:pt x="45" y="69"/>
                    <a:pt x="45" y="69"/>
                    <a:pt x="45" y="69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6" y="70"/>
                    <a:pt x="46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lose/>
                  <a:moveTo>
                    <a:pt x="49" y="70"/>
                  </a:moveTo>
                  <a:cubicBezTo>
                    <a:pt x="49" y="70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lose/>
                  <a:moveTo>
                    <a:pt x="53" y="71"/>
                  </a:moveTo>
                  <a:cubicBezTo>
                    <a:pt x="52" y="71"/>
                    <a:pt x="50" y="70"/>
                    <a:pt x="49" y="71"/>
                  </a:cubicBezTo>
                  <a:cubicBezTo>
                    <a:pt x="52" y="72"/>
                    <a:pt x="55" y="73"/>
                    <a:pt x="57" y="74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4" y="71"/>
                    <a:pt x="53" y="71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lose/>
                  <a:moveTo>
                    <a:pt x="46" y="70"/>
                  </a:moveTo>
                  <a:cubicBezTo>
                    <a:pt x="46" y="70"/>
                    <a:pt x="47" y="70"/>
                    <a:pt x="47" y="70"/>
                  </a:cubicBezTo>
                  <a:cubicBezTo>
                    <a:pt x="47" y="70"/>
                    <a:pt x="46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8" y="70"/>
                  </a:moveTo>
                  <a:cubicBezTo>
                    <a:pt x="48" y="70"/>
                    <a:pt x="48" y="70"/>
                    <a:pt x="49" y="71"/>
                  </a:cubicBezTo>
                  <a:cubicBezTo>
                    <a:pt x="48" y="71"/>
                    <a:pt x="46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6" y="71"/>
                    <a:pt x="47" y="70"/>
                    <a:pt x="48" y="70"/>
                  </a:cubicBezTo>
                  <a:cubicBezTo>
                    <a:pt x="48" y="70"/>
                    <a:pt x="48" y="70"/>
                    <a:pt x="48" y="70"/>
                  </a:cubicBezTo>
                  <a:close/>
                  <a:moveTo>
                    <a:pt x="44" y="70"/>
                  </a:moveTo>
                  <a:cubicBezTo>
                    <a:pt x="44" y="70"/>
                    <a:pt x="44" y="70"/>
                    <a:pt x="44" y="70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5" y="71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lose/>
                  <a:moveTo>
                    <a:pt x="23" y="68"/>
                  </a:moveTo>
                  <a:cubicBezTo>
                    <a:pt x="22" y="68"/>
                    <a:pt x="22" y="67"/>
                    <a:pt x="21" y="67"/>
                  </a:cubicBezTo>
                  <a:cubicBezTo>
                    <a:pt x="22" y="68"/>
                    <a:pt x="22" y="68"/>
                    <a:pt x="23" y="69"/>
                  </a:cubicBezTo>
                  <a:cubicBezTo>
                    <a:pt x="23" y="69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lose/>
                  <a:moveTo>
                    <a:pt x="23" y="68"/>
                  </a:moveTo>
                  <a:cubicBezTo>
                    <a:pt x="23" y="68"/>
                    <a:pt x="24" y="69"/>
                    <a:pt x="24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3" y="69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lose/>
                  <a:moveTo>
                    <a:pt x="24" y="69"/>
                  </a:moveTo>
                  <a:cubicBezTo>
                    <a:pt x="24" y="68"/>
                    <a:pt x="24" y="68"/>
                    <a:pt x="23" y="68"/>
                  </a:cubicBezTo>
                  <a:cubicBezTo>
                    <a:pt x="24" y="68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lose/>
                  <a:moveTo>
                    <a:pt x="46" y="72"/>
                  </a:moveTo>
                  <a:cubicBezTo>
                    <a:pt x="46" y="72"/>
                    <a:pt x="46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lose/>
                  <a:moveTo>
                    <a:pt x="45" y="72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6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lose/>
                  <a:moveTo>
                    <a:pt x="45" y="72"/>
                  </a:moveTo>
                  <a:cubicBezTo>
                    <a:pt x="45" y="72"/>
                    <a:pt x="45" y="72"/>
                    <a:pt x="44" y="72"/>
                  </a:cubicBezTo>
                  <a:cubicBezTo>
                    <a:pt x="44" y="72"/>
                    <a:pt x="44" y="73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lose/>
                  <a:moveTo>
                    <a:pt x="24" y="69"/>
                  </a:moveTo>
                  <a:cubicBezTo>
                    <a:pt x="24" y="69"/>
                    <a:pt x="24" y="69"/>
                    <a:pt x="24" y="69"/>
                  </a:cubicBezTo>
                  <a:cubicBezTo>
                    <a:pt x="27" y="70"/>
                    <a:pt x="29" y="72"/>
                    <a:pt x="32" y="73"/>
                  </a:cubicBezTo>
                  <a:cubicBezTo>
                    <a:pt x="29" y="73"/>
                    <a:pt x="30" y="73"/>
                    <a:pt x="27" y="72"/>
                  </a:cubicBezTo>
                  <a:cubicBezTo>
                    <a:pt x="24" y="71"/>
                    <a:pt x="25" y="71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lose/>
                  <a:moveTo>
                    <a:pt x="43" y="72"/>
                  </a:moveTo>
                  <a:cubicBezTo>
                    <a:pt x="44" y="72"/>
                    <a:pt x="44" y="72"/>
                    <a:pt x="44" y="72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lose/>
                  <a:moveTo>
                    <a:pt x="45" y="73"/>
                  </a:moveTo>
                  <a:cubicBezTo>
                    <a:pt x="45" y="73"/>
                    <a:pt x="46" y="73"/>
                    <a:pt x="46" y="73"/>
                  </a:cubicBezTo>
                  <a:cubicBezTo>
                    <a:pt x="46" y="74"/>
                    <a:pt x="47" y="75"/>
                    <a:pt x="47" y="76"/>
                  </a:cubicBezTo>
                  <a:cubicBezTo>
                    <a:pt x="47" y="76"/>
                    <a:pt x="47" y="76"/>
                    <a:pt x="46" y="76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4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lose/>
                  <a:moveTo>
                    <a:pt x="42" y="72"/>
                  </a:moveTo>
                  <a:cubicBezTo>
                    <a:pt x="42" y="72"/>
                    <a:pt x="43" y="72"/>
                    <a:pt x="43" y="72"/>
                  </a:cubicBezTo>
                  <a:cubicBezTo>
                    <a:pt x="43" y="72"/>
                    <a:pt x="43" y="73"/>
                    <a:pt x="43" y="73"/>
                  </a:cubicBezTo>
                  <a:cubicBezTo>
                    <a:pt x="43" y="73"/>
                    <a:pt x="42" y="73"/>
                    <a:pt x="42" y="72"/>
                  </a:cubicBezTo>
                  <a:cubicBezTo>
                    <a:pt x="42" y="72"/>
                    <a:pt x="42" y="72"/>
                    <a:pt x="42" y="72"/>
                  </a:cubicBezTo>
                  <a:close/>
                  <a:moveTo>
                    <a:pt x="42" y="73"/>
                  </a:moveTo>
                  <a:cubicBezTo>
                    <a:pt x="42" y="73"/>
                    <a:pt x="42" y="73"/>
                    <a:pt x="42" y="73"/>
                  </a:cubicBezTo>
                  <a:cubicBezTo>
                    <a:pt x="42" y="73"/>
                    <a:pt x="43" y="73"/>
                    <a:pt x="43" y="74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2" y="73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lose/>
                  <a:moveTo>
                    <a:pt x="24" y="70"/>
                  </a:move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5" y="71"/>
                    <a:pt x="25" y="71"/>
                  </a:cubicBezTo>
                  <a:cubicBezTo>
                    <a:pt x="25" y="71"/>
                    <a:pt x="24" y="71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lose/>
                  <a:moveTo>
                    <a:pt x="44" y="73"/>
                  </a:moveTo>
                  <a:cubicBezTo>
                    <a:pt x="44" y="73"/>
                    <a:pt x="44" y="74"/>
                    <a:pt x="44" y="74"/>
                  </a:cubicBezTo>
                  <a:cubicBezTo>
                    <a:pt x="45" y="75"/>
                    <a:pt x="45" y="75"/>
                    <a:pt x="46" y="75"/>
                  </a:cubicBezTo>
                  <a:cubicBezTo>
                    <a:pt x="46" y="75"/>
                    <a:pt x="46" y="74"/>
                    <a:pt x="45" y="73"/>
                  </a:cubicBezTo>
                  <a:cubicBezTo>
                    <a:pt x="45" y="73"/>
                    <a:pt x="45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lose/>
                  <a:moveTo>
                    <a:pt x="16" y="70"/>
                  </a:moveTo>
                  <a:cubicBezTo>
                    <a:pt x="16" y="70"/>
                    <a:pt x="15" y="69"/>
                    <a:pt x="15" y="69"/>
                  </a:cubicBezTo>
                  <a:cubicBezTo>
                    <a:pt x="18" y="70"/>
                    <a:pt x="20" y="71"/>
                    <a:pt x="23" y="72"/>
                  </a:cubicBezTo>
                  <a:cubicBezTo>
                    <a:pt x="21" y="71"/>
                    <a:pt x="18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lose/>
                  <a:moveTo>
                    <a:pt x="43" y="74"/>
                  </a:moveTo>
                  <a:cubicBezTo>
                    <a:pt x="43" y="74"/>
                    <a:pt x="42" y="73"/>
                    <a:pt x="42" y="73"/>
                  </a:cubicBezTo>
                  <a:cubicBezTo>
                    <a:pt x="42" y="74"/>
                    <a:pt x="43" y="74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lose/>
                  <a:moveTo>
                    <a:pt x="42" y="74"/>
                  </a:moveTo>
                  <a:cubicBezTo>
                    <a:pt x="41" y="73"/>
                    <a:pt x="41" y="73"/>
                    <a:pt x="41" y="73"/>
                  </a:cubicBezTo>
                  <a:cubicBezTo>
                    <a:pt x="41" y="73"/>
                    <a:pt x="41" y="74"/>
                    <a:pt x="41" y="74"/>
                  </a:cubicBezTo>
                  <a:cubicBezTo>
                    <a:pt x="41" y="74"/>
                    <a:pt x="41" y="74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lose/>
                  <a:moveTo>
                    <a:pt x="43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4" y="74"/>
                    <a:pt x="44" y="74"/>
                    <a:pt x="44" y="75"/>
                  </a:cubicBezTo>
                  <a:cubicBezTo>
                    <a:pt x="44" y="74"/>
                    <a:pt x="44" y="74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lose/>
                  <a:moveTo>
                    <a:pt x="38" y="74"/>
                  </a:moveTo>
                  <a:cubicBezTo>
                    <a:pt x="38" y="73"/>
                    <a:pt x="38" y="73"/>
                    <a:pt x="38" y="73"/>
                  </a:cubicBezTo>
                  <a:cubicBezTo>
                    <a:pt x="37" y="73"/>
                    <a:pt x="36" y="73"/>
                    <a:pt x="35" y="74"/>
                  </a:cubicBezTo>
                  <a:cubicBezTo>
                    <a:pt x="36" y="74"/>
                    <a:pt x="37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41" y="74"/>
                  </a:moveTo>
                  <a:cubicBezTo>
                    <a:pt x="42" y="74"/>
                    <a:pt x="42" y="74"/>
                    <a:pt x="42" y="74"/>
                  </a:cubicBezTo>
                  <a:cubicBezTo>
                    <a:pt x="42" y="76"/>
                    <a:pt x="42" y="77"/>
                    <a:pt x="41" y="78"/>
                  </a:cubicBezTo>
                  <a:cubicBezTo>
                    <a:pt x="41" y="78"/>
                    <a:pt x="41" y="78"/>
                    <a:pt x="40" y="77"/>
                  </a:cubicBezTo>
                  <a:cubicBezTo>
                    <a:pt x="40" y="76"/>
                    <a:pt x="40" y="75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lose/>
                  <a:moveTo>
                    <a:pt x="24" y="72"/>
                  </a:moveTo>
                  <a:cubicBezTo>
                    <a:pt x="21" y="71"/>
                    <a:pt x="19" y="71"/>
                    <a:pt x="16" y="70"/>
                  </a:cubicBezTo>
                  <a:cubicBezTo>
                    <a:pt x="16" y="71"/>
                    <a:pt x="17" y="72"/>
                    <a:pt x="17" y="72"/>
                  </a:cubicBezTo>
                  <a:cubicBezTo>
                    <a:pt x="21" y="73"/>
                    <a:pt x="22" y="73"/>
                    <a:pt x="27" y="74"/>
                  </a:cubicBezTo>
                  <a:cubicBezTo>
                    <a:pt x="26" y="73"/>
                    <a:pt x="25" y="73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lose/>
                  <a:moveTo>
                    <a:pt x="25" y="72"/>
                  </a:moveTo>
                  <a:cubicBezTo>
                    <a:pt x="27" y="73"/>
                    <a:pt x="27" y="73"/>
                    <a:pt x="27" y="73"/>
                  </a:cubicBezTo>
                  <a:cubicBezTo>
                    <a:pt x="27" y="74"/>
                    <a:pt x="25" y="73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lose/>
                  <a:moveTo>
                    <a:pt x="35" y="74"/>
                  </a:move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4" y="74"/>
                  </a:cubicBezTo>
                  <a:cubicBezTo>
                    <a:pt x="34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4"/>
                  </a:cubicBezTo>
                  <a:close/>
                  <a:moveTo>
                    <a:pt x="27" y="73"/>
                  </a:moveTo>
                  <a:cubicBezTo>
                    <a:pt x="28" y="73"/>
                    <a:pt x="29" y="73"/>
                    <a:pt x="29" y="73"/>
                  </a:cubicBezTo>
                  <a:cubicBezTo>
                    <a:pt x="28" y="73"/>
                    <a:pt x="27" y="72"/>
                    <a:pt x="25" y="71"/>
                  </a:cubicBezTo>
                  <a:cubicBezTo>
                    <a:pt x="26" y="72"/>
                    <a:pt x="27" y="72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lose/>
                  <a:moveTo>
                    <a:pt x="46" y="76"/>
                  </a:moveTo>
                  <a:cubicBezTo>
                    <a:pt x="46" y="76"/>
                    <a:pt x="46" y="75"/>
                    <a:pt x="46" y="75"/>
                  </a:cubicBezTo>
                  <a:cubicBezTo>
                    <a:pt x="46" y="76"/>
                    <a:pt x="46" y="76"/>
                    <a:pt x="47" y="76"/>
                  </a:cubicBezTo>
                  <a:cubicBezTo>
                    <a:pt x="47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lose/>
                  <a:moveTo>
                    <a:pt x="10" y="71"/>
                  </a:moveTo>
                  <a:cubicBezTo>
                    <a:pt x="10" y="71"/>
                    <a:pt x="9" y="70"/>
                    <a:pt x="9" y="70"/>
                  </a:cubicBezTo>
                  <a:cubicBezTo>
                    <a:pt x="7" y="70"/>
                    <a:pt x="5" y="70"/>
                    <a:pt x="3" y="70"/>
                  </a:cubicBezTo>
                  <a:cubicBezTo>
                    <a:pt x="5" y="70"/>
                    <a:pt x="8" y="71"/>
                    <a:pt x="10" y="71"/>
                  </a:cubicBezTo>
                  <a:cubicBezTo>
                    <a:pt x="10" y="71"/>
                    <a:pt x="10" y="71"/>
                    <a:pt x="10" y="71"/>
                  </a:cubicBezTo>
                  <a:close/>
                  <a:moveTo>
                    <a:pt x="47" y="76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7"/>
                    <a:pt x="48" y="77"/>
                  </a:cubicBezTo>
                  <a:cubicBezTo>
                    <a:pt x="48" y="77"/>
                    <a:pt x="48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lose/>
                  <a:moveTo>
                    <a:pt x="37" y="75"/>
                  </a:moveTo>
                  <a:cubicBezTo>
                    <a:pt x="37" y="75"/>
                    <a:pt x="37" y="75"/>
                    <a:pt x="38" y="75"/>
                  </a:cubicBezTo>
                  <a:cubicBezTo>
                    <a:pt x="37" y="77"/>
                    <a:pt x="37" y="78"/>
                    <a:pt x="36" y="80"/>
                  </a:cubicBezTo>
                  <a:cubicBezTo>
                    <a:pt x="36" y="81"/>
                    <a:pt x="35" y="81"/>
                    <a:pt x="35" y="82"/>
                  </a:cubicBezTo>
                  <a:cubicBezTo>
                    <a:pt x="34" y="81"/>
                    <a:pt x="34" y="81"/>
                    <a:pt x="33" y="81"/>
                  </a:cubicBezTo>
                  <a:cubicBezTo>
                    <a:pt x="34" y="79"/>
                    <a:pt x="36" y="77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4" y="75"/>
                  </a:cubicBezTo>
                  <a:cubicBezTo>
                    <a:pt x="33" y="76"/>
                    <a:pt x="32" y="77"/>
                    <a:pt x="31" y="78"/>
                  </a:cubicBezTo>
                  <a:cubicBezTo>
                    <a:pt x="31" y="78"/>
                    <a:pt x="31" y="79"/>
                    <a:pt x="32" y="79"/>
                  </a:cubicBezTo>
                  <a:cubicBezTo>
                    <a:pt x="33" y="78"/>
                    <a:pt x="34" y="76"/>
                    <a:pt x="35" y="75"/>
                  </a:cubicBezTo>
                  <a:cubicBezTo>
                    <a:pt x="34" y="76"/>
                    <a:pt x="33" y="78"/>
                    <a:pt x="32" y="79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4" y="79"/>
                    <a:pt x="35" y="77"/>
                    <a:pt x="36" y="75"/>
                  </a:cubicBezTo>
                  <a:cubicBezTo>
                    <a:pt x="36" y="75"/>
                    <a:pt x="36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lose/>
                  <a:moveTo>
                    <a:pt x="34" y="75"/>
                  </a:moveTo>
                  <a:cubicBezTo>
                    <a:pt x="32" y="75"/>
                    <a:pt x="32" y="75"/>
                    <a:pt x="30" y="76"/>
                  </a:cubicBezTo>
                  <a:cubicBezTo>
                    <a:pt x="30" y="77"/>
                    <a:pt x="30" y="77"/>
                    <a:pt x="31" y="77"/>
                  </a:cubicBezTo>
                  <a:cubicBezTo>
                    <a:pt x="32" y="77"/>
                    <a:pt x="33" y="76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30" y="74"/>
                  </a:moveTo>
                  <a:cubicBezTo>
                    <a:pt x="27" y="74"/>
                    <a:pt x="28" y="74"/>
                    <a:pt x="26" y="76"/>
                  </a:cubicBezTo>
                  <a:cubicBezTo>
                    <a:pt x="27" y="76"/>
                    <a:pt x="28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30" y="75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lose/>
                  <a:moveTo>
                    <a:pt x="30" y="74"/>
                  </a:moveTo>
                  <a:cubicBezTo>
                    <a:pt x="31" y="75"/>
                    <a:pt x="31" y="75"/>
                    <a:pt x="32" y="75"/>
                  </a:cubicBezTo>
                  <a:cubicBezTo>
                    <a:pt x="31" y="75"/>
                    <a:pt x="30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30" y="75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lose/>
                  <a:moveTo>
                    <a:pt x="27" y="74"/>
                  </a:moveTo>
                  <a:cubicBezTo>
                    <a:pt x="26" y="74"/>
                    <a:pt x="25" y="74"/>
                    <a:pt x="24" y="74"/>
                  </a:cubicBezTo>
                  <a:cubicBezTo>
                    <a:pt x="23" y="74"/>
                    <a:pt x="22" y="75"/>
                    <a:pt x="22" y="75"/>
                  </a:cubicBezTo>
                  <a:cubicBezTo>
                    <a:pt x="21" y="75"/>
                    <a:pt x="21" y="76"/>
                    <a:pt x="20" y="76"/>
                  </a:cubicBezTo>
                  <a:cubicBezTo>
                    <a:pt x="22" y="76"/>
                    <a:pt x="24" y="76"/>
                    <a:pt x="25" y="76"/>
                  </a:cubicBezTo>
                  <a:cubicBezTo>
                    <a:pt x="26" y="75"/>
                    <a:pt x="26" y="75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  <a:moveTo>
                    <a:pt x="23" y="74"/>
                  </a:moveTo>
                  <a:cubicBezTo>
                    <a:pt x="23" y="74"/>
                    <a:pt x="22" y="74"/>
                    <a:pt x="2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lose/>
                  <a:moveTo>
                    <a:pt x="29" y="75"/>
                  </a:move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lose/>
                  <a:moveTo>
                    <a:pt x="29" y="75"/>
                  </a:moveTo>
                  <a:cubicBezTo>
                    <a:pt x="30" y="75"/>
                    <a:pt x="31" y="75"/>
                    <a:pt x="31" y="75"/>
                  </a:cubicBezTo>
                  <a:cubicBezTo>
                    <a:pt x="31" y="76"/>
                    <a:pt x="30" y="76"/>
                    <a:pt x="30" y="76"/>
                  </a:cubicBezTo>
                  <a:cubicBezTo>
                    <a:pt x="30" y="76"/>
                    <a:pt x="30" y="76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lose/>
                  <a:moveTo>
                    <a:pt x="29" y="75"/>
                  </a:moveTo>
                  <a:cubicBezTo>
                    <a:pt x="29" y="75"/>
                    <a:pt x="29" y="75"/>
                    <a:pt x="29" y="75"/>
                  </a:cubicBezTo>
                  <a:cubicBezTo>
                    <a:pt x="29" y="76"/>
                    <a:pt x="30" y="76"/>
                    <a:pt x="3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30" y="76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lose/>
                  <a:moveTo>
                    <a:pt x="29" y="75"/>
                  </a:moveTo>
                  <a:cubicBezTo>
                    <a:pt x="29" y="75"/>
                    <a:pt x="29" y="76"/>
                    <a:pt x="28" y="76"/>
                  </a:cubicBezTo>
                  <a:cubicBezTo>
                    <a:pt x="28" y="76"/>
                    <a:pt x="29" y="76"/>
                    <a:pt x="29" y="75"/>
                  </a:cubicBezTo>
                  <a:cubicBezTo>
                    <a:pt x="25" y="76"/>
                    <a:pt x="26" y="75"/>
                    <a:pt x="24" y="77"/>
                  </a:cubicBezTo>
                  <a:cubicBezTo>
                    <a:pt x="23" y="78"/>
                    <a:pt x="22" y="78"/>
                    <a:pt x="20" y="79"/>
                  </a:cubicBezTo>
                  <a:cubicBezTo>
                    <a:pt x="22" y="80"/>
                    <a:pt x="23" y="81"/>
                    <a:pt x="25" y="81"/>
                  </a:cubicBezTo>
                  <a:cubicBezTo>
                    <a:pt x="25" y="81"/>
                    <a:pt x="25" y="81"/>
                    <a:pt x="26" y="81"/>
                  </a:cubicBezTo>
                  <a:cubicBezTo>
                    <a:pt x="25" y="80"/>
                    <a:pt x="23" y="80"/>
                    <a:pt x="22" y="80"/>
                  </a:cubicBezTo>
                  <a:cubicBezTo>
                    <a:pt x="23" y="80"/>
                    <a:pt x="25" y="80"/>
                    <a:pt x="26" y="81"/>
                  </a:cubicBezTo>
                  <a:cubicBezTo>
                    <a:pt x="27" y="80"/>
                    <a:pt x="29" y="79"/>
                    <a:pt x="30" y="78"/>
                  </a:cubicBezTo>
                  <a:cubicBezTo>
                    <a:pt x="30" y="78"/>
                    <a:pt x="29" y="77"/>
                    <a:pt x="29" y="77"/>
                  </a:cubicBezTo>
                  <a:cubicBezTo>
                    <a:pt x="28" y="78"/>
                    <a:pt x="27" y="79"/>
                    <a:pt x="26" y="79"/>
                  </a:cubicBezTo>
                  <a:cubicBezTo>
                    <a:pt x="26" y="79"/>
                    <a:pt x="27" y="78"/>
                    <a:pt x="29" y="77"/>
                  </a:cubicBezTo>
                  <a:cubicBezTo>
                    <a:pt x="29" y="77"/>
                    <a:pt x="29" y="77"/>
                    <a:pt x="28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28" y="76"/>
                    <a:pt x="28" y="76"/>
                  </a:cubicBezTo>
                  <a:cubicBezTo>
                    <a:pt x="29" y="76"/>
                    <a:pt x="29" y="77"/>
                    <a:pt x="29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9" y="76"/>
                    <a:pt x="29" y="76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lose/>
                  <a:moveTo>
                    <a:pt x="30" y="76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6"/>
                  </a:cubicBezTo>
                  <a:cubicBezTo>
                    <a:pt x="30" y="76"/>
                    <a:pt x="30" y="76"/>
                    <a:pt x="30" y="76"/>
                  </a:cubicBezTo>
                  <a:close/>
                  <a:moveTo>
                    <a:pt x="30" y="77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lose/>
                  <a:moveTo>
                    <a:pt x="40" y="78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0" y="78"/>
                    <a:pt x="40" y="79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79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lose/>
                  <a:moveTo>
                    <a:pt x="30" y="77"/>
                  </a:moveTo>
                  <a:cubicBezTo>
                    <a:pt x="30" y="77"/>
                    <a:pt x="30" y="77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0" y="77"/>
                    <a:pt x="29" y="77"/>
                  </a:cubicBezTo>
                  <a:cubicBezTo>
                    <a:pt x="29" y="77"/>
                    <a:pt x="29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lose/>
                  <a:moveTo>
                    <a:pt x="30" y="77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78"/>
                    <a:pt x="31" y="78"/>
                    <a:pt x="31" y="78"/>
                  </a:cubicBezTo>
                  <a:cubicBezTo>
                    <a:pt x="30" y="78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lose/>
                  <a:moveTo>
                    <a:pt x="31" y="77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lose/>
                  <a:moveTo>
                    <a:pt x="20" y="76"/>
                  </a:moveTo>
                  <a:cubicBezTo>
                    <a:pt x="22" y="76"/>
                    <a:pt x="23" y="76"/>
                    <a:pt x="25" y="76"/>
                  </a:cubicBezTo>
                  <a:cubicBezTo>
                    <a:pt x="24" y="77"/>
                    <a:pt x="22" y="78"/>
                    <a:pt x="20" y="79"/>
                  </a:cubicBezTo>
                  <a:cubicBezTo>
                    <a:pt x="20" y="79"/>
                    <a:pt x="19" y="79"/>
                    <a:pt x="19" y="78"/>
                  </a:cubicBezTo>
                  <a:cubicBezTo>
                    <a:pt x="19" y="79"/>
                    <a:pt x="20" y="79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2"/>
                    <a:pt x="23" y="83"/>
                  </a:cubicBezTo>
                  <a:cubicBezTo>
                    <a:pt x="23" y="83"/>
                    <a:pt x="24" y="82"/>
                    <a:pt x="25" y="82"/>
                  </a:cubicBezTo>
                  <a:cubicBezTo>
                    <a:pt x="26" y="82"/>
                    <a:pt x="27" y="83"/>
                    <a:pt x="29" y="84"/>
                  </a:cubicBezTo>
                  <a:cubicBezTo>
                    <a:pt x="28" y="84"/>
                    <a:pt x="27" y="85"/>
                    <a:pt x="26" y="85"/>
                  </a:cubicBezTo>
                  <a:cubicBezTo>
                    <a:pt x="24" y="84"/>
                    <a:pt x="23" y="84"/>
                    <a:pt x="21" y="83"/>
                  </a:cubicBezTo>
                  <a:cubicBezTo>
                    <a:pt x="19" y="82"/>
                    <a:pt x="17" y="82"/>
                    <a:pt x="16" y="81"/>
                  </a:cubicBezTo>
                  <a:cubicBezTo>
                    <a:pt x="15" y="81"/>
                    <a:pt x="15" y="81"/>
                    <a:pt x="15" y="80"/>
                  </a:cubicBezTo>
                  <a:cubicBezTo>
                    <a:pt x="17" y="79"/>
                    <a:pt x="18" y="78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lose/>
                  <a:moveTo>
                    <a:pt x="41" y="79"/>
                  </a:move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80"/>
                    <a:pt x="41" y="80"/>
                  </a:cubicBezTo>
                  <a:cubicBezTo>
                    <a:pt x="41" y="80"/>
                    <a:pt x="41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lose/>
                  <a:moveTo>
                    <a:pt x="30" y="78"/>
                  </a:moveTo>
                  <a:cubicBezTo>
                    <a:pt x="30" y="78"/>
                    <a:pt x="30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0" y="78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lose/>
                  <a:moveTo>
                    <a:pt x="41" y="80"/>
                  </a:moveTo>
                  <a:cubicBezTo>
                    <a:pt x="41" y="80"/>
                    <a:pt x="41" y="80"/>
                    <a:pt x="41" y="79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lose/>
                  <a:moveTo>
                    <a:pt x="31" y="79"/>
                  </a:moveTo>
                  <a:cubicBezTo>
                    <a:pt x="31" y="78"/>
                    <a:pt x="30" y="78"/>
                    <a:pt x="30" y="78"/>
                  </a:cubicBezTo>
                  <a:cubicBezTo>
                    <a:pt x="29" y="79"/>
                    <a:pt x="27" y="80"/>
                    <a:pt x="26" y="81"/>
                  </a:cubicBezTo>
                  <a:cubicBezTo>
                    <a:pt x="28" y="81"/>
                    <a:pt x="29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cubicBezTo>
                    <a:pt x="31" y="81"/>
                    <a:pt x="31" y="80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lose/>
                  <a:moveTo>
                    <a:pt x="41" y="80"/>
                  </a:move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2" y="80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1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lose/>
                  <a:moveTo>
                    <a:pt x="54" y="82"/>
                  </a:moveTo>
                  <a:cubicBezTo>
                    <a:pt x="56" y="82"/>
                    <a:pt x="57" y="82"/>
                    <a:pt x="59" y="82"/>
                  </a:cubicBezTo>
                  <a:cubicBezTo>
                    <a:pt x="55" y="84"/>
                    <a:pt x="56" y="84"/>
                    <a:pt x="53" y="84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lose/>
                  <a:moveTo>
                    <a:pt x="32" y="79"/>
                  </a:moveTo>
                  <a:cubicBezTo>
                    <a:pt x="32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2" y="80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lose/>
                  <a:moveTo>
                    <a:pt x="40" y="81"/>
                  </a:moveTo>
                  <a:cubicBezTo>
                    <a:pt x="40" y="81"/>
                    <a:pt x="39" y="80"/>
                    <a:pt x="39" y="80"/>
                  </a:cubicBezTo>
                  <a:cubicBezTo>
                    <a:pt x="39" y="81"/>
                    <a:pt x="39" y="81"/>
                    <a:pt x="39" y="82"/>
                  </a:cubicBezTo>
                  <a:cubicBezTo>
                    <a:pt x="39" y="82"/>
                    <a:pt x="39" y="82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  <a:moveTo>
                    <a:pt x="42" y="81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44" y="82"/>
                    <a:pt x="45" y="83"/>
                    <a:pt x="47" y="84"/>
                  </a:cubicBezTo>
                  <a:cubicBezTo>
                    <a:pt x="47" y="84"/>
                    <a:pt x="46" y="84"/>
                    <a:pt x="46" y="84"/>
                  </a:cubicBezTo>
                  <a:cubicBezTo>
                    <a:pt x="45" y="84"/>
                    <a:pt x="43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lose/>
                  <a:moveTo>
                    <a:pt x="32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0"/>
                    <a:pt x="33" y="81"/>
                  </a:cubicBezTo>
                  <a:cubicBezTo>
                    <a:pt x="33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lose/>
                  <a:moveTo>
                    <a:pt x="40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  <a:moveTo>
                    <a:pt x="41" y="81"/>
                  </a:moveTo>
                  <a:cubicBezTo>
                    <a:pt x="41" y="81"/>
                    <a:pt x="41" y="81"/>
                    <a:pt x="41" y="81"/>
                  </a:cubicBezTo>
                  <a:cubicBezTo>
                    <a:pt x="41" y="84"/>
                    <a:pt x="41" y="86"/>
                    <a:pt x="41" y="89"/>
                  </a:cubicBezTo>
                  <a:cubicBezTo>
                    <a:pt x="41" y="88"/>
                    <a:pt x="38" y="86"/>
                    <a:pt x="38" y="85"/>
                  </a:cubicBezTo>
                  <a:cubicBezTo>
                    <a:pt x="38" y="85"/>
                    <a:pt x="39" y="83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40" y="82"/>
                    <a:pt x="40" y="83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3"/>
                    <a:pt x="40" y="82"/>
                    <a:pt x="40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2"/>
                    <a:pt x="40" y="82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lose/>
                  <a:moveTo>
                    <a:pt x="61" y="84"/>
                  </a:moveTo>
                  <a:cubicBezTo>
                    <a:pt x="61" y="84"/>
                    <a:pt x="60" y="84"/>
                    <a:pt x="60" y="84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58" y="85"/>
                    <a:pt x="57" y="85"/>
                    <a:pt x="55" y="85"/>
                  </a:cubicBezTo>
                  <a:cubicBezTo>
                    <a:pt x="55" y="85"/>
                    <a:pt x="55" y="84"/>
                    <a:pt x="56" y="84"/>
                  </a:cubicBezTo>
                  <a:cubicBezTo>
                    <a:pt x="57" y="84"/>
                    <a:pt x="59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close/>
                  <a:moveTo>
                    <a:pt x="50" y="82"/>
                  </a:moveTo>
                  <a:cubicBezTo>
                    <a:pt x="49" y="82"/>
                    <a:pt x="47" y="82"/>
                    <a:pt x="46" y="83"/>
                  </a:cubicBezTo>
                  <a:cubicBezTo>
                    <a:pt x="50" y="84"/>
                    <a:pt x="48" y="84"/>
                    <a:pt x="53" y="84"/>
                  </a:cubicBezTo>
                  <a:cubicBezTo>
                    <a:pt x="53" y="83"/>
                    <a:pt x="53" y="83"/>
                    <a:pt x="54" y="82"/>
                  </a:cubicBezTo>
                  <a:cubicBezTo>
                    <a:pt x="53" y="82"/>
                    <a:pt x="51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lose/>
                  <a:moveTo>
                    <a:pt x="41" y="82"/>
                  </a:moveTo>
                  <a:cubicBezTo>
                    <a:pt x="41" y="82"/>
                    <a:pt x="41" y="82"/>
                    <a:pt x="41" y="82"/>
                  </a:cubicBezTo>
                  <a:cubicBezTo>
                    <a:pt x="41" y="83"/>
                    <a:pt x="41" y="88"/>
                    <a:pt x="41" y="89"/>
                  </a:cubicBezTo>
                  <a:cubicBezTo>
                    <a:pt x="42" y="90"/>
                    <a:pt x="43" y="91"/>
                    <a:pt x="44" y="91"/>
                  </a:cubicBezTo>
                  <a:cubicBezTo>
                    <a:pt x="43" y="89"/>
                    <a:pt x="42" y="87"/>
                    <a:pt x="42" y="85"/>
                  </a:cubicBezTo>
                  <a:cubicBezTo>
                    <a:pt x="42" y="85"/>
                    <a:pt x="41" y="86"/>
                    <a:pt x="41" y="86"/>
                  </a:cubicBezTo>
                  <a:cubicBezTo>
                    <a:pt x="42" y="84"/>
                    <a:pt x="41" y="84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lose/>
                  <a:moveTo>
                    <a:pt x="42" y="82"/>
                  </a:moveTo>
                  <a:cubicBezTo>
                    <a:pt x="42" y="82"/>
                    <a:pt x="42" y="82"/>
                    <a:pt x="41" y="82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lose/>
                  <a:moveTo>
                    <a:pt x="32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3" y="81"/>
                    <a:pt x="33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lose/>
                  <a:moveTo>
                    <a:pt x="35" y="82"/>
                  </a:moveTo>
                  <a:cubicBezTo>
                    <a:pt x="35" y="81"/>
                    <a:pt x="36" y="81"/>
                    <a:pt x="36" y="80"/>
                  </a:cubicBezTo>
                  <a:cubicBezTo>
                    <a:pt x="36" y="83"/>
                    <a:pt x="36" y="83"/>
                    <a:pt x="35" y="83"/>
                  </a:cubicBezTo>
                  <a:cubicBezTo>
                    <a:pt x="35" y="83"/>
                    <a:pt x="35" y="83"/>
                    <a:pt x="34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6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lose/>
                  <a:moveTo>
                    <a:pt x="32" y="81"/>
                  </a:moveTo>
                  <a:cubicBezTo>
                    <a:pt x="34" y="82"/>
                    <a:pt x="33" y="81"/>
                    <a:pt x="34" y="82"/>
                  </a:cubicBezTo>
                  <a:cubicBezTo>
                    <a:pt x="34" y="83"/>
                    <a:pt x="34" y="83"/>
                    <a:pt x="33" y="83"/>
                  </a:cubicBezTo>
                  <a:cubicBezTo>
                    <a:pt x="33" y="83"/>
                    <a:pt x="33" y="83"/>
                    <a:pt x="32" y="82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lose/>
                  <a:moveTo>
                    <a:pt x="34" y="82"/>
                  </a:moveTo>
                  <a:cubicBezTo>
                    <a:pt x="34" y="82"/>
                    <a:pt x="34" y="82"/>
                    <a:pt x="35" y="82"/>
                  </a:cubicBezTo>
                  <a:cubicBezTo>
                    <a:pt x="35" y="82"/>
                    <a:pt x="35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lose/>
                  <a:moveTo>
                    <a:pt x="53" y="84"/>
                  </a:moveTo>
                  <a:cubicBezTo>
                    <a:pt x="54" y="84"/>
                    <a:pt x="54" y="84"/>
                    <a:pt x="55" y="84"/>
                  </a:cubicBezTo>
                  <a:cubicBezTo>
                    <a:pt x="54" y="85"/>
                    <a:pt x="54" y="85"/>
                    <a:pt x="53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4"/>
                    <a:pt x="53" y="84"/>
                  </a:cubicBezTo>
                  <a:cubicBezTo>
                    <a:pt x="53" y="84"/>
                    <a:pt x="53" y="84"/>
                    <a:pt x="53" y="84"/>
                  </a:cubicBezTo>
                  <a:close/>
                  <a:moveTo>
                    <a:pt x="49" y="84"/>
                  </a:moveTo>
                  <a:cubicBezTo>
                    <a:pt x="50" y="84"/>
                    <a:pt x="51" y="84"/>
                    <a:pt x="52" y="84"/>
                  </a:cubicBezTo>
                  <a:cubicBezTo>
                    <a:pt x="52" y="84"/>
                    <a:pt x="52" y="85"/>
                    <a:pt x="52" y="85"/>
                  </a:cubicBezTo>
                  <a:cubicBezTo>
                    <a:pt x="51" y="85"/>
                    <a:pt x="50" y="85"/>
                    <a:pt x="49" y="84"/>
                  </a:cubicBezTo>
                  <a:cubicBezTo>
                    <a:pt x="49" y="84"/>
                    <a:pt x="49" y="84"/>
                    <a:pt x="49" y="84"/>
                  </a:cubicBezTo>
                  <a:close/>
                  <a:moveTo>
                    <a:pt x="64" y="86"/>
                  </a:moveTo>
                  <a:cubicBezTo>
                    <a:pt x="63" y="86"/>
                    <a:pt x="63" y="86"/>
                    <a:pt x="63" y="87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4" y="86"/>
                    <a:pt x="64" y="86"/>
                    <a:pt x="64" y="86"/>
                  </a:cubicBezTo>
                  <a:close/>
                  <a:moveTo>
                    <a:pt x="54" y="85"/>
                  </a:moveTo>
                  <a:cubicBezTo>
                    <a:pt x="56" y="85"/>
                    <a:pt x="57" y="85"/>
                    <a:pt x="58" y="85"/>
                  </a:cubicBezTo>
                  <a:cubicBezTo>
                    <a:pt x="57" y="85"/>
                    <a:pt x="56" y="85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lose/>
                  <a:moveTo>
                    <a:pt x="58" y="86"/>
                  </a:moveTo>
                  <a:cubicBezTo>
                    <a:pt x="59" y="86"/>
                    <a:pt x="61" y="86"/>
                    <a:pt x="63" y="86"/>
                  </a:cubicBezTo>
                  <a:cubicBezTo>
                    <a:pt x="62" y="87"/>
                    <a:pt x="61" y="87"/>
                    <a:pt x="60" y="88"/>
                  </a:cubicBezTo>
                  <a:cubicBezTo>
                    <a:pt x="59" y="87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lose/>
                  <a:moveTo>
                    <a:pt x="53" y="85"/>
                  </a:move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4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lose/>
                  <a:moveTo>
                    <a:pt x="58" y="86"/>
                  </a:moveTo>
                  <a:cubicBezTo>
                    <a:pt x="56" y="85"/>
                    <a:pt x="55" y="86"/>
                    <a:pt x="54" y="86"/>
                  </a:cubicBezTo>
                  <a:cubicBezTo>
                    <a:pt x="53" y="86"/>
                    <a:pt x="52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2" y="87"/>
                    <a:pt x="54" y="87"/>
                    <a:pt x="55" y="88"/>
                  </a:cubicBezTo>
                  <a:cubicBezTo>
                    <a:pt x="56" y="88"/>
                    <a:pt x="57" y="88"/>
                    <a:pt x="57" y="89"/>
                  </a:cubicBezTo>
                  <a:cubicBezTo>
                    <a:pt x="58" y="88"/>
                    <a:pt x="59" y="88"/>
                    <a:pt x="60" y="88"/>
                  </a:cubicBezTo>
                  <a:cubicBezTo>
                    <a:pt x="59" y="87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lose/>
                  <a:moveTo>
                    <a:pt x="46" y="84"/>
                  </a:moveTo>
                  <a:cubicBezTo>
                    <a:pt x="47" y="84"/>
                    <a:pt x="48" y="84"/>
                    <a:pt x="48" y="85"/>
                  </a:cubicBezTo>
                  <a:cubicBezTo>
                    <a:pt x="48" y="85"/>
                    <a:pt x="49" y="85"/>
                    <a:pt x="49" y="85"/>
                  </a:cubicBezTo>
                  <a:cubicBezTo>
                    <a:pt x="47" y="85"/>
                    <a:pt x="47" y="85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lose/>
                  <a:moveTo>
                    <a:pt x="31" y="82"/>
                  </a:moveTo>
                  <a:cubicBezTo>
                    <a:pt x="31" y="82"/>
                    <a:pt x="31" y="82"/>
                    <a:pt x="32" y="82"/>
                  </a:cubicBezTo>
                  <a:cubicBezTo>
                    <a:pt x="32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lose/>
                  <a:moveTo>
                    <a:pt x="30" y="82"/>
                  </a:moveTo>
                  <a:cubicBezTo>
                    <a:pt x="29" y="82"/>
                    <a:pt x="27" y="81"/>
                    <a:pt x="26" y="81"/>
                  </a:cubicBezTo>
                  <a:cubicBezTo>
                    <a:pt x="26" y="81"/>
                    <a:pt x="25" y="81"/>
                    <a:pt x="25" y="82"/>
                  </a:cubicBezTo>
                  <a:cubicBezTo>
                    <a:pt x="26" y="82"/>
                    <a:pt x="29" y="84"/>
                    <a:pt x="29" y="84"/>
                  </a:cubicBezTo>
                  <a:cubicBezTo>
                    <a:pt x="30" y="85"/>
                    <a:pt x="31" y="83"/>
                    <a:pt x="31" y="83"/>
                  </a:cubicBezTo>
                  <a:cubicBezTo>
                    <a:pt x="30" y="82"/>
                    <a:pt x="29" y="83"/>
                    <a:pt x="28" y="83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lose/>
                  <a:moveTo>
                    <a:pt x="32" y="82"/>
                  </a:moveTo>
                  <a:cubicBezTo>
                    <a:pt x="32" y="82"/>
                    <a:pt x="32" y="82"/>
                    <a:pt x="32" y="82"/>
                  </a:cubicBezTo>
                  <a:cubicBezTo>
                    <a:pt x="32" y="82"/>
                    <a:pt x="32" y="82"/>
                    <a:pt x="32" y="83"/>
                  </a:cubicBezTo>
                  <a:cubicBezTo>
                    <a:pt x="32" y="83"/>
                    <a:pt x="32" y="83"/>
                    <a:pt x="32" y="82"/>
                  </a:cubicBezTo>
                  <a:cubicBezTo>
                    <a:pt x="32" y="82"/>
                    <a:pt x="32" y="82"/>
                    <a:pt x="32" y="82"/>
                  </a:cubicBezTo>
                  <a:close/>
                  <a:moveTo>
                    <a:pt x="35" y="83"/>
                  </a:moveTo>
                  <a:cubicBezTo>
                    <a:pt x="35" y="83"/>
                    <a:pt x="34" y="83"/>
                    <a:pt x="34" y="82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lose/>
                  <a:moveTo>
                    <a:pt x="32" y="83"/>
                  </a:moveTo>
                  <a:cubicBezTo>
                    <a:pt x="32" y="83"/>
                    <a:pt x="32" y="83"/>
                    <a:pt x="31" y="83"/>
                  </a:cubicBezTo>
                  <a:cubicBezTo>
                    <a:pt x="31" y="83"/>
                    <a:pt x="31" y="84"/>
                    <a:pt x="30" y="84"/>
                  </a:cubicBezTo>
                  <a:cubicBezTo>
                    <a:pt x="31" y="84"/>
                    <a:pt x="32" y="84"/>
                    <a:pt x="33" y="84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lose/>
                  <a:moveTo>
                    <a:pt x="49" y="85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lose/>
                  <a:moveTo>
                    <a:pt x="50" y="85"/>
                  </a:move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0" y="86"/>
                    <a:pt x="51" y="86"/>
                  </a:cubicBezTo>
                  <a:cubicBezTo>
                    <a:pt x="51" y="86"/>
                    <a:pt x="50" y="85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50" y="85"/>
                  </a:moveTo>
                  <a:cubicBezTo>
                    <a:pt x="50" y="85"/>
                    <a:pt x="49" y="85"/>
                    <a:pt x="49" y="85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1" y="87"/>
                    <a:pt x="53" y="87"/>
                    <a:pt x="55" y="88"/>
                  </a:cubicBezTo>
                  <a:cubicBezTo>
                    <a:pt x="54" y="87"/>
                    <a:pt x="53" y="87"/>
                    <a:pt x="51" y="86"/>
                  </a:cubicBezTo>
                  <a:cubicBezTo>
                    <a:pt x="52" y="86"/>
                    <a:pt x="52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1" y="86"/>
                    <a:pt x="50" y="86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49" y="85"/>
                  </a:moveTo>
                  <a:cubicBezTo>
                    <a:pt x="49" y="86"/>
                    <a:pt x="48" y="86"/>
                    <a:pt x="48" y="86"/>
                  </a:cubicBezTo>
                  <a:cubicBezTo>
                    <a:pt x="48" y="86"/>
                    <a:pt x="49" y="86"/>
                    <a:pt x="49" y="86"/>
                  </a:cubicBezTo>
                  <a:cubicBezTo>
                    <a:pt x="49" y="86"/>
                    <a:pt x="49" y="86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lose/>
                  <a:moveTo>
                    <a:pt x="14" y="81"/>
                  </a:moveTo>
                  <a:cubicBezTo>
                    <a:pt x="14" y="81"/>
                    <a:pt x="14" y="81"/>
                    <a:pt x="14" y="80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lose/>
                  <a:moveTo>
                    <a:pt x="3" y="79"/>
                  </a:moveTo>
                  <a:cubicBezTo>
                    <a:pt x="4" y="79"/>
                    <a:pt x="4" y="79"/>
                    <a:pt x="4" y="80"/>
                  </a:cubicBezTo>
                  <a:cubicBezTo>
                    <a:pt x="5" y="79"/>
                    <a:pt x="2" y="78"/>
                    <a:pt x="2" y="78"/>
                  </a:cubicBezTo>
                  <a:cubicBezTo>
                    <a:pt x="2" y="78"/>
                    <a:pt x="3" y="78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lose/>
                  <a:moveTo>
                    <a:pt x="15" y="81"/>
                  </a:moveTo>
                  <a:cubicBezTo>
                    <a:pt x="13" y="81"/>
                    <a:pt x="14" y="81"/>
                    <a:pt x="12" y="82"/>
                  </a:cubicBezTo>
                  <a:cubicBezTo>
                    <a:pt x="15" y="84"/>
                    <a:pt x="14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3"/>
                    <a:pt x="16" y="82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lose/>
                  <a:moveTo>
                    <a:pt x="60" y="88"/>
                  </a:moveTo>
                  <a:cubicBezTo>
                    <a:pt x="61" y="87"/>
                    <a:pt x="61" y="87"/>
                    <a:pt x="62" y="87"/>
                  </a:cubicBezTo>
                  <a:cubicBezTo>
                    <a:pt x="61" y="87"/>
                    <a:pt x="61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lose/>
                  <a:moveTo>
                    <a:pt x="7" y="81"/>
                  </a:moveTo>
                  <a:cubicBezTo>
                    <a:pt x="6" y="80"/>
                    <a:pt x="6" y="80"/>
                    <a:pt x="6" y="79"/>
                  </a:cubicBezTo>
                  <a:cubicBezTo>
                    <a:pt x="8" y="80"/>
                    <a:pt x="10" y="81"/>
                    <a:pt x="12" y="82"/>
                  </a:cubicBezTo>
                  <a:cubicBezTo>
                    <a:pt x="11" y="82"/>
                    <a:pt x="11" y="83"/>
                    <a:pt x="10" y="82"/>
                  </a:cubicBezTo>
                  <a:cubicBezTo>
                    <a:pt x="9" y="82"/>
                    <a:pt x="8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lose/>
                  <a:moveTo>
                    <a:pt x="60" y="88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9" y="89"/>
                    <a:pt x="59" y="89"/>
                  </a:cubicBezTo>
                  <a:cubicBezTo>
                    <a:pt x="60" y="89"/>
                    <a:pt x="60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4"/>
                    <a:pt x="34" y="8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5"/>
                    <a:pt x="35" y="85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lose/>
                  <a:moveTo>
                    <a:pt x="46" y="85"/>
                  </a:moveTo>
                  <a:cubicBezTo>
                    <a:pt x="47" y="86"/>
                    <a:pt x="48" y="87"/>
                    <a:pt x="49" y="87"/>
                  </a:cubicBezTo>
                  <a:cubicBezTo>
                    <a:pt x="49" y="88"/>
                    <a:pt x="50" y="88"/>
                    <a:pt x="50" y="89"/>
                  </a:cubicBezTo>
                  <a:cubicBezTo>
                    <a:pt x="48" y="88"/>
                    <a:pt x="47" y="87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lose/>
                  <a:moveTo>
                    <a:pt x="50" y="87"/>
                  </a:moveTo>
                  <a:cubicBezTo>
                    <a:pt x="50" y="87"/>
                    <a:pt x="52" y="90"/>
                    <a:pt x="53" y="90"/>
                  </a:cubicBezTo>
                  <a:cubicBezTo>
                    <a:pt x="52" y="90"/>
                    <a:pt x="51" y="89"/>
                    <a:pt x="50" y="89"/>
                  </a:cubicBezTo>
                  <a:cubicBezTo>
                    <a:pt x="50" y="88"/>
                    <a:pt x="50" y="88"/>
                    <a:pt x="50" y="87"/>
                  </a:cubicBezTo>
                  <a:cubicBezTo>
                    <a:pt x="50" y="87"/>
                    <a:pt x="50" y="87"/>
                    <a:pt x="50" y="87"/>
                  </a:cubicBezTo>
                  <a:close/>
                  <a:moveTo>
                    <a:pt x="62" y="89"/>
                  </a:moveTo>
                  <a:cubicBezTo>
                    <a:pt x="62" y="89"/>
                    <a:pt x="61" y="89"/>
                    <a:pt x="61" y="88"/>
                  </a:cubicBezTo>
                  <a:cubicBezTo>
                    <a:pt x="60" y="88"/>
                    <a:pt x="60" y="89"/>
                    <a:pt x="60" y="89"/>
                  </a:cubicBezTo>
                  <a:cubicBezTo>
                    <a:pt x="61" y="89"/>
                    <a:pt x="61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lose/>
                  <a:moveTo>
                    <a:pt x="17" y="83"/>
                  </a:moveTo>
                  <a:cubicBezTo>
                    <a:pt x="17" y="83"/>
                    <a:pt x="16" y="82"/>
                    <a:pt x="16" y="82"/>
                  </a:cubicBezTo>
                  <a:cubicBezTo>
                    <a:pt x="19" y="82"/>
                    <a:pt x="22" y="83"/>
                    <a:pt x="25" y="85"/>
                  </a:cubicBezTo>
                  <a:cubicBezTo>
                    <a:pt x="23" y="84"/>
                    <a:pt x="21" y="84"/>
                    <a:pt x="19" y="84"/>
                  </a:cubicBezTo>
                  <a:cubicBezTo>
                    <a:pt x="19" y="84"/>
                    <a:pt x="18" y="84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lose/>
                  <a:moveTo>
                    <a:pt x="52" y="88"/>
                  </a:moveTo>
                  <a:cubicBezTo>
                    <a:pt x="51" y="88"/>
                    <a:pt x="51" y="88"/>
                    <a:pt x="50" y="87"/>
                  </a:cubicBezTo>
                  <a:cubicBezTo>
                    <a:pt x="51" y="88"/>
                    <a:pt x="53" y="91"/>
                    <a:pt x="54" y="91"/>
                  </a:cubicBezTo>
                  <a:cubicBezTo>
                    <a:pt x="53" y="90"/>
                    <a:pt x="52" y="89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lose/>
                  <a:moveTo>
                    <a:pt x="11" y="83"/>
                  </a:moveTo>
                  <a:cubicBezTo>
                    <a:pt x="11" y="82"/>
                    <a:pt x="11" y="82"/>
                    <a:pt x="12" y="82"/>
                  </a:cubicBezTo>
                  <a:cubicBezTo>
                    <a:pt x="13" y="82"/>
                    <a:pt x="13" y="83"/>
                    <a:pt x="14" y="83"/>
                  </a:cubicBezTo>
                  <a:cubicBezTo>
                    <a:pt x="13" y="83"/>
                    <a:pt x="12" y="83"/>
                    <a:pt x="11" y="83"/>
                  </a:cubicBezTo>
                  <a:cubicBezTo>
                    <a:pt x="11" y="83"/>
                    <a:pt x="11" y="83"/>
                    <a:pt x="11" y="83"/>
                  </a:cubicBezTo>
                  <a:close/>
                  <a:moveTo>
                    <a:pt x="64" y="90"/>
                  </a:moveTo>
                  <a:cubicBezTo>
                    <a:pt x="64" y="90"/>
                    <a:pt x="65" y="90"/>
                    <a:pt x="65" y="90"/>
                  </a:cubicBezTo>
                  <a:cubicBezTo>
                    <a:pt x="65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lose/>
                  <a:moveTo>
                    <a:pt x="19" y="84"/>
                  </a:moveTo>
                  <a:cubicBezTo>
                    <a:pt x="18" y="84"/>
                    <a:pt x="18" y="84"/>
                    <a:pt x="17" y="83"/>
                  </a:cubicBezTo>
                  <a:cubicBezTo>
                    <a:pt x="17" y="84"/>
                    <a:pt x="17" y="84"/>
                    <a:pt x="18" y="84"/>
                  </a:cubicBezTo>
                  <a:cubicBezTo>
                    <a:pt x="18" y="84"/>
                    <a:pt x="18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lose/>
                  <a:moveTo>
                    <a:pt x="12" y="83"/>
                  </a:moveTo>
                  <a:cubicBezTo>
                    <a:pt x="10" y="83"/>
                    <a:pt x="10" y="83"/>
                    <a:pt x="9" y="83"/>
                  </a:cubicBezTo>
                  <a:cubicBezTo>
                    <a:pt x="10" y="83"/>
                    <a:pt x="11" y="83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lose/>
                  <a:moveTo>
                    <a:pt x="23" y="85"/>
                  </a:moveTo>
                  <a:cubicBezTo>
                    <a:pt x="23" y="85"/>
                    <a:pt x="22" y="85"/>
                    <a:pt x="22" y="85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2" y="86"/>
                    <a:pt x="23" y="86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lose/>
                  <a:moveTo>
                    <a:pt x="53" y="91"/>
                  </a:moveTo>
                  <a:cubicBezTo>
                    <a:pt x="54" y="91"/>
                    <a:pt x="54" y="92"/>
                    <a:pt x="54" y="92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235">
              <a:extLst>
                <a:ext uri="{FF2B5EF4-FFF2-40B4-BE49-F238E27FC236}">
                  <a16:creationId xmlns:a16="http://schemas.microsoft.com/office/drawing/2014/main" id="{6C655277-8964-D991-0FA3-F531C17737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6255" y="2275690"/>
              <a:ext cx="108195" cy="153892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9" y="31"/>
                </a:cxn>
                <a:cxn ang="0">
                  <a:pos x="16" y="27"/>
                </a:cxn>
                <a:cxn ang="0">
                  <a:pos x="24" y="19"/>
                </a:cxn>
                <a:cxn ang="0">
                  <a:pos x="28" y="11"/>
                </a:cxn>
                <a:cxn ang="0">
                  <a:pos x="34" y="2"/>
                </a:cxn>
                <a:cxn ang="0">
                  <a:pos x="50" y="9"/>
                </a:cxn>
                <a:cxn ang="0">
                  <a:pos x="51" y="17"/>
                </a:cxn>
                <a:cxn ang="0">
                  <a:pos x="47" y="24"/>
                </a:cxn>
                <a:cxn ang="0">
                  <a:pos x="56" y="27"/>
                </a:cxn>
                <a:cxn ang="0">
                  <a:pos x="61" y="35"/>
                </a:cxn>
                <a:cxn ang="0">
                  <a:pos x="57" y="46"/>
                </a:cxn>
                <a:cxn ang="0">
                  <a:pos x="37" y="50"/>
                </a:cxn>
                <a:cxn ang="0">
                  <a:pos x="41" y="6"/>
                </a:cxn>
                <a:cxn ang="0">
                  <a:pos x="41" y="7"/>
                </a:cxn>
                <a:cxn ang="0">
                  <a:pos x="35" y="10"/>
                </a:cxn>
                <a:cxn ang="0">
                  <a:pos x="35" y="11"/>
                </a:cxn>
                <a:cxn ang="0">
                  <a:pos x="35" y="12"/>
                </a:cxn>
                <a:cxn ang="0">
                  <a:pos x="30" y="12"/>
                </a:cxn>
                <a:cxn ang="0">
                  <a:pos x="35" y="14"/>
                </a:cxn>
                <a:cxn ang="0">
                  <a:pos x="29" y="15"/>
                </a:cxn>
                <a:cxn ang="0">
                  <a:pos x="33" y="17"/>
                </a:cxn>
                <a:cxn ang="0">
                  <a:pos x="31" y="17"/>
                </a:cxn>
                <a:cxn ang="0">
                  <a:pos x="46" y="22"/>
                </a:cxn>
                <a:cxn ang="0">
                  <a:pos x="30" y="19"/>
                </a:cxn>
                <a:cxn ang="0">
                  <a:pos x="34" y="22"/>
                </a:cxn>
                <a:cxn ang="0">
                  <a:pos x="18" y="20"/>
                </a:cxn>
                <a:cxn ang="0">
                  <a:pos x="17" y="20"/>
                </a:cxn>
                <a:cxn ang="0">
                  <a:pos x="48" y="28"/>
                </a:cxn>
                <a:cxn ang="0">
                  <a:pos x="46" y="28"/>
                </a:cxn>
                <a:cxn ang="0">
                  <a:pos x="32" y="27"/>
                </a:cxn>
                <a:cxn ang="0">
                  <a:pos x="25" y="26"/>
                </a:cxn>
                <a:cxn ang="0">
                  <a:pos x="28" y="27"/>
                </a:cxn>
                <a:cxn ang="0">
                  <a:pos x="55" y="33"/>
                </a:cxn>
                <a:cxn ang="0">
                  <a:pos x="29" y="28"/>
                </a:cxn>
                <a:cxn ang="0">
                  <a:pos x="24" y="27"/>
                </a:cxn>
                <a:cxn ang="0">
                  <a:pos x="22" y="28"/>
                </a:cxn>
                <a:cxn ang="0">
                  <a:pos x="56" y="38"/>
                </a:cxn>
                <a:cxn ang="0">
                  <a:pos x="56" y="37"/>
                </a:cxn>
                <a:cxn ang="0">
                  <a:pos x="44" y="38"/>
                </a:cxn>
                <a:cxn ang="0">
                  <a:pos x="51" y="36"/>
                </a:cxn>
                <a:cxn ang="0">
                  <a:pos x="29" y="31"/>
                </a:cxn>
                <a:cxn ang="0">
                  <a:pos x="20" y="30"/>
                </a:cxn>
                <a:cxn ang="0">
                  <a:pos x="22" y="32"/>
                </a:cxn>
                <a:cxn ang="0">
                  <a:pos x="62" y="41"/>
                </a:cxn>
                <a:cxn ang="0">
                  <a:pos x="55" y="41"/>
                </a:cxn>
                <a:cxn ang="0">
                  <a:pos x="42" y="38"/>
                </a:cxn>
                <a:cxn ang="0">
                  <a:pos x="52" y="42"/>
                </a:cxn>
                <a:cxn ang="0">
                  <a:pos x="12" y="33"/>
                </a:cxn>
                <a:cxn ang="0">
                  <a:pos x="53" y="43"/>
                </a:cxn>
                <a:cxn ang="0">
                  <a:pos x="38" y="40"/>
                </a:cxn>
                <a:cxn ang="0">
                  <a:pos x="47" y="42"/>
                </a:cxn>
                <a:cxn ang="0">
                  <a:pos x="12" y="35"/>
                </a:cxn>
                <a:cxn ang="0">
                  <a:pos x="16" y="36"/>
                </a:cxn>
                <a:cxn ang="0">
                  <a:pos x="11" y="35"/>
                </a:cxn>
                <a:cxn ang="0">
                  <a:pos x="12" y="36"/>
                </a:cxn>
                <a:cxn ang="0">
                  <a:pos x="16" y="38"/>
                </a:cxn>
                <a:cxn ang="0">
                  <a:pos x="17" y="38"/>
                </a:cxn>
                <a:cxn ang="0">
                  <a:pos x="48" y="45"/>
                </a:cxn>
                <a:cxn ang="0">
                  <a:pos x="40" y="44"/>
                </a:cxn>
                <a:cxn ang="0">
                  <a:pos x="37" y="44"/>
                </a:cxn>
                <a:cxn ang="0">
                  <a:pos x="51" y="49"/>
                </a:cxn>
                <a:cxn ang="0">
                  <a:pos x="38" y="47"/>
                </a:cxn>
              </a:cxnLst>
              <a:rect l="0" t="0" r="r" b="b"/>
              <a:pathLst>
                <a:path w="68" h="97">
                  <a:moveTo>
                    <a:pt x="18" y="95"/>
                  </a:moveTo>
                  <a:cubicBezTo>
                    <a:pt x="18" y="95"/>
                    <a:pt x="23" y="89"/>
                    <a:pt x="25" y="81"/>
                  </a:cubicBezTo>
                  <a:cubicBezTo>
                    <a:pt x="26" y="75"/>
                    <a:pt x="25" y="68"/>
                    <a:pt x="26" y="62"/>
                  </a:cubicBezTo>
                  <a:cubicBezTo>
                    <a:pt x="27" y="53"/>
                    <a:pt x="31" y="47"/>
                    <a:pt x="31" y="47"/>
                  </a:cubicBezTo>
                  <a:cubicBezTo>
                    <a:pt x="30" y="47"/>
                    <a:pt x="28" y="47"/>
                    <a:pt x="28" y="47"/>
                  </a:cubicBezTo>
                  <a:cubicBezTo>
                    <a:pt x="28" y="47"/>
                    <a:pt x="29" y="46"/>
                    <a:pt x="29" y="46"/>
                  </a:cubicBezTo>
                  <a:cubicBezTo>
                    <a:pt x="29" y="46"/>
                    <a:pt x="28" y="47"/>
                    <a:pt x="28" y="46"/>
                  </a:cubicBezTo>
                  <a:cubicBezTo>
                    <a:pt x="28" y="46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8" y="44"/>
                    <a:pt x="26" y="46"/>
                    <a:pt x="25" y="46"/>
                  </a:cubicBezTo>
                  <a:cubicBezTo>
                    <a:pt x="25" y="45"/>
                    <a:pt x="27" y="45"/>
                    <a:pt x="28" y="44"/>
                  </a:cubicBezTo>
                  <a:cubicBezTo>
                    <a:pt x="27" y="45"/>
                    <a:pt x="26" y="45"/>
                    <a:pt x="24" y="46"/>
                  </a:cubicBezTo>
                  <a:cubicBezTo>
                    <a:pt x="25" y="45"/>
                    <a:pt x="26" y="45"/>
                    <a:pt x="27" y="45"/>
                  </a:cubicBezTo>
                  <a:cubicBezTo>
                    <a:pt x="26" y="44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3" y="45"/>
                    <a:pt x="22" y="45"/>
                  </a:cubicBezTo>
                  <a:cubicBezTo>
                    <a:pt x="22" y="45"/>
                    <a:pt x="23" y="45"/>
                    <a:pt x="23" y="44"/>
                  </a:cubicBezTo>
                  <a:cubicBezTo>
                    <a:pt x="23" y="44"/>
                    <a:pt x="22" y="44"/>
                    <a:pt x="22" y="45"/>
                  </a:cubicBezTo>
                  <a:cubicBezTo>
                    <a:pt x="22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3"/>
                    <a:pt x="21" y="45"/>
                    <a:pt x="20" y="45"/>
                  </a:cubicBezTo>
                  <a:cubicBezTo>
                    <a:pt x="20" y="44"/>
                    <a:pt x="22" y="44"/>
                    <a:pt x="22" y="43"/>
                  </a:cubicBezTo>
                  <a:cubicBezTo>
                    <a:pt x="21" y="43"/>
                    <a:pt x="20" y="43"/>
                    <a:pt x="19" y="43"/>
                  </a:cubicBezTo>
                  <a:cubicBezTo>
                    <a:pt x="20" y="43"/>
                    <a:pt x="21" y="43"/>
                    <a:pt x="21" y="43"/>
                  </a:cubicBezTo>
                  <a:cubicBezTo>
                    <a:pt x="21" y="43"/>
                    <a:pt x="21" y="42"/>
                    <a:pt x="20" y="43"/>
                  </a:cubicBezTo>
                  <a:cubicBezTo>
                    <a:pt x="20" y="43"/>
                    <a:pt x="19" y="43"/>
                    <a:pt x="1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2"/>
                  </a:cubicBezTo>
                  <a:cubicBezTo>
                    <a:pt x="18" y="42"/>
                    <a:pt x="18" y="42"/>
                    <a:pt x="17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9" y="42"/>
                    <a:pt x="20" y="42"/>
                  </a:cubicBezTo>
                  <a:cubicBezTo>
                    <a:pt x="20" y="42"/>
                    <a:pt x="20" y="41"/>
                    <a:pt x="20" y="41"/>
                  </a:cubicBezTo>
                  <a:cubicBezTo>
                    <a:pt x="18" y="42"/>
                    <a:pt x="16" y="43"/>
                    <a:pt x="15" y="43"/>
                  </a:cubicBezTo>
                  <a:cubicBezTo>
                    <a:pt x="15" y="43"/>
                    <a:pt x="16" y="42"/>
                    <a:pt x="16" y="42"/>
                  </a:cubicBezTo>
                  <a:cubicBezTo>
                    <a:pt x="16" y="42"/>
                    <a:pt x="15" y="43"/>
                    <a:pt x="15" y="43"/>
                  </a:cubicBezTo>
                  <a:cubicBezTo>
                    <a:pt x="15" y="43"/>
                    <a:pt x="16" y="42"/>
                    <a:pt x="16" y="42"/>
                  </a:cubicBezTo>
                  <a:cubicBezTo>
                    <a:pt x="16" y="42"/>
                    <a:pt x="15" y="42"/>
                    <a:pt x="15" y="42"/>
                  </a:cubicBezTo>
                  <a:cubicBezTo>
                    <a:pt x="15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1"/>
                    <a:pt x="17" y="41"/>
                    <a:pt x="17" y="41"/>
                  </a:cubicBezTo>
                  <a:cubicBezTo>
                    <a:pt x="16" y="41"/>
                    <a:pt x="14" y="42"/>
                    <a:pt x="13" y="42"/>
                  </a:cubicBezTo>
                  <a:cubicBezTo>
                    <a:pt x="14" y="42"/>
                    <a:pt x="14" y="41"/>
                    <a:pt x="15" y="41"/>
                  </a:cubicBezTo>
                  <a:cubicBezTo>
                    <a:pt x="14" y="41"/>
                    <a:pt x="13" y="41"/>
                    <a:pt x="13" y="42"/>
                  </a:cubicBezTo>
                  <a:cubicBezTo>
                    <a:pt x="13" y="42"/>
                    <a:pt x="13" y="41"/>
                    <a:pt x="14" y="41"/>
                  </a:cubicBezTo>
                  <a:cubicBezTo>
                    <a:pt x="13" y="41"/>
                    <a:pt x="13" y="41"/>
                    <a:pt x="12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2" y="41"/>
                    <a:pt x="12" y="41"/>
                  </a:cubicBezTo>
                  <a:cubicBezTo>
                    <a:pt x="13" y="41"/>
                    <a:pt x="15" y="40"/>
                    <a:pt x="16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0"/>
                    <a:pt x="16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3" y="40"/>
                    <a:pt x="12" y="40"/>
                    <a:pt x="10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3" y="40"/>
                    <a:pt x="13" y="40"/>
                    <a:pt x="14" y="39"/>
                  </a:cubicBezTo>
                  <a:cubicBezTo>
                    <a:pt x="14" y="39"/>
                    <a:pt x="14" y="39"/>
                    <a:pt x="13" y="39"/>
                  </a:cubicBezTo>
                  <a:cubicBezTo>
                    <a:pt x="13" y="39"/>
                    <a:pt x="12" y="39"/>
                    <a:pt x="12" y="40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2" y="40"/>
                    <a:pt x="11" y="40"/>
                    <a:pt x="10" y="40"/>
                  </a:cubicBezTo>
                  <a:cubicBezTo>
                    <a:pt x="10" y="40"/>
                    <a:pt x="11" y="40"/>
                    <a:pt x="11" y="40"/>
                  </a:cubicBezTo>
                  <a:cubicBezTo>
                    <a:pt x="10" y="40"/>
                    <a:pt x="10" y="40"/>
                    <a:pt x="9" y="40"/>
                  </a:cubicBezTo>
                  <a:cubicBezTo>
                    <a:pt x="10" y="40"/>
                    <a:pt x="10" y="40"/>
                    <a:pt x="11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39"/>
                    <a:pt x="11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8"/>
                    <a:pt x="9" y="39"/>
                    <a:pt x="7" y="39"/>
                  </a:cubicBezTo>
                  <a:cubicBezTo>
                    <a:pt x="8" y="39"/>
                    <a:pt x="8" y="39"/>
                    <a:pt x="9" y="38"/>
                  </a:cubicBezTo>
                  <a:cubicBezTo>
                    <a:pt x="9" y="38"/>
                    <a:pt x="8" y="38"/>
                    <a:pt x="8" y="38"/>
                  </a:cubicBezTo>
                  <a:cubicBezTo>
                    <a:pt x="9" y="38"/>
                    <a:pt x="10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7" y="38"/>
                    <a:pt x="6" y="38"/>
                  </a:cubicBezTo>
                  <a:cubicBezTo>
                    <a:pt x="7" y="38"/>
                    <a:pt x="8" y="38"/>
                    <a:pt x="9" y="38"/>
                  </a:cubicBezTo>
                  <a:cubicBezTo>
                    <a:pt x="6" y="36"/>
                    <a:pt x="8" y="37"/>
                    <a:pt x="5" y="38"/>
                  </a:cubicBezTo>
                  <a:cubicBezTo>
                    <a:pt x="6" y="37"/>
                    <a:pt x="7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10" y="37"/>
                  </a:cubicBezTo>
                  <a:cubicBezTo>
                    <a:pt x="7" y="35"/>
                    <a:pt x="6" y="36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3" y="34"/>
                  </a:cubicBezTo>
                  <a:cubicBezTo>
                    <a:pt x="4" y="34"/>
                    <a:pt x="5" y="34"/>
                    <a:pt x="6" y="35"/>
                  </a:cubicBezTo>
                  <a:cubicBezTo>
                    <a:pt x="5" y="34"/>
                    <a:pt x="2" y="34"/>
                    <a:pt x="1" y="33"/>
                  </a:cubicBezTo>
                  <a:cubicBezTo>
                    <a:pt x="2" y="34"/>
                    <a:pt x="4" y="34"/>
                    <a:pt x="5" y="34"/>
                  </a:cubicBezTo>
                  <a:cubicBezTo>
                    <a:pt x="4" y="33"/>
                    <a:pt x="1" y="32"/>
                    <a:pt x="0" y="32"/>
                  </a:cubicBezTo>
                  <a:cubicBezTo>
                    <a:pt x="0" y="32"/>
                    <a:pt x="0" y="32"/>
                    <a:pt x="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1" y="32"/>
                    <a:pt x="0" y="31"/>
                    <a:pt x="0" y="31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1" y="31"/>
                    <a:pt x="1" y="31"/>
                    <a:pt x="0" y="30"/>
                  </a:cubicBezTo>
                  <a:cubicBezTo>
                    <a:pt x="1" y="30"/>
                    <a:pt x="1" y="31"/>
                    <a:pt x="2" y="31"/>
                  </a:cubicBezTo>
                  <a:cubicBezTo>
                    <a:pt x="2" y="31"/>
                    <a:pt x="2" y="30"/>
                    <a:pt x="2" y="30"/>
                  </a:cubicBezTo>
                  <a:cubicBezTo>
                    <a:pt x="2" y="30"/>
                    <a:pt x="2" y="30"/>
                    <a:pt x="2" y="31"/>
                  </a:cubicBezTo>
                  <a:cubicBezTo>
                    <a:pt x="2" y="30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6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2"/>
                    <a:pt x="6" y="31"/>
                  </a:cubicBezTo>
                  <a:cubicBezTo>
                    <a:pt x="7" y="32"/>
                    <a:pt x="7" y="33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2"/>
                    <a:pt x="7" y="32"/>
                    <a:pt x="7" y="32"/>
                  </a:cubicBezTo>
                  <a:cubicBezTo>
                    <a:pt x="8" y="32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29"/>
                    <a:pt x="5" y="30"/>
                    <a:pt x="3" y="29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5" y="29"/>
                  </a:cubicBezTo>
                  <a:cubicBezTo>
                    <a:pt x="5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4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7"/>
                    <a:pt x="5" y="27"/>
                    <a:pt x="4" y="26"/>
                  </a:cubicBezTo>
                  <a:cubicBezTo>
                    <a:pt x="5" y="26"/>
                    <a:pt x="7" y="29"/>
                    <a:pt x="7" y="30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9"/>
                    <a:pt x="8" y="29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2"/>
                    <a:pt x="10" y="32"/>
                    <a:pt x="11" y="32"/>
                  </a:cubicBezTo>
                  <a:cubicBezTo>
                    <a:pt x="11" y="32"/>
                    <a:pt x="11" y="32"/>
                    <a:pt x="10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2"/>
                    <a:pt x="12" y="33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32"/>
                    <a:pt x="13" y="33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3" y="31"/>
                    <a:pt x="13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3" y="32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2"/>
                    <a:pt x="14" y="33"/>
                  </a:cubicBezTo>
                  <a:cubicBezTo>
                    <a:pt x="14" y="32"/>
                    <a:pt x="14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2"/>
                    <a:pt x="14" y="32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4" y="32"/>
                    <a:pt x="14" y="31"/>
                    <a:pt x="14" y="31"/>
                  </a:cubicBezTo>
                  <a:cubicBezTo>
                    <a:pt x="15" y="32"/>
                    <a:pt x="15" y="33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5"/>
                    <a:pt x="16" y="34"/>
                    <a:pt x="16" y="33"/>
                  </a:cubicBezTo>
                  <a:cubicBezTo>
                    <a:pt x="16" y="33"/>
                    <a:pt x="16" y="33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5"/>
                    <a:pt x="18" y="35"/>
                  </a:cubicBezTo>
                  <a:cubicBezTo>
                    <a:pt x="18" y="35"/>
                    <a:pt x="18" y="35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9" y="33"/>
                    <a:pt x="19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3"/>
                  </a:cubicBezTo>
                  <a:cubicBezTo>
                    <a:pt x="20" y="33"/>
                    <a:pt x="20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2"/>
                    <a:pt x="19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0"/>
                  </a:cubicBezTo>
                  <a:cubicBezTo>
                    <a:pt x="18" y="31"/>
                    <a:pt x="17" y="30"/>
                    <a:pt x="16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18" y="30"/>
                    <a:pt x="17" y="30"/>
                    <a:pt x="17" y="29"/>
                  </a:cubicBezTo>
                  <a:cubicBezTo>
                    <a:pt x="18" y="29"/>
                    <a:pt x="18" y="29"/>
                    <a:pt x="19" y="30"/>
                  </a:cubicBezTo>
                  <a:cubicBezTo>
                    <a:pt x="18" y="29"/>
                    <a:pt x="19" y="29"/>
                    <a:pt x="17" y="29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7" y="28"/>
                    <a:pt x="17" y="28"/>
                  </a:cubicBezTo>
                  <a:cubicBezTo>
                    <a:pt x="16" y="28"/>
                    <a:pt x="16" y="28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7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5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4"/>
                    <a:pt x="15" y="24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15" y="23"/>
                    <a:pt x="14" y="23"/>
                    <a:pt x="14" y="23"/>
                  </a:cubicBezTo>
                  <a:cubicBezTo>
                    <a:pt x="15" y="23"/>
                    <a:pt x="16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4" y="23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2"/>
                    <a:pt x="16" y="23"/>
                    <a:pt x="17" y="23"/>
                  </a:cubicBezTo>
                  <a:cubicBezTo>
                    <a:pt x="17" y="22"/>
                    <a:pt x="14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5" y="20"/>
                    <a:pt x="15" y="20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8"/>
                  </a:cubicBezTo>
                  <a:cubicBezTo>
                    <a:pt x="17" y="19"/>
                    <a:pt x="17" y="19"/>
                    <a:pt x="17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1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19"/>
                  </a:cubicBezTo>
                  <a:cubicBezTo>
                    <a:pt x="19" y="20"/>
                    <a:pt x="19" y="21"/>
                    <a:pt x="20" y="22"/>
                  </a:cubicBezTo>
                  <a:cubicBezTo>
                    <a:pt x="20" y="22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1"/>
                  </a:cubicBezTo>
                  <a:cubicBezTo>
                    <a:pt x="20" y="22"/>
                    <a:pt x="21" y="22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2"/>
                    <a:pt x="23" y="22"/>
                  </a:cubicBezTo>
                  <a:cubicBezTo>
                    <a:pt x="23" y="22"/>
                    <a:pt x="21" y="21"/>
                    <a:pt x="21" y="19"/>
                  </a:cubicBezTo>
                  <a:cubicBezTo>
                    <a:pt x="22" y="19"/>
                    <a:pt x="22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1"/>
                    <a:pt x="23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3" y="19"/>
                    <a:pt x="24" y="19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6" y="19"/>
                    <a:pt x="27" y="19"/>
                    <a:pt x="28" y="19"/>
                  </a:cubicBezTo>
                  <a:cubicBezTo>
                    <a:pt x="27" y="19"/>
                    <a:pt x="26" y="19"/>
                    <a:pt x="24" y="19"/>
                  </a:cubicBezTo>
                  <a:cubicBezTo>
                    <a:pt x="24" y="20"/>
                    <a:pt x="24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0"/>
                  </a:cubicBezTo>
                  <a:cubicBezTo>
                    <a:pt x="25" y="21"/>
                    <a:pt x="25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9" y="21"/>
                  </a:cubicBezTo>
                  <a:cubicBezTo>
                    <a:pt x="29" y="21"/>
                    <a:pt x="28" y="20"/>
                    <a:pt x="28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9" y="20"/>
                  </a:cubicBezTo>
                  <a:cubicBezTo>
                    <a:pt x="29" y="19"/>
                    <a:pt x="29" y="20"/>
                    <a:pt x="28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8"/>
                    <a:pt x="25" y="18"/>
                    <a:pt x="24" y="17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4" y="17"/>
                    <a:pt x="24" y="16"/>
                    <a:pt x="23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2" y="14"/>
                    <a:pt x="20" y="14"/>
                  </a:cubicBezTo>
                  <a:cubicBezTo>
                    <a:pt x="21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4"/>
                    <a:pt x="23" y="14"/>
                  </a:cubicBezTo>
                  <a:cubicBezTo>
                    <a:pt x="23" y="14"/>
                    <a:pt x="23" y="14"/>
                    <a:pt x="23" y="13"/>
                  </a:cubicBezTo>
                  <a:cubicBezTo>
                    <a:pt x="22" y="13"/>
                    <a:pt x="20" y="12"/>
                    <a:pt x="20" y="11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0" y="11"/>
                    <a:pt x="20" y="10"/>
                  </a:cubicBezTo>
                  <a:cubicBezTo>
                    <a:pt x="21" y="11"/>
                    <a:pt x="22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4" y="13"/>
                    <a:pt x="24" y="14"/>
                  </a:cubicBezTo>
                  <a:cubicBezTo>
                    <a:pt x="23" y="12"/>
                    <a:pt x="24" y="12"/>
                    <a:pt x="23" y="10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5" y="12"/>
                    <a:pt x="26" y="14"/>
                    <a:pt x="26" y="14"/>
                  </a:cubicBezTo>
                  <a:cubicBezTo>
                    <a:pt x="26" y="14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3"/>
                    <a:pt x="26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3"/>
                  </a:cubicBezTo>
                  <a:cubicBezTo>
                    <a:pt x="28" y="13"/>
                    <a:pt x="28" y="14"/>
                    <a:pt x="28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0" y="10"/>
                    <a:pt x="31" y="10"/>
                  </a:cubicBezTo>
                  <a:cubicBezTo>
                    <a:pt x="30" y="9"/>
                    <a:pt x="29" y="10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8" y="9"/>
                    <a:pt x="30" y="9"/>
                  </a:cubicBezTo>
                  <a:cubicBezTo>
                    <a:pt x="28" y="8"/>
                    <a:pt x="27" y="8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28" y="7"/>
                    <a:pt x="28" y="7"/>
                    <a:pt x="28" y="6"/>
                  </a:cubicBezTo>
                  <a:cubicBezTo>
                    <a:pt x="28" y="6"/>
                    <a:pt x="28" y="7"/>
                    <a:pt x="28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6"/>
                    <a:pt x="29" y="6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30" y="9"/>
                    <a:pt x="31" y="9"/>
                  </a:cubicBezTo>
                  <a:cubicBezTo>
                    <a:pt x="30" y="8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2" y="10"/>
                    <a:pt x="32" y="10"/>
                  </a:cubicBezTo>
                  <a:cubicBezTo>
                    <a:pt x="32" y="9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9"/>
                    <a:pt x="33" y="10"/>
                  </a:cubicBezTo>
                  <a:cubicBezTo>
                    <a:pt x="34" y="9"/>
                    <a:pt x="34" y="9"/>
                    <a:pt x="34" y="8"/>
                  </a:cubicBezTo>
                  <a:cubicBezTo>
                    <a:pt x="34" y="9"/>
                    <a:pt x="34" y="11"/>
                    <a:pt x="34" y="11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5" y="9"/>
                    <a:pt x="34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5" y="8"/>
                    <a:pt x="35" y="8"/>
                    <a:pt x="36" y="8"/>
                  </a:cubicBezTo>
                  <a:cubicBezTo>
                    <a:pt x="35" y="8"/>
                    <a:pt x="35" y="8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4" y="6"/>
                    <a:pt x="34" y="6"/>
                  </a:cubicBezTo>
                  <a:cubicBezTo>
                    <a:pt x="34" y="6"/>
                    <a:pt x="35" y="6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7"/>
                    <a:pt x="36" y="7"/>
                  </a:cubicBezTo>
                  <a:cubicBezTo>
                    <a:pt x="36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4" y="5"/>
                    <a:pt x="33" y="5"/>
                    <a:pt x="33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3" y="4"/>
                    <a:pt x="33" y="4"/>
                  </a:cubicBezTo>
                  <a:cubicBezTo>
                    <a:pt x="34" y="4"/>
                    <a:pt x="34" y="5"/>
                    <a:pt x="35" y="5"/>
                  </a:cubicBezTo>
                  <a:cubicBezTo>
                    <a:pt x="34" y="5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4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4" y="3"/>
                    <a:pt x="34" y="3"/>
                    <a:pt x="34" y="2"/>
                  </a:cubicBezTo>
                  <a:cubicBezTo>
                    <a:pt x="34" y="2"/>
                    <a:pt x="34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6" y="2"/>
                    <a:pt x="37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1"/>
                    <a:pt x="37" y="1"/>
                  </a:cubicBezTo>
                  <a:cubicBezTo>
                    <a:pt x="38" y="2"/>
                    <a:pt x="39" y="2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1"/>
                    <a:pt x="40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9" y="0"/>
                    <a:pt x="39" y="1"/>
                    <a:pt x="40" y="1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1" y="1"/>
                    <a:pt x="42" y="2"/>
                  </a:cubicBezTo>
                  <a:cubicBezTo>
                    <a:pt x="42" y="2"/>
                    <a:pt x="42" y="2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3" y="1"/>
                    <a:pt x="44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43" y="4"/>
                    <a:pt x="43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2"/>
                    <a:pt x="45" y="2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2"/>
                    <a:pt x="45" y="2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4"/>
                  </a:cubicBezTo>
                  <a:cubicBezTo>
                    <a:pt x="46" y="3"/>
                    <a:pt x="47" y="3"/>
                    <a:pt x="47" y="3"/>
                  </a:cubicBezTo>
                  <a:cubicBezTo>
                    <a:pt x="47" y="4"/>
                    <a:pt x="47" y="5"/>
                    <a:pt x="47" y="6"/>
                  </a:cubicBezTo>
                  <a:cubicBezTo>
                    <a:pt x="47" y="6"/>
                    <a:pt x="48" y="6"/>
                    <a:pt x="48" y="6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8" y="6"/>
                    <a:pt x="48" y="6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8" y="6"/>
                  </a:cubicBezTo>
                  <a:cubicBezTo>
                    <a:pt x="48" y="6"/>
                    <a:pt x="47" y="7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8" y="6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8" y="7"/>
                  </a:cubicBezTo>
                  <a:cubicBezTo>
                    <a:pt x="48" y="7"/>
                    <a:pt x="47" y="8"/>
                    <a:pt x="47" y="8"/>
                  </a:cubicBezTo>
                  <a:cubicBezTo>
                    <a:pt x="48" y="8"/>
                    <a:pt x="48" y="7"/>
                    <a:pt x="49" y="6"/>
                  </a:cubicBezTo>
                  <a:cubicBezTo>
                    <a:pt x="48" y="7"/>
                    <a:pt x="48" y="7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9" y="8"/>
                  </a:cubicBezTo>
                  <a:cubicBezTo>
                    <a:pt x="49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9" y="8"/>
                    <a:pt x="49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1" y="8"/>
                  </a:cubicBezTo>
                  <a:cubicBezTo>
                    <a:pt x="50" y="8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1" y="9"/>
                    <a:pt x="52" y="9"/>
                  </a:cubicBezTo>
                  <a:cubicBezTo>
                    <a:pt x="52" y="9"/>
                    <a:pt x="52" y="10"/>
                    <a:pt x="51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0" y="10"/>
                    <a:pt x="50" y="10"/>
                    <a:pt x="48" y="10"/>
                  </a:cubicBezTo>
                  <a:cubicBezTo>
                    <a:pt x="48" y="10"/>
                    <a:pt x="48" y="10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10"/>
                    <a:pt x="50" y="11"/>
                    <a:pt x="51" y="11"/>
                  </a:cubicBezTo>
                  <a:cubicBezTo>
                    <a:pt x="51" y="11"/>
                    <a:pt x="51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49" y="11"/>
                    <a:pt x="48" y="11"/>
                  </a:cubicBezTo>
                  <a:cubicBezTo>
                    <a:pt x="48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50" y="12"/>
                  </a:cubicBezTo>
                  <a:cubicBezTo>
                    <a:pt x="48" y="12"/>
                    <a:pt x="47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8" y="13"/>
                    <a:pt x="49" y="13"/>
                  </a:cubicBezTo>
                  <a:cubicBezTo>
                    <a:pt x="48" y="13"/>
                    <a:pt x="47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4"/>
                    <a:pt x="46" y="14"/>
                    <a:pt x="47" y="14"/>
                  </a:cubicBezTo>
                  <a:cubicBezTo>
                    <a:pt x="45" y="14"/>
                    <a:pt x="45" y="13"/>
                    <a:pt x="45" y="15"/>
                  </a:cubicBezTo>
                  <a:cubicBezTo>
                    <a:pt x="45" y="15"/>
                    <a:pt x="45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5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5" y="15"/>
                    <a:pt x="45" y="16"/>
                  </a:cubicBezTo>
                  <a:cubicBezTo>
                    <a:pt x="45" y="16"/>
                    <a:pt x="46" y="16"/>
                    <a:pt x="46" y="16"/>
                  </a:cubicBezTo>
                  <a:cubicBezTo>
                    <a:pt x="46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7"/>
                    <a:pt x="46" y="17"/>
                  </a:cubicBezTo>
                  <a:cubicBezTo>
                    <a:pt x="45" y="17"/>
                    <a:pt x="45" y="17"/>
                    <a:pt x="44" y="17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7" y="17"/>
                  </a:cubicBezTo>
                  <a:cubicBezTo>
                    <a:pt x="47" y="18"/>
                    <a:pt x="46" y="18"/>
                    <a:pt x="46" y="18"/>
                  </a:cubicBezTo>
                  <a:cubicBezTo>
                    <a:pt x="46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7"/>
                    <a:pt x="47" y="17"/>
                  </a:cubicBezTo>
                  <a:cubicBezTo>
                    <a:pt x="47" y="17"/>
                    <a:pt x="47" y="17"/>
                    <a:pt x="47" y="18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9" y="17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0" y="17"/>
                    <a:pt x="50" y="16"/>
                    <a:pt x="50" y="16"/>
                  </a:cubicBezTo>
                  <a:cubicBezTo>
                    <a:pt x="50" y="17"/>
                    <a:pt x="50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51" y="17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5"/>
                    <a:pt x="53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5"/>
                    <a:pt x="54" y="15"/>
                  </a:cubicBezTo>
                  <a:cubicBezTo>
                    <a:pt x="54" y="15"/>
                    <a:pt x="54" y="15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6"/>
                    <a:pt x="54" y="15"/>
                    <a:pt x="54" y="15"/>
                  </a:cubicBezTo>
                  <a:cubicBezTo>
                    <a:pt x="54" y="15"/>
                    <a:pt x="54" y="15"/>
                    <a:pt x="54" y="16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15"/>
                    <a:pt x="54" y="15"/>
                    <a:pt x="54" y="16"/>
                  </a:cubicBezTo>
                  <a:cubicBezTo>
                    <a:pt x="55" y="16"/>
                    <a:pt x="56" y="15"/>
                    <a:pt x="57" y="15"/>
                  </a:cubicBezTo>
                  <a:cubicBezTo>
                    <a:pt x="56" y="15"/>
                    <a:pt x="56" y="15"/>
                    <a:pt x="56" y="16"/>
                  </a:cubicBezTo>
                  <a:cubicBezTo>
                    <a:pt x="56" y="15"/>
                    <a:pt x="57" y="15"/>
                    <a:pt x="57" y="15"/>
                  </a:cubicBezTo>
                  <a:cubicBezTo>
                    <a:pt x="57" y="15"/>
                    <a:pt x="57" y="16"/>
                    <a:pt x="56" y="16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6" y="16"/>
                    <a:pt x="56" y="16"/>
                  </a:cubicBezTo>
                  <a:cubicBezTo>
                    <a:pt x="57" y="16"/>
                    <a:pt x="58" y="16"/>
                    <a:pt x="59" y="16"/>
                  </a:cubicBezTo>
                  <a:cubicBezTo>
                    <a:pt x="58" y="16"/>
                    <a:pt x="58" y="16"/>
                    <a:pt x="57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7"/>
                    <a:pt x="57" y="17"/>
                    <a:pt x="56" y="17"/>
                  </a:cubicBezTo>
                  <a:cubicBezTo>
                    <a:pt x="57" y="17"/>
                    <a:pt x="57" y="17"/>
                    <a:pt x="58" y="17"/>
                  </a:cubicBezTo>
                  <a:cubicBezTo>
                    <a:pt x="57" y="18"/>
                    <a:pt x="57" y="18"/>
                    <a:pt x="56" y="18"/>
                  </a:cubicBezTo>
                  <a:cubicBezTo>
                    <a:pt x="57" y="18"/>
                    <a:pt x="57" y="18"/>
                    <a:pt x="58" y="18"/>
                  </a:cubicBezTo>
                  <a:cubicBezTo>
                    <a:pt x="57" y="18"/>
                    <a:pt x="56" y="18"/>
                    <a:pt x="56" y="18"/>
                  </a:cubicBezTo>
                  <a:cubicBezTo>
                    <a:pt x="56" y="18"/>
                    <a:pt x="57" y="18"/>
                    <a:pt x="58" y="18"/>
                  </a:cubicBezTo>
                  <a:cubicBezTo>
                    <a:pt x="57" y="18"/>
                    <a:pt x="57" y="18"/>
                    <a:pt x="56" y="18"/>
                  </a:cubicBezTo>
                  <a:cubicBezTo>
                    <a:pt x="56" y="18"/>
                    <a:pt x="57" y="19"/>
                    <a:pt x="57" y="19"/>
                  </a:cubicBezTo>
                  <a:cubicBezTo>
                    <a:pt x="57" y="19"/>
                    <a:pt x="56" y="19"/>
                    <a:pt x="55" y="19"/>
                  </a:cubicBezTo>
                  <a:cubicBezTo>
                    <a:pt x="55" y="19"/>
                    <a:pt x="56" y="19"/>
                    <a:pt x="56" y="19"/>
                  </a:cubicBezTo>
                  <a:cubicBezTo>
                    <a:pt x="55" y="19"/>
                    <a:pt x="53" y="18"/>
                    <a:pt x="52" y="19"/>
                  </a:cubicBezTo>
                  <a:cubicBezTo>
                    <a:pt x="54" y="19"/>
                    <a:pt x="55" y="20"/>
                    <a:pt x="56" y="20"/>
                  </a:cubicBezTo>
                  <a:cubicBezTo>
                    <a:pt x="55" y="20"/>
                    <a:pt x="52" y="18"/>
                    <a:pt x="51" y="19"/>
                  </a:cubicBezTo>
                  <a:cubicBezTo>
                    <a:pt x="51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9"/>
                    <a:pt x="54" y="19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3" y="20"/>
                    <a:pt x="53" y="20"/>
                  </a:cubicBezTo>
                  <a:cubicBezTo>
                    <a:pt x="54" y="21"/>
                    <a:pt x="54" y="21"/>
                    <a:pt x="55" y="21"/>
                  </a:cubicBezTo>
                  <a:cubicBezTo>
                    <a:pt x="54" y="21"/>
                    <a:pt x="54" y="21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1"/>
                    <a:pt x="53" y="21"/>
                    <a:pt x="53" y="21"/>
                  </a:cubicBezTo>
                  <a:cubicBezTo>
                    <a:pt x="52" y="21"/>
                    <a:pt x="52" y="21"/>
                    <a:pt x="51" y="21"/>
                  </a:cubicBezTo>
                  <a:cubicBezTo>
                    <a:pt x="51" y="21"/>
                    <a:pt x="52" y="22"/>
                    <a:pt x="52" y="22"/>
                  </a:cubicBezTo>
                  <a:cubicBezTo>
                    <a:pt x="51" y="22"/>
                    <a:pt x="51" y="21"/>
                    <a:pt x="50" y="21"/>
                  </a:cubicBezTo>
                  <a:cubicBezTo>
                    <a:pt x="50" y="21"/>
                    <a:pt x="49" y="21"/>
                    <a:pt x="49" y="21"/>
                  </a:cubicBezTo>
                  <a:cubicBezTo>
                    <a:pt x="50" y="21"/>
                    <a:pt x="51" y="21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48" y="21"/>
                    <a:pt x="47" y="21"/>
                  </a:cubicBezTo>
                  <a:cubicBezTo>
                    <a:pt x="47" y="21"/>
                    <a:pt x="47" y="21"/>
                    <a:pt x="48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9" y="23"/>
                    <a:pt x="49" y="23"/>
                  </a:cubicBezTo>
                  <a:cubicBezTo>
                    <a:pt x="49" y="23"/>
                    <a:pt x="48" y="22"/>
                    <a:pt x="47" y="22"/>
                  </a:cubicBezTo>
                  <a:cubicBezTo>
                    <a:pt x="47" y="23"/>
                    <a:pt x="48" y="23"/>
                    <a:pt x="49" y="23"/>
                  </a:cubicBezTo>
                  <a:cubicBezTo>
                    <a:pt x="48" y="23"/>
                    <a:pt x="47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7" y="23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4" y="23"/>
                    <a:pt x="43" y="22"/>
                    <a:pt x="42" y="23"/>
                  </a:cubicBezTo>
                  <a:cubicBezTo>
                    <a:pt x="43" y="23"/>
                    <a:pt x="44" y="24"/>
                    <a:pt x="46" y="24"/>
                  </a:cubicBezTo>
                  <a:cubicBezTo>
                    <a:pt x="45" y="24"/>
                    <a:pt x="44" y="24"/>
                    <a:pt x="43" y="24"/>
                  </a:cubicBezTo>
                  <a:cubicBezTo>
                    <a:pt x="44" y="24"/>
                    <a:pt x="44" y="25"/>
                    <a:pt x="45" y="25"/>
                  </a:cubicBezTo>
                  <a:cubicBezTo>
                    <a:pt x="44" y="25"/>
                    <a:pt x="43" y="24"/>
                    <a:pt x="42" y="24"/>
                  </a:cubicBezTo>
                  <a:cubicBezTo>
                    <a:pt x="43" y="24"/>
                    <a:pt x="43" y="25"/>
                    <a:pt x="44" y="25"/>
                  </a:cubicBezTo>
                  <a:cubicBezTo>
                    <a:pt x="43" y="25"/>
                    <a:pt x="42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42" y="25"/>
                    <a:pt x="41" y="25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7"/>
                  </a:cubicBezTo>
                  <a:cubicBezTo>
                    <a:pt x="40" y="27"/>
                    <a:pt x="40" y="27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2" y="25"/>
                  </a:cubicBezTo>
                  <a:cubicBezTo>
                    <a:pt x="42" y="26"/>
                    <a:pt x="41" y="26"/>
                    <a:pt x="41" y="26"/>
                  </a:cubicBezTo>
                  <a:cubicBezTo>
                    <a:pt x="41" y="26"/>
                    <a:pt x="41" y="26"/>
                    <a:pt x="42" y="26"/>
                  </a:cubicBezTo>
                  <a:cubicBezTo>
                    <a:pt x="41" y="26"/>
                    <a:pt x="41" y="26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6"/>
                    <a:pt x="42" y="26"/>
                  </a:cubicBezTo>
                  <a:cubicBezTo>
                    <a:pt x="42" y="26"/>
                    <a:pt x="42" y="26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7"/>
                    <a:pt x="44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6"/>
                  </a:cubicBezTo>
                  <a:cubicBezTo>
                    <a:pt x="46" y="26"/>
                    <a:pt x="46" y="27"/>
                    <a:pt x="46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8" y="26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5"/>
                    <a:pt x="48" y="24"/>
                  </a:cubicBezTo>
                  <a:cubicBezTo>
                    <a:pt x="49" y="25"/>
                    <a:pt x="49" y="25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0" y="26"/>
                    <a:pt x="50" y="27"/>
                  </a:cubicBezTo>
                  <a:cubicBezTo>
                    <a:pt x="51" y="27"/>
                    <a:pt x="52" y="27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2" y="26"/>
                  </a:cubicBezTo>
                  <a:cubicBezTo>
                    <a:pt x="52" y="25"/>
                    <a:pt x="52" y="24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4"/>
                    <a:pt x="53" y="25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4" y="25"/>
                  </a:cubicBezTo>
                  <a:cubicBezTo>
                    <a:pt x="54" y="25"/>
                    <a:pt x="54" y="25"/>
                    <a:pt x="55" y="24"/>
                  </a:cubicBezTo>
                  <a:cubicBezTo>
                    <a:pt x="54" y="24"/>
                    <a:pt x="54" y="25"/>
                    <a:pt x="54" y="25"/>
                  </a:cubicBezTo>
                  <a:cubicBezTo>
                    <a:pt x="55" y="24"/>
                    <a:pt x="56" y="24"/>
                    <a:pt x="57" y="23"/>
                  </a:cubicBezTo>
                  <a:cubicBezTo>
                    <a:pt x="56" y="24"/>
                    <a:pt x="55" y="25"/>
                    <a:pt x="54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6"/>
                  </a:cubicBezTo>
                  <a:cubicBezTo>
                    <a:pt x="55" y="26"/>
                    <a:pt x="55" y="26"/>
                    <a:pt x="56" y="27"/>
                  </a:cubicBezTo>
                  <a:cubicBezTo>
                    <a:pt x="56" y="27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4" y="26"/>
                    <a:pt x="54" y="27"/>
                  </a:cubicBezTo>
                  <a:cubicBezTo>
                    <a:pt x="54" y="27"/>
                    <a:pt x="53" y="26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4" y="27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4" y="28"/>
                    <a:pt x="54" y="27"/>
                  </a:cubicBezTo>
                  <a:cubicBezTo>
                    <a:pt x="54" y="28"/>
                    <a:pt x="54" y="28"/>
                    <a:pt x="53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3" y="29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4" y="30"/>
                    <a:pt x="55" y="29"/>
                    <a:pt x="56" y="29"/>
                  </a:cubicBezTo>
                  <a:cubicBezTo>
                    <a:pt x="55" y="29"/>
                    <a:pt x="55" y="29"/>
                    <a:pt x="54" y="30"/>
                  </a:cubicBezTo>
                  <a:cubicBezTo>
                    <a:pt x="55" y="30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6" y="30"/>
                    <a:pt x="56" y="29"/>
                    <a:pt x="57" y="29"/>
                  </a:cubicBezTo>
                  <a:cubicBezTo>
                    <a:pt x="56" y="29"/>
                    <a:pt x="56" y="30"/>
                    <a:pt x="56" y="30"/>
                  </a:cubicBezTo>
                  <a:cubicBezTo>
                    <a:pt x="57" y="30"/>
                    <a:pt x="57" y="30"/>
                    <a:pt x="59" y="29"/>
                  </a:cubicBezTo>
                  <a:cubicBezTo>
                    <a:pt x="58" y="30"/>
                    <a:pt x="58" y="30"/>
                    <a:pt x="57" y="30"/>
                  </a:cubicBezTo>
                  <a:cubicBezTo>
                    <a:pt x="58" y="30"/>
                    <a:pt x="58" y="30"/>
                    <a:pt x="59" y="30"/>
                  </a:cubicBezTo>
                  <a:cubicBezTo>
                    <a:pt x="59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1"/>
                    <a:pt x="58" y="31"/>
                  </a:cubicBezTo>
                  <a:cubicBezTo>
                    <a:pt x="58" y="31"/>
                    <a:pt x="60" y="29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59" y="30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8" y="31"/>
                    <a:pt x="61" y="30"/>
                    <a:pt x="62" y="29"/>
                  </a:cubicBezTo>
                  <a:cubicBezTo>
                    <a:pt x="61" y="30"/>
                    <a:pt x="60" y="31"/>
                    <a:pt x="59" y="31"/>
                  </a:cubicBezTo>
                  <a:cubicBezTo>
                    <a:pt x="59" y="31"/>
                    <a:pt x="60" y="31"/>
                    <a:pt x="60" y="30"/>
                  </a:cubicBezTo>
                  <a:cubicBezTo>
                    <a:pt x="59" y="31"/>
                    <a:pt x="58" y="31"/>
                    <a:pt x="58" y="31"/>
                  </a:cubicBezTo>
                  <a:cubicBezTo>
                    <a:pt x="60" y="31"/>
                    <a:pt x="61" y="32"/>
                    <a:pt x="62" y="31"/>
                  </a:cubicBezTo>
                  <a:cubicBezTo>
                    <a:pt x="62" y="31"/>
                    <a:pt x="62" y="32"/>
                    <a:pt x="61" y="32"/>
                  </a:cubicBezTo>
                  <a:cubicBezTo>
                    <a:pt x="62" y="32"/>
                    <a:pt x="62" y="32"/>
                    <a:pt x="63" y="33"/>
                  </a:cubicBezTo>
                  <a:cubicBezTo>
                    <a:pt x="62" y="32"/>
                    <a:pt x="62" y="32"/>
                    <a:pt x="61" y="32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3"/>
                    <a:pt x="62" y="33"/>
                    <a:pt x="63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4"/>
                    <a:pt x="63" y="34"/>
                    <a:pt x="62" y="34"/>
                  </a:cubicBezTo>
                  <a:cubicBezTo>
                    <a:pt x="62" y="34"/>
                    <a:pt x="63" y="34"/>
                    <a:pt x="63" y="34"/>
                  </a:cubicBezTo>
                  <a:cubicBezTo>
                    <a:pt x="62" y="34"/>
                    <a:pt x="61" y="34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5"/>
                    <a:pt x="58" y="35"/>
                    <a:pt x="57" y="34"/>
                  </a:cubicBezTo>
                  <a:cubicBezTo>
                    <a:pt x="57" y="35"/>
                    <a:pt x="58" y="35"/>
                    <a:pt x="59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6"/>
                    <a:pt x="61" y="35"/>
                    <a:pt x="61" y="34"/>
                  </a:cubicBezTo>
                  <a:cubicBezTo>
                    <a:pt x="61" y="35"/>
                    <a:pt x="61" y="35"/>
                    <a:pt x="60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6"/>
                    <a:pt x="60" y="36"/>
                  </a:cubicBezTo>
                  <a:cubicBezTo>
                    <a:pt x="61" y="36"/>
                    <a:pt x="61" y="36"/>
                    <a:pt x="62" y="36"/>
                  </a:cubicBezTo>
                  <a:cubicBezTo>
                    <a:pt x="61" y="36"/>
                    <a:pt x="61" y="37"/>
                    <a:pt x="60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0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7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2" y="40"/>
                    <a:pt x="62" y="40"/>
                    <a:pt x="62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3" y="40"/>
                    <a:pt x="64" y="40"/>
                    <a:pt x="65" y="39"/>
                  </a:cubicBez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4" y="40"/>
                    <a:pt x="65" y="40"/>
                  </a:cubicBezTo>
                  <a:cubicBezTo>
                    <a:pt x="65" y="40"/>
                    <a:pt x="65" y="39"/>
                    <a:pt x="66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39"/>
                    <a:pt x="66" y="40"/>
                    <a:pt x="65" y="40"/>
                  </a:cubicBezTo>
                  <a:cubicBezTo>
                    <a:pt x="66" y="40"/>
                    <a:pt x="67" y="40"/>
                    <a:pt x="67" y="40"/>
                  </a:cubicBezTo>
                  <a:cubicBezTo>
                    <a:pt x="67" y="40"/>
                    <a:pt x="66" y="40"/>
                    <a:pt x="66" y="41"/>
                  </a:cubicBezTo>
                  <a:cubicBezTo>
                    <a:pt x="67" y="41"/>
                    <a:pt x="67" y="41"/>
                    <a:pt x="68" y="41"/>
                  </a:cubicBezTo>
                  <a:cubicBezTo>
                    <a:pt x="65" y="42"/>
                    <a:pt x="65" y="42"/>
                    <a:pt x="64" y="42"/>
                  </a:cubicBezTo>
                  <a:cubicBezTo>
                    <a:pt x="65" y="42"/>
                    <a:pt x="66" y="42"/>
                    <a:pt x="67" y="42"/>
                  </a:cubicBezTo>
                  <a:cubicBezTo>
                    <a:pt x="66" y="42"/>
                    <a:pt x="65" y="43"/>
                    <a:pt x="63" y="43"/>
                  </a:cubicBezTo>
                  <a:cubicBezTo>
                    <a:pt x="63" y="43"/>
                    <a:pt x="62" y="43"/>
                    <a:pt x="62" y="43"/>
                  </a:cubicBezTo>
                  <a:cubicBezTo>
                    <a:pt x="63" y="43"/>
                    <a:pt x="64" y="43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5" y="44"/>
                    <a:pt x="64" y="44"/>
                    <a:pt x="64" y="43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4" y="44"/>
                    <a:pt x="64" y="44"/>
                    <a:pt x="65" y="45"/>
                  </a:cubicBezTo>
                  <a:cubicBezTo>
                    <a:pt x="64" y="45"/>
                    <a:pt x="63" y="44"/>
                    <a:pt x="62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2" y="44"/>
                    <a:pt x="62" y="44"/>
                  </a:cubicBezTo>
                  <a:cubicBezTo>
                    <a:pt x="62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4" y="45"/>
                    <a:pt x="64" y="45"/>
                  </a:cubicBezTo>
                  <a:cubicBezTo>
                    <a:pt x="64" y="46"/>
                    <a:pt x="64" y="46"/>
                    <a:pt x="63" y="46"/>
                  </a:cubicBezTo>
                  <a:cubicBezTo>
                    <a:pt x="64" y="47"/>
                    <a:pt x="64" y="47"/>
                    <a:pt x="64" y="48"/>
                  </a:cubicBezTo>
                  <a:cubicBezTo>
                    <a:pt x="64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8"/>
                    <a:pt x="62" y="48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6"/>
                    <a:pt x="59" y="46"/>
                    <a:pt x="58" y="46"/>
                  </a:cubicBezTo>
                  <a:cubicBezTo>
                    <a:pt x="58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8" y="46"/>
                    <a:pt x="58" y="47"/>
                  </a:cubicBezTo>
                  <a:cubicBezTo>
                    <a:pt x="58" y="47"/>
                    <a:pt x="57" y="47"/>
                    <a:pt x="56" y="47"/>
                  </a:cubicBezTo>
                  <a:cubicBezTo>
                    <a:pt x="56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8"/>
                    <a:pt x="58" y="48"/>
                    <a:pt x="58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6" y="48"/>
                  </a:cubicBezTo>
                  <a:cubicBezTo>
                    <a:pt x="57" y="48"/>
                    <a:pt x="57" y="48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7" y="48"/>
                    <a:pt x="55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8"/>
                    <a:pt x="55" y="48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9"/>
                    <a:pt x="56" y="49"/>
                  </a:cubicBezTo>
                  <a:cubicBezTo>
                    <a:pt x="54" y="48"/>
                    <a:pt x="53" y="48"/>
                    <a:pt x="51" y="48"/>
                  </a:cubicBezTo>
                  <a:cubicBezTo>
                    <a:pt x="52" y="48"/>
                    <a:pt x="53" y="49"/>
                    <a:pt x="53" y="50"/>
                  </a:cubicBezTo>
                  <a:cubicBezTo>
                    <a:pt x="52" y="50"/>
                    <a:pt x="52" y="49"/>
                    <a:pt x="51" y="49"/>
                  </a:cubicBezTo>
                  <a:cubicBezTo>
                    <a:pt x="51" y="49"/>
                    <a:pt x="51" y="49"/>
                    <a:pt x="52" y="49"/>
                  </a:cubicBezTo>
                  <a:cubicBezTo>
                    <a:pt x="51" y="49"/>
                    <a:pt x="50" y="49"/>
                    <a:pt x="49" y="48"/>
                  </a:cubicBezTo>
                  <a:cubicBezTo>
                    <a:pt x="50" y="49"/>
                    <a:pt x="50" y="49"/>
                    <a:pt x="51" y="50"/>
                  </a:cubicBezTo>
                  <a:cubicBezTo>
                    <a:pt x="49" y="50"/>
                    <a:pt x="49" y="48"/>
                    <a:pt x="47" y="48"/>
                  </a:cubicBezTo>
                  <a:cubicBezTo>
                    <a:pt x="48" y="49"/>
                    <a:pt x="49" y="49"/>
                    <a:pt x="49" y="50"/>
                  </a:cubicBezTo>
                  <a:cubicBezTo>
                    <a:pt x="49" y="50"/>
                    <a:pt x="48" y="49"/>
                    <a:pt x="48" y="49"/>
                  </a:cubicBezTo>
                  <a:cubicBezTo>
                    <a:pt x="48" y="49"/>
                    <a:pt x="48" y="49"/>
                    <a:pt x="48" y="50"/>
                  </a:cubicBezTo>
                  <a:cubicBezTo>
                    <a:pt x="48" y="50"/>
                    <a:pt x="48" y="49"/>
                    <a:pt x="47" y="49"/>
                  </a:cubicBezTo>
                  <a:cubicBezTo>
                    <a:pt x="47" y="50"/>
                    <a:pt x="48" y="50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0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50"/>
                    <a:pt x="47" y="50"/>
                  </a:cubicBezTo>
                  <a:cubicBezTo>
                    <a:pt x="46" y="49"/>
                    <a:pt x="46" y="49"/>
                    <a:pt x="45" y="48"/>
                  </a:cubicBezTo>
                  <a:cubicBezTo>
                    <a:pt x="46" y="49"/>
                    <a:pt x="46" y="49"/>
                    <a:pt x="47" y="50"/>
                  </a:cubicBezTo>
                  <a:cubicBezTo>
                    <a:pt x="47" y="50"/>
                    <a:pt x="46" y="50"/>
                    <a:pt x="46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49"/>
                    <a:pt x="46" y="49"/>
                  </a:cubicBezTo>
                  <a:cubicBezTo>
                    <a:pt x="46" y="50"/>
                    <a:pt x="46" y="50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50"/>
                    <a:pt x="46" y="49"/>
                    <a:pt x="45" y="49"/>
                  </a:cubicBezTo>
                  <a:cubicBezTo>
                    <a:pt x="45" y="50"/>
                    <a:pt x="46" y="50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0"/>
                    <a:pt x="44" y="49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9"/>
                    <a:pt x="44" y="50"/>
                    <a:pt x="45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5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48"/>
                    <a:pt x="41" y="48"/>
                  </a:cubicBezTo>
                  <a:cubicBezTo>
                    <a:pt x="42" y="49"/>
                    <a:pt x="42" y="50"/>
                    <a:pt x="42" y="51"/>
                  </a:cubicBezTo>
                  <a:cubicBezTo>
                    <a:pt x="41" y="49"/>
                    <a:pt x="41" y="47"/>
                    <a:pt x="39" y="47"/>
                  </a:cubicBezTo>
                  <a:cubicBezTo>
                    <a:pt x="39" y="47"/>
                    <a:pt x="39" y="47"/>
                    <a:pt x="40" y="48"/>
                  </a:cubicBezTo>
                  <a:cubicBezTo>
                    <a:pt x="40" y="47"/>
                    <a:pt x="39" y="47"/>
                    <a:pt x="39" y="47"/>
                  </a:cubicBezTo>
                  <a:cubicBezTo>
                    <a:pt x="40" y="48"/>
                    <a:pt x="41" y="49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0"/>
                    <a:pt x="41" y="50"/>
                    <a:pt x="40" y="49"/>
                  </a:cubicBezTo>
                  <a:cubicBezTo>
                    <a:pt x="40" y="49"/>
                    <a:pt x="40" y="50"/>
                    <a:pt x="40" y="50"/>
                  </a:cubicBezTo>
                  <a:cubicBezTo>
                    <a:pt x="40" y="49"/>
                    <a:pt x="38" y="47"/>
                    <a:pt x="36" y="47"/>
                  </a:cubicBezTo>
                  <a:cubicBezTo>
                    <a:pt x="37" y="47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8" y="49"/>
                    <a:pt x="38" y="49"/>
                  </a:cubicBezTo>
                  <a:cubicBezTo>
                    <a:pt x="38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6" y="49"/>
                    <a:pt x="35" y="48"/>
                    <a:pt x="35" y="48"/>
                  </a:cubicBezTo>
                  <a:cubicBezTo>
                    <a:pt x="35" y="48"/>
                    <a:pt x="35" y="49"/>
                    <a:pt x="35" y="49"/>
                  </a:cubicBezTo>
                  <a:cubicBezTo>
                    <a:pt x="35" y="49"/>
                    <a:pt x="34" y="48"/>
                    <a:pt x="34" y="48"/>
                  </a:cubicBezTo>
                  <a:cubicBezTo>
                    <a:pt x="34" y="48"/>
                    <a:pt x="30" y="53"/>
                    <a:pt x="29" y="63"/>
                  </a:cubicBezTo>
                  <a:cubicBezTo>
                    <a:pt x="28" y="69"/>
                    <a:pt x="30" y="77"/>
                    <a:pt x="29" y="82"/>
                  </a:cubicBezTo>
                  <a:cubicBezTo>
                    <a:pt x="27" y="91"/>
                    <a:pt x="24" y="96"/>
                    <a:pt x="24" y="97"/>
                  </a:cubicBezTo>
                  <a:cubicBezTo>
                    <a:pt x="23" y="96"/>
                    <a:pt x="20" y="96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lose/>
                  <a:moveTo>
                    <a:pt x="38" y="3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38" y="3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36" y="3"/>
                  </a:moveTo>
                  <a:cubicBezTo>
                    <a:pt x="36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2" y="5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lose/>
                  <a:moveTo>
                    <a:pt x="47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lose/>
                  <a:moveTo>
                    <a:pt x="41" y="5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1" y="6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lose/>
                  <a:moveTo>
                    <a:pt x="42" y="5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lose/>
                  <a:moveTo>
                    <a:pt x="47" y="7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40" y="5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lose/>
                  <a:moveTo>
                    <a:pt x="41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lose/>
                  <a:moveTo>
                    <a:pt x="41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lose/>
                  <a:moveTo>
                    <a:pt x="46" y="8"/>
                  </a:moveTo>
                  <a:cubicBezTo>
                    <a:pt x="46" y="7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lose/>
                  <a:moveTo>
                    <a:pt x="45" y="7"/>
                  </a:move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lose/>
                  <a:moveTo>
                    <a:pt x="40" y="6"/>
                  </a:moveTo>
                  <a:cubicBezTo>
                    <a:pt x="40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lose/>
                  <a:moveTo>
                    <a:pt x="42" y="7"/>
                  </a:move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lose/>
                  <a:moveTo>
                    <a:pt x="48" y="8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41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lose/>
                  <a:moveTo>
                    <a:pt x="46" y="8"/>
                  </a:move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lose/>
                  <a:moveTo>
                    <a:pt x="36" y="6"/>
                  </a:moveTo>
                  <a:cubicBezTo>
                    <a:pt x="36" y="6"/>
                    <a:pt x="36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lose/>
                  <a:moveTo>
                    <a:pt x="45" y="8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lose/>
                  <a:moveTo>
                    <a:pt x="45" y="8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lose/>
                  <a:moveTo>
                    <a:pt x="46" y="10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lose/>
                  <a:moveTo>
                    <a:pt x="46" y="10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5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lose/>
                  <a:moveTo>
                    <a:pt x="46" y="10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lose/>
                  <a:moveTo>
                    <a:pt x="38" y="9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lose/>
                  <a:moveTo>
                    <a:pt x="45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lose/>
                  <a:moveTo>
                    <a:pt x="37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lose/>
                  <a:moveTo>
                    <a:pt x="39" y="1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lose/>
                  <a:moveTo>
                    <a:pt x="39" y="1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lose/>
                  <a:moveTo>
                    <a:pt x="39" y="1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lose/>
                  <a:moveTo>
                    <a:pt x="31" y="9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lose/>
                  <a:moveTo>
                    <a:pt x="35" y="10"/>
                  </a:moveTo>
                  <a:cubicBezTo>
                    <a:pt x="35" y="10"/>
                    <a:pt x="35" y="9"/>
                    <a:pt x="34" y="9"/>
                  </a:cubicBezTo>
                  <a:cubicBezTo>
                    <a:pt x="34" y="10"/>
                    <a:pt x="35" y="11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46" y="12"/>
                  </a:moveTo>
                  <a:cubicBezTo>
                    <a:pt x="46" y="12"/>
                    <a:pt x="46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lose/>
                  <a:moveTo>
                    <a:pt x="35" y="10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3"/>
                  </a:cubicBezTo>
                  <a:cubicBezTo>
                    <a:pt x="45" y="13"/>
                    <a:pt x="45" y="12"/>
                    <a:pt x="46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46" y="12"/>
                  </a:move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lose/>
                  <a:moveTo>
                    <a:pt x="35" y="10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lose/>
                  <a:moveTo>
                    <a:pt x="36" y="10"/>
                  </a:move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lose/>
                  <a:moveTo>
                    <a:pt x="38" y="11"/>
                  </a:move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lose/>
                  <a:moveTo>
                    <a:pt x="36" y="11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lose/>
                  <a:moveTo>
                    <a:pt x="36" y="11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lose/>
                  <a:moveTo>
                    <a:pt x="38" y="12"/>
                  </a:moveTo>
                  <a:cubicBezTo>
                    <a:pt x="38" y="11"/>
                    <a:pt x="38" y="11"/>
                    <a:pt x="37" y="11"/>
                  </a:cubicBezTo>
                  <a:cubicBezTo>
                    <a:pt x="38" y="11"/>
                    <a:pt x="38" y="12"/>
                    <a:pt x="38" y="12"/>
                  </a:cubicBezTo>
                  <a:cubicBezTo>
                    <a:pt x="38" y="12"/>
                    <a:pt x="38" y="12"/>
                    <a:pt x="38" y="11"/>
                  </a:cubicBezTo>
                  <a:cubicBezTo>
                    <a:pt x="38" y="11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lose/>
                  <a:moveTo>
                    <a:pt x="33" y="10"/>
                  </a:moveTo>
                  <a:cubicBezTo>
                    <a:pt x="33" y="10"/>
                    <a:pt x="32" y="10"/>
                    <a:pt x="32" y="10"/>
                  </a:cubicBezTo>
                  <a:cubicBezTo>
                    <a:pt x="32" y="10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4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1"/>
                    <a:pt x="33" y="11"/>
                    <a:pt x="33" y="12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35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lose/>
                  <a:moveTo>
                    <a:pt x="38" y="12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lose/>
                  <a:moveTo>
                    <a:pt x="36" y="12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lose/>
                  <a:moveTo>
                    <a:pt x="31" y="11"/>
                  </a:moveTo>
                  <a:cubicBezTo>
                    <a:pt x="31" y="10"/>
                    <a:pt x="31" y="10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31" y="11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58" y="17"/>
                  </a:move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lose/>
                  <a:moveTo>
                    <a:pt x="32" y="11"/>
                  </a:moveTo>
                  <a:cubicBezTo>
                    <a:pt x="32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lose/>
                  <a:moveTo>
                    <a:pt x="31" y="11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35" y="12"/>
                  </a:move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lose/>
                  <a:moveTo>
                    <a:pt x="31" y="11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37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lose/>
                  <a:moveTo>
                    <a:pt x="32" y="11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lose/>
                  <a:moveTo>
                    <a:pt x="35" y="12"/>
                  </a:move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lose/>
                  <a:moveTo>
                    <a:pt x="35" y="12"/>
                  </a:move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lose/>
                  <a:moveTo>
                    <a:pt x="34" y="12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lose/>
                  <a:moveTo>
                    <a:pt x="37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lose/>
                  <a:moveTo>
                    <a:pt x="36" y="13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3"/>
                    <a:pt x="3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lose/>
                  <a:moveTo>
                    <a:pt x="30" y="11"/>
                  </a:moveTo>
                  <a:cubicBezTo>
                    <a:pt x="30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lose/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lose/>
                  <a:moveTo>
                    <a:pt x="28" y="11"/>
                  </a:moveTo>
                  <a:cubicBezTo>
                    <a:pt x="28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lose/>
                  <a:moveTo>
                    <a:pt x="44" y="1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lose/>
                  <a:moveTo>
                    <a:pt x="37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36" y="13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4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lose/>
                  <a:moveTo>
                    <a:pt x="55" y="18"/>
                  </a:moveTo>
                  <a:cubicBezTo>
                    <a:pt x="55" y="18"/>
                    <a:pt x="56" y="18"/>
                    <a:pt x="56" y="18"/>
                  </a:cubicBezTo>
                  <a:cubicBezTo>
                    <a:pt x="56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lose/>
                  <a:moveTo>
                    <a:pt x="44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lose/>
                  <a:moveTo>
                    <a:pt x="28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3"/>
                    <a:pt x="29" y="13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9" y="17"/>
                  </a:move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8" y="18"/>
                    <a:pt x="48" y="18"/>
                  </a:cubicBezTo>
                  <a:cubicBezTo>
                    <a:pt x="48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8" y="19"/>
                    <a:pt x="48" y="19"/>
                  </a:cubicBezTo>
                  <a:cubicBezTo>
                    <a:pt x="48" y="19"/>
                    <a:pt x="48" y="19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9"/>
                    <a:pt x="49" y="18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52" y="18"/>
                  </a:moveTo>
                  <a:cubicBezTo>
                    <a:pt x="52" y="18"/>
                    <a:pt x="53" y="18"/>
                    <a:pt x="53" y="18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lose/>
                  <a:moveTo>
                    <a:pt x="35" y="14"/>
                  </a:move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lose/>
                  <a:moveTo>
                    <a:pt x="35" y="15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lose/>
                  <a:moveTo>
                    <a:pt x="35" y="15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lose/>
                  <a:moveTo>
                    <a:pt x="51" y="18"/>
                  </a:move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0" y="18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lose/>
                  <a:moveTo>
                    <a:pt x="48" y="18"/>
                  </a:moveTo>
                  <a:cubicBezTo>
                    <a:pt x="48" y="17"/>
                    <a:pt x="48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7"/>
                    <a:pt x="48" y="18"/>
                    <a:pt x="47" y="18"/>
                  </a:cubicBezTo>
                  <a:cubicBezTo>
                    <a:pt x="47" y="18"/>
                    <a:pt x="47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lose/>
                  <a:moveTo>
                    <a:pt x="23" y="12"/>
                  </a:moveTo>
                  <a:cubicBezTo>
                    <a:pt x="22" y="11"/>
                    <a:pt x="22" y="10"/>
                    <a:pt x="21" y="8"/>
                  </a:cubicBezTo>
                  <a:cubicBezTo>
                    <a:pt x="22" y="9"/>
                    <a:pt x="23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lose/>
                  <a:moveTo>
                    <a:pt x="36" y="15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5" y="15"/>
                    <a:pt x="35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lose/>
                  <a:moveTo>
                    <a:pt x="23" y="12"/>
                  </a:moveTo>
                  <a:cubicBezTo>
                    <a:pt x="23" y="11"/>
                    <a:pt x="23" y="10"/>
                    <a:pt x="23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lose/>
                  <a:moveTo>
                    <a:pt x="47" y="18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lose/>
                  <a:moveTo>
                    <a:pt x="31" y="14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lose/>
                  <a:moveTo>
                    <a:pt x="31" y="15"/>
                  </a:moveTo>
                  <a:cubicBezTo>
                    <a:pt x="31" y="15"/>
                    <a:pt x="31" y="15"/>
                    <a:pt x="31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lose/>
                  <a:moveTo>
                    <a:pt x="31" y="15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2" y="15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46" y="18"/>
                  </a:moveTo>
                  <a:cubicBezTo>
                    <a:pt x="46" y="18"/>
                    <a:pt x="47" y="18"/>
                    <a:pt x="47" y="18"/>
                  </a:cubicBezTo>
                  <a:cubicBezTo>
                    <a:pt x="47" y="18"/>
                    <a:pt x="47" y="18"/>
                    <a:pt x="46" y="19"/>
                  </a:cubicBezTo>
                  <a:cubicBezTo>
                    <a:pt x="46" y="19"/>
                    <a:pt x="46" y="19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lose/>
                  <a:moveTo>
                    <a:pt x="29" y="15"/>
                  </a:moveTo>
                  <a:cubicBezTo>
                    <a:pt x="29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0" y="1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5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lose/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lose/>
                  <a:moveTo>
                    <a:pt x="49" y="20"/>
                  </a:moveTo>
                  <a:cubicBezTo>
                    <a:pt x="49" y="20"/>
                    <a:pt x="49" y="20"/>
                    <a:pt x="50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lose/>
                  <a:moveTo>
                    <a:pt x="33" y="17"/>
                  </a:moveTo>
                  <a:cubicBezTo>
                    <a:pt x="33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lose/>
                  <a:moveTo>
                    <a:pt x="28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lose/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6" y="20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lose/>
                  <a:moveTo>
                    <a:pt x="28" y="16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lose/>
                  <a:moveTo>
                    <a:pt x="34" y="17"/>
                  </a:moveTo>
                  <a:cubicBezTo>
                    <a:pt x="34" y="17"/>
                    <a:pt x="34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4" y="1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26" y="16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lose/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lose/>
                  <a:moveTo>
                    <a:pt x="43" y="20"/>
                  </a:moveTo>
                  <a:cubicBezTo>
                    <a:pt x="43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lose/>
                  <a:moveTo>
                    <a:pt x="31" y="17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lose/>
                  <a:moveTo>
                    <a:pt x="42" y="20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44" y="20"/>
                  </a:move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lose/>
                  <a:moveTo>
                    <a:pt x="26" y="17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lose/>
                  <a:moveTo>
                    <a:pt x="27" y="17"/>
                  </a:moveTo>
                  <a:cubicBezTo>
                    <a:pt x="27" y="17"/>
                    <a:pt x="27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lose/>
                  <a:moveTo>
                    <a:pt x="42" y="20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43" y="20"/>
                  </a:move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lose/>
                  <a:moveTo>
                    <a:pt x="27" y="17"/>
                  </a:moveTo>
                  <a:cubicBezTo>
                    <a:pt x="27" y="17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lose/>
                  <a:moveTo>
                    <a:pt x="42" y="20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1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42" y="20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26" y="17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lose/>
                  <a:moveTo>
                    <a:pt x="28" y="17"/>
                  </a:moveTo>
                  <a:cubicBezTo>
                    <a:pt x="28" y="17"/>
                    <a:pt x="28" y="17"/>
                    <a:pt x="27" y="17"/>
                  </a:cubicBezTo>
                  <a:cubicBezTo>
                    <a:pt x="28" y="18"/>
                    <a:pt x="28" y="18"/>
                    <a:pt x="28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32" y="18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lose/>
                  <a:moveTo>
                    <a:pt x="46" y="22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lose/>
                  <a:moveTo>
                    <a:pt x="46" y="22"/>
                  </a:moveTo>
                  <a:cubicBezTo>
                    <a:pt x="45" y="21"/>
                    <a:pt x="45" y="22"/>
                    <a:pt x="44" y="22"/>
                  </a:cubicBezTo>
                  <a:cubicBezTo>
                    <a:pt x="45" y="22"/>
                    <a:pt x="45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lose/>
                  <a:moveTo>
                    <a:pt x="43" y="21"/>
                  </a:move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lose/>
                  <a:moveTo>
                    <a:pt x="29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lose/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lose/>
                  <a:moveTo>
                    <a:pt x="43" y="21"/>
                  </a:move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lose/>
                  <a:moveTo>
                    <a:pt x="29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lose/>
                  <a:moveTo>
                    <a:pt x="46" y="22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lose/>
                  <a:moveTo>
                    <a:pt x="29" y="1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lose/>
                  <a:moveTo>
                    <a:pt x="28" y="19"/>
                  </a:move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2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lose/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lose/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lose/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lose/>
                  <a:moveTo>
                    <a:pt x="29" y="1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30" y="20"/>
                    <a:pt x="30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lose/>
                  <a:moveTo>
                    <a:pt x="33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lose/>
                  <a:moveTo>
                    <a:pt x="30" y="20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26" y="19"/>
                  </a:moveTo>
                  <a:cubicBezTo>
                    <a:pt x="25" y="19"/>
                    <a:pt x="25" y="19"/>
                    <a:pt x="24" y="19"/>
                  </a:cubicBezTo>
                  <a:cubicBezTo>
                    <a:pt x="26" y="19"/>
                    <a:pt x="27" y="19"/>
                    <a:pt x="28" y="19"/>
                  </a:cubicBezTo>
                  <a:cubicBezTo>
                    <a:pt x="27" y="19"/>
                    <a:pt x="27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2" y="21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lose/>
                  <a:moveTo>
                    <a:pt x="42" y="2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1" y="23"/>
                    <a:pt x="41" y="23"/>
                  </a:cubicBezTo>
                  <a:cubicBezTo>
                    <a:pt x="42" y="23"/>
                    <a:pt x="42" y="23"/>
                    <a:pt x="43" y="24"/>
                  </a:cubicBezTo>
                  <a:cubicBezTo>
                    <a:pt x="43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lose/>
                  <a:moveTo>
                    <a:pt x="54" y="26"/>
                  </a:moveTo>
                  <a:cubicBezTo>
                    <a:pt x="54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lose/>
                  <a:moveTo>
                    <a:pt x="34" y="21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lose/>
                  <a:moveTo>
                    <a:pt x="55" y="26"/>
                  </a:move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32" y="21"/>
                  </a:moveTo>
                  <a:cubicBezTo>
                    <a:pt x="32" y="21"/>
                    <a:pt x="33" y="21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2"/>
                    <a:pt x="32" y="22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56" y="27"/>
                  </a:moveTo>
                  <a:cubicBezTo>
                    <a:pt x="56" y="27"/>
                    <a:pt x="57" y="27"/>
                    <a:pt x="58" y="27"/>
                  </a:cubicBezTo>
                  <a:cubicBezTo>
                    <a:pt x="56" y="27"/>
                    <a:pt x="56" y="27"/>
                    <a:pt x="54" y="27"/>
                  </a:cubicBezTo>
                  <a:cubicBezTo>
                    <a:pt x="55" y="27"/>
                    <a:pt x="55" y="26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lose/>
                  <a:moveTo>
                    <a:pt x="27" y="21"/>
                  </a:moveTo>
                  <a:cubicBezTo>
                    <a:pt x="28" y="22"/>
                    <a:pt x="28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1"/>
                    <a:pt x="26" y="21"/>
                  </a:cubicBezTo>
                  <a:cubicBezTo>
                    <a:pt x="27" y="21"/>
                    <a:pt x="29" y="21"/>
                    <a:pt x="29" y="22"/>
                  </a:cubicBezTo>
                  <a:cubicBezTo>
                    <a:pt x="29" y="22"/>
                    <a:pt x="28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lose/>
                  <a:moveTo>
                    <a:pt x="33" y="23"/>
                  </a:moveTo>
                  <a:cubicBezTo>
                    <a:pt x="33" y="23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52" y="27"/>
                  </a:move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9"/>
                  </a:cubicBezTo>
                  <a:cubicBezTo>
                    <a:pt x="51" y="28"/>
                    <a:pt x="51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2" y="28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52" y="29"/>
                    <a:pt x="52" y="28"/>
                    <a:pt x="52" y="28"/>
                  </a:cubicBezTo>
                  <a:cubicBezTo>
                    <a:pt x="52" y="28"/>
                    <a:pt x="52" y="28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lose/>
                  <a:moveTo>
                    <a:pt x="33" y="23"/>
                  </a:moveTo>
                  <a:cubicBezTo>
                    <a:pt x="33" y="23"/>
                    <a:pt x="33" y="23"/>
                    <a:pt x="33" y="2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51" y="27"/>
                  </a:move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30" y="22"/>
                  </a:moveTo>
                  <a:cubicBezTo>
                    <a:pt x="30" y="22"/>
                    <a:pt x="30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lose/>
                  <a:moveTo>
                    <a:pt x="33" y="23"/>
                  </a:move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2"/>
                  </a:moveTo>
                  <a:cubicBezTo>
                    <a:pt x="31" y="23"/>
                    <a:pt x="31" y="23"/>
                    <a:pt x="32" y="23"/>
                  </a:cubicBezTo>
                  <a:cubicBezTo>
                    <a:pt x="31" y="23"/>
                    <a:pt x="31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29" y="23"/>
                  </a:cubicBezTo>
                  <a:cubicBezTo>
                    <a:pt x="29" y="23"/>
                    <a:pt x="29" y="23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0" y="23"/>
                    <a:pt x="30" y="23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lose/>
                  <a:moveTo>
                    <a:pt x="18" y="20"/>
                  </a:moveTo>
                  <a:cubicBezTo>
                    <a:pt x="18" y="20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1"/>
                    <a:pt x="19" y="22"/>
                  </a:cubicBezTo>
                  <a:cubicBezTo>
                    <a:pt x="19" y="22"/>
                    <a:pt x="19" y="21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lose/>
                  <a:moveTo>
                    <a:pt x="47" y="27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lose/>
                  <a:moveTo>
                    <a:pt x="54" y="28"/>
                  </a:moveTo>
                  <a:cubicBezTo>
                    <a:pt x="54" y="28"/>
                    <a:pt x="54" y="28"/>
                    <a:pt x="53" y="28"/>
                  </a:cubicBezTo>
                  <a:cubicBezTo>
                    <a:pt x="53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lose/>
                  <a:moveTo>
                    <a:pt x="50" y="28"/>
                  </a:moveTo>
                  <a:cubicBezTo>
                    <a:pt x="51" y="28"/>
                    <a:pt x="51" y="27"/>
                    <a:pt x="51" y="27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lose/>
                  <a:moveTo>
                    <a:pt x="54" y="28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53" y="29"/>
                    <a:pt x="53" y="29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30"/>
                  </a:cubicBezTo>
                  <a:cubicBezTo>
                    <a:pt x="52" y="30"/>
                    <a:pt x="52" y="30"/>
                    <a:pt x="52" y="29"/>
                  </a:cubicBezTo>
                  <a:cubicBezTo>
                    <a:pt x="52" y="29"/>
                    <a:pt x="52" y="29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3" y="29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lose/>
                  <a:moveTo>
                    <a:pt x="49" y="28"/>
                  </a:move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29" y="23"/>
                  </a:moveTo>
                  <a:cubicBezTo>
                    <a:pt x="29" y="23"/>
                    <a:pt x="29" y="23"/>
                    <a:pt x="30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lose/>
                  <a:moveTo>
                    <a:pt x="31" y="23"/>
                  </a:moveTo>
                  <a:cubicBezTo>
                    <a:pt x="31" y="24"/>
                    <a:pt x="31" y="24"/>
                    <a:pt x="32" y="24"/>
                  </a:cubicBezTo>
                  <a:cubicBezTo>
                    <a:pt x="31" y="24"/>
                    <a:pt x="30" y="24"/>
                    <a:pt x="30" y="24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0" y="23"/>
                    <a:pt x="30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54" y="29"/>
                  </a:moveTo>
                  <a:cubicBezTo>
                    <a:pt x="54" y="29"/>
                    <a:pt x="54" y="29"/>
                    <a:pt x="54" y="28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47" y="27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lose/>
                  <a:moveTo>
                    <a:pt x="50" y="28"/>
                  </a:move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lose/>
                  <a:moveTo>
                    <a:pt x="47" y="27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lose/>
                  <a:moveTo>
                    <a:pt x="49" y="28"/>
                  </a:moveTo>
                  <a:cubicBezTo>
                    <a:pt x="49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48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51" y="29"/>
                  </a:moveTo>
                  <a:cubicBezTo>
                    <a:pt x="51" y="29"/>
                    <a:pt x="51" y="28"/>
                    <a:pt x="51" y="28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45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lose/>
                  <a:moveTo>
                    <a:pt x="48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lose/>
                  <a:moveTo>
                    <a:pt x="48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lose/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44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  <a:moveTo>
                    <a:pt x="46" y="28"/>
                  </a:moveTo>
                  <a:cubicBezTo>
                    <a:pt x="46" y="28"/>
                    <a:pt x="46" y="28"/>
                    <a:pt x="46" y="27"/>
                  </a:cubicBezTo>
                  <a:cubicBezTo>
                    <a:pt x="46" y="28"/>
                    <a:pt x="46" y="28"/>
                    <a:pt x="47" y="28"/>
                  </a:cubicBezTo>
                  <a:cubicBezTo>
                    <a:pt x="47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lose/>
                  <a:moveTo>
                    <a:pt x="30" y="24"/>
                  </a:moveTo>
                  <a:cubicBezTo>
                    <a:pt x="30" y="24"/>
                    <a:pt x="31" y="24"/>
                    <a:pt x="31" y="24"/>
                  </a:cubicBezTo>
                  <a:cubicBezTo>
                    <a:pt x="31" y="24"/>
                    <a:pt x="31" y="25"/>
                    <a:pt x="31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3" y="25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0" y="26"/>
                    <a:pt x="30" y="25"/>
                    <a:pt x="30" y="25"/>
                  </a:cubicBezTo>
                  <a:cubicBezTo>
                    <a:pt x="30" y="25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lose/>
                  <a:moveTo>
                    <a:pt x="46" y="28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lose/>
                  <a:moveTo>
                    <a:pt x="41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47" y="28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lose/>
                  <a:moveTo>
                    <a:pt x="22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lose/>
                  <a:moveTo>
                    <a:pt x="46" y="28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5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9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lose/>
                  <a:moveTo>
                    <a:pt x="19" y="23"/>
                  </a:move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3"/>
                    <a:pt x="20" y="23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60" y="32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lose/>
                  <a:moveTo>
                    <a:pt x="31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26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lose/>
                  <a:moveTo>
                    <a:pt x="55" y="31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60" y="32"/>
                  </a:moveTo>
                  <a:cubicBezTo>
                    <a:pt x="59" y="32"/>
                    <a:pt x="58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8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3"/>
                    <a:pt x="59" y="32"/>
                  </a:cubicBezTo>
                  <a:cubicBezTo>
                    <a:pt x="59" y="32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0" y="33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lose/>
                  <a:moveTo>
                    <a:pt x="31" y="26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7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1" y="27"/>
                    <a:pt x="31" y="27"/>
                  </a:cubicBezTo>
                  <a:cubicBezTo>
                    <a:pt x="31" y="27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4"/>
                    <a:pt x="19" y="24"/>
                  </a:cubicBezTo>
                  <a:cubicBezTo>
                    <a:pt x="19" y="24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54" y="31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2" y="24"/>
                  </a:moveTo>
                  <a:cubicBezTo>
                    <a:pt x="22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lose/>
                  <a:moveTo>
                    <a:pt x="57" y="32"/>
                  </a:moveTo>
                  <a:cubicBezTo>
                    <a:pt x="56" y="32"/>
                    <a:pt x="56" y="32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2"/>
                    <a:pt x="56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lose/>
                  <a:moveTo>
                    <a:pt x="51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lose/>
                  <a:moveTo>
                    <a:pt x="25" y="25"/>
                  </a:moveTo>
                  <a:cubicBezTo>
                    <a:pt x="25" y="25"/>
                    <a:pt x="25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4" y="33"/>
                    <a:pt x="54" y="32"/>
                  </a:cubicBezTo>
                  <a:cubicBezTo>
                    <a:pt x="54" y="32"/>
                    <a:pt x="54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54" y="32"/>
                  </a:moveTo>
                  <a:cubicBezTo>
                    <a:pt x="54" y="32"/>
                    <a:pt x="54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4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2"/>
                    <a:pt x="54" y="32"/>
                    <a:pt x="54" y="32"/>
                  </a:cubicBezTo>
                  <a:close/>
                  <a:moveTo>
                    <a:pt x="58" y="33"/>
                  </a:moveTo>
                  <a:cubicBezTo>
                    <a:pt x="57" y="33"/>
                    <a:pt x="57" y="32"/>
                    <a:pt x="57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4"/>
                  </a:cubicBezTo>
                  <a:cubicBezTo>
                    <a:pt x="57" y="33"/>
                    <a:pt x="57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lose/>
                  <a:moveTo>
                    <a:pt x="25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lose/>
                  <a:moveTo>
                    <a:pt x="53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lose/>
                  <a:moveTo>
                    <a:pt x="60" y="33"/>
                  </a:moveTo>
                  <a:cubicBezTo>
                    <a:pt x="60" y="33"/>
                    <a:pt x="59" y="33"/>
                    <a:pt x="59" y="33"/>
                  </a:cubicBezTo>
                  <a:cubicBezTo>
                    <a:pt x="59" y="33"/>
                    <a:pt x="60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lose/>
                  <a:moveTo>
                    <a:pt x="21" y="25"/>
                  </a:moveTo>
                  <a:cubicBezTo>
                    <a:pt x="21" y="25"/>
                    <a:pt x="21" y="25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lose/>
                  <a:moveTo>
                    <a:pt x="28" y="26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7"/>
                    <a:pt x="28" y="27"/>
                  </a:cubicBezTo>
                  <a:cubicBezTo>
                    <a:pt x="28" y="27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8" y="27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53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lose/>
                  <a:moveTo>
                    <a:pt x="29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lose/>
                  <a:moveTo>
                    <a:pt x="28" y="27"/>
                  </a:moveTo>
                  <a:cubicBezTo>
                    <a:pt x="28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lose/>
                  <a:moveTo>
                    <a:pt x="52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lose/>
                  <a:moveTo>
                    <a:pt x="53" y="33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lose/>
                  <a:moveTo>
                    <a:pt x="53" y="32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3"/>
                    <a:pt x="52" y="33"/>
                  </a:cubicBezTo>
                  <a:cubicBezTo>
                    <a:pt x="52" y="33"/>
                    <a:pt x="53" y="33"/>
                    <a:pt x="53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lose/>
                  <a:moveTo>
                    <a:pt x="54" y="33"/>
                  </a:move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lose/>
                  <a:moveTo>
                    <a:pt x="56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lose/>
                  <a:moveTo>
                    <a:pt x="57" y="34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lose/>
                  <a:moveTo>
                    <a:pt x="28" y="27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52" y="33"/>
                  </a:moveTo>
                  <a:cubicBezTo>
                    <a:pt x="52" y="33"/>
                    <a:pt x="52" y="33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lose/>
                  <a:moveTo>
                    <a:pt x="20" y="25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5"/>
                  </a:cubicBezTo>
                  <a:cubicBezTo>
                    <a:pt x="19" y="25"/>
                    <a:pt x="19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5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5" y="34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1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54" y="33"/>
                  </a:moveTo>
                  <a:cubicBezTo>
                    <a:pt x="54" y="33"/>
                    <a:pt x="54" y="33"/>
                    <a:pt x="54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lose/>
                  <a:moveTo>
                    <a:pt x="51" y="34"/>
                  </a:moveTo>
                  <a:cubicBezTo>
                    <a:pt x="51" y="34"/>
                    <a:pt x="51" y="34"/>
                    <a:pt x="50" y="34"/>
                  </a:cubicBezTo>
                  <a:cubicBezTo>
                    <a:pt x="50" y="34"/>
                    <a:pt x="51" y="34"/>
                    <a:pt x="51" y="34"/>
                  </a:cubicBezTo>
                  <a:cubicBezTo>
                    <a:pt x="50" y="33"/>
                    <a:pt x="50" y="34"/>
                    <a:pt x="50" y="33"/>
                  </a:cubicBezTo>
                  <a:cubicBezTo>
                    <a:pt x="50" y="33"/>
                    <a:pt x="51" y="33"/>
                    <a:pt x="51" y="33"/>
                  </a:cubicBezTo>
                  <a:cubicBezTo>
                    <a:pt x="51" y="33"/>
                    <a:pt x="50" y="33"/>
                    <a:pt x="50" y="32"/>
                  </a:cubicBezTo>
                  <a:cubicBezTo>
                    <a:pt x="50" y="32"/>
                    <a:pt x="51" y="33"/>
                    <a:pt x="51" y="33"/>
                  </a:cubicBezTo>
                  <a:cubicBezTo>
                    <a:pt x="51" y="33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lose/>
                  <a:moveTo>
                    <a:pt x="38" y="30"/>
                  </a:move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1"/>
                    <a:pt x="38" y="31"/>
                  </a:cubicBezTo>
                  <a:cubicBezTo>
                    <a:pt x="38" y="31"/>
                    <a:pt x="39" y="31"/>
                    <a:pt x="39" y="31"/>
                  </a:cubicBezTo>
                  <a:cubicBezTo>
                    <a:pt x="39" y="30"/>
                    <a:pt x="39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lose/>
                  <a:moveTo>
                    <a:pt x="28" y="28"/>
                  </a:moveTo>
                  <a:cubicBezTo>
                    <a:pt x="28" y="28"/>
                    <a:pt x="28" y="27"/>
                    <a:pt x="28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8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7"/>
                  </a:cubicBezTo>
                  <a:cubicBezTo>
                    <a:pt x="21" y="27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lose/>
                  <a:moveTo>
                    <a:pt x="54" y="34"/>
                  </a:moveTo>
                  <a:cubicBezTo>
                    <a:pt x="54" y="34"/>
                    <a:pt x="54" y="33"/>
                    <a:pt x="54" y="3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5" y="34"/>
                  </a:move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lose/>
                  <a:moveTo>
                    <a:pt x="22" y="26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1" y="27"/>
                    <a:pt x="21" y="27"/>
                  </a:cubicBezTo>
                  <a:cubicBezTo>
                    <a:pt x="21" y="27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lose/>
                  <a:moveTo>
                    <a:pt x="29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lose/>
                  <a:moveTo>
                    <a:pt x="54" y="3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5" y="34"/>
                  </a:move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lose/>
                  <a:moveTo>
                    <a:pt x="22" y="26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lose/>
                  <a:moveTo>
                    <a:pt x="57" y="34"/>
                  </a:moveTo>
                  <a:cubicBezTo>
                    <a:pt x="57" y="34"/>
                    <a:pt x="56" y="34"/>
                    <a:pt x="56" y="34"/>
                  </a:cubicBezTo>
                  <a:cubicBezTo>
                    <a:pt x="56" y="34"/>
                    <a:pt x="57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lose/>
                  <a:moveTo>
                    <a:pt x="53" y="33"/>
                  </a:move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lose/>
                  <a:moveTo>
                    <a:pt x="29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lose/>
                  <a:moveTo>
                    <a:pt x="2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lose/>
                  <a:moveTo>
                    <a:pt x="46" y="33"/>
                  </a:moveTo>
                  <a:cubicBezTo>
                    <a:pt x="46" y="33"/>
                    <a:pt x="46" y="33"/>
                    <a:pt x="45" y="33"/>
                  </a:cubicBezTo>
                  <a:cubicBezTo>
                    <a:pt x="45" y="33"/>
                    <a:pt x="45" y="33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lose/>
                  <a:moveTo>
                    <a:pt x="57" y="35"/>
                  </a:moveTo>
                  <a:cubicBezTo>
                    <a:pt x="57" y="35"/>
                    <a:pt x="58" y="35"/>
                    <a:pt x="58" y="36"/>
                  </a:cubicBezTo>
                  <a:cubicBezTo>
                    <a:pt x="58" y="36"/>
                    <a:pt x="58" y="36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7" y="36"/>
                    <a:pt x="57" y="35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5"/>
                    <a:pt x="56" y="34"/>
                    <a:pt x="55" y="34"/>
                  </a:cubicBezTo>
                  <a:cubicBezTo>
                    <a:pt x="56" y="35"/>
                    <a:pt x="56" y="35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4"/>
                    <a:pt x="54" y="34"/>
                  </a:cubicBezTo>
                  <a:cubicBezTo>
                    <a:pt x="54" y="34"/>
                    <a:pt x="55" y="34"/>
                    <a:pt x="55" y="35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lose/>
                  <a:moveTo>
                    <a:pt x="2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lose/>
                  <a:moveTo>
                    <a:pt x="51" y="34"/>
                  </a:moveTo>
                  <a:cubicBezTo>
                    <a:pt x="51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3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lose/>
                  <a:moveTo>
                    <a:pt x="24" y="27"/>
                  </a:moveTo>
                  <a:cubicBezTo>
                    <a:pt x="24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4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lose/>
                  <a:moveTo>
                    <a:pt x="48" y="33"/>
                  </a:move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lose/>
                  <a:moveTo>
                    <a:pt x="24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lose/>
                  <a:moveTo>
                    <a:pt x="18" y="26"/>
                  </a:moveTo>
                  <a:cubicBezTo>
                    <a:pt x="18" y="26"/>
                    <a:pt x="18" y="27"/>
                    <a:pt x="19" y="27"/>
                  </a:cubicBezTo>
                  <a:cubicBezTo>
                    <a:pt x="18" y="27"/>
                    <a:pt x="18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lose/>
                  <a:moveTo>
                    <a:pt x="2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lose/>
                  <a:moveTo>
                    <a:pt x="38" y="31"/>
                  </a:moveTo>
                  <a:cubicBezTo>
                    <a:pt x="38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lose/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40" y="31"/>
                    <a:pt x="40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lose/>
                  <a:moveTo>
                    <a:pt x="47" y="33"/>
                  </a:move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lose/>
                  <a:moveTo>
                    <a:pt x="44" y="32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lose/>
                  <a:moveTo>
                    <a:pt x="23" y="28"/>
                  </a:moveTo>
                  <a:cubicBezTo>
                    <a:pt x="23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lose/>
                  <a:moveTo>
                    <a:pt x="41" y="32"/>
                  </a:moveTo>
                  <a:cubicBezTo>
                    <a:pt x="41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lose/>
                  <a:moveTo>
                    <a:pt x="30" y="29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1" y="30"/>
                  </a:cubicBezTo>
                  <a:cubicBezTo>
                    <a:pt x="30" y="30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lose/>
                  <a:moveTo>
                    <a:pt x="17" y="26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lose/>
                  <a:moveTo>
                    <a:pt x="49" y="34"/>
                  </a:moveTo>
                  <a:cubicBezTo>
                    <a:pt x="49" y="34"/>
                    <a:pt x="49" y="34"/>
                    <a:pt x="49" y="33"/>
                  </a:cubicBezTo>
                  <a:cubicBezTo>
                    <a:pt x="49" y="34"/>
                    <a:pt x="49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2"/>
                    <a:pt x="42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lose/>
                  <a:moveTo>
                    <a:pt x="48" y="34"/>
                  </a:move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lose/>
                  <a:moveTo>
                    <a:pt x="47" y="33"/>
                  </a:move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lose/>
                  <a:moveTo>
                    <a:pt x="52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lose/>
                  <a:moveTo>
                    <a:pt x="45" y="33"/>
                  </a:move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lose/>
                  <a:moveTo>
                    <a:pt x="59" y="36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8" y="37"/>
                    <a:pt x="57" y="38"/>
                    <a:pt x="56" y="38"/>
                  </a:cubicBezTo>
                  <a:cubicBezTo>
                    <a:pt x="58" y="38"/>
                    <a:pt x="58" y="37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lose/>
                  <a:moveTo>
                    <a:pt x="43" y="33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lose/>
                  <a:moveTo>
                    <a:pt x="51" y="35"/>
                  </a:move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lose/>
                  <a:moveTo>
                    <a:pt x="42" y="33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3" y="33"/>
                  </a:cubicBezTo>
                  <a:cubicBezTo>
                    <a:pt x="43" y="33"/>
                    <a:pt x="43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56" y="36"/>
                  </a:move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7" y="36"/>
                    <a:pt x="57" y="36"/>
                  </a:cubicBezTo>
                  <a:cubicBezTo>
                    <a:pt x="56" y="36"/>
                    <a:pt x="56" y="36"/>
                    <a:pt x="56" y="37"/>
                  </a:cubicBezTo>
                  <a:cubicBezTo>
                    <a:pt x="56" y="37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lose/>
                  <a:moveTo>
                    <a:pt x="22" y="28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lose/>
                  <a:moveTo>
                    <a:pt x="53" y="35"/>
                  </a:moveTo>
                  <a:cubicBezTo>
                    <a:pt x="54" y="35"/>
                    <a:pt x="55" y="36"/>
                    <a:pt x="56" y="36"/>
                  </a:cubicBezTo>
                  <a:cubicBezTo>
                    <a:pt x="55" y="37"/>
                    <a:pt x="54" y="38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8"/>
                    <a:pt x="54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4" y="36"/>
                    <a:pt x="54" y="37"/>
                    <a:pt x="53" y="37"/>
                  </a:cubicBezTo>
                  <a:cubicBezTo>
                    <a:pt x="53" y="37"/>
                    <a:pt x="53" y="37"/>
                    <a:pt x="54" y="36"/>
                  </a:cubicBezTo>
                  <a:cubicBezTo>
                    <a:pt x="53" y="37"/>
                    <a:pt x="53" y="38"/>
                    <a:pt x="52" y="38"/>
                  </a:cubicBezTo>
                  <a:cubicBezTo>
                    <a:pt x="53" y="37"/>
                    <a:pt x="53" y="37"/>
                    <a:pt x="53" y="36"/>
                  </a:cubicBezTo>
                  <a:cubicBezTo>
                    <a:pt x="53" y="37"/>
                    <a:pt x="52" y="37"/>
                    <a:pt x="52" y="38"/>
                  </a:cubicBezTo>
                  <a:cubicBezTo>
                    <a:pt x="52" y="38"/>
                    <a:pt x="51" y="38"/>
                    <a:pt x="51" y="38"/>
                  </a:cubicBezTo>
                  <a:cubicBezTo>
                    <a:pt x="52" y="38"/>
                    <a:pt x="52" y="37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6"/>
                    <a:pt x="51" y="36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2" y="35"/>
                  </a:cubicBezTo>
                  <a:cubicBezTo>
                    <a:pt x="52" y="35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lose/>
                  <a:moveTo>
                    <a:pt x="41" y="32"/>
                  </a:moveTo>
                  <a:cubicBezTo>
                    <a:pt x="41" y="32"/>
                    <a:pt x="41" y="32"/>
                    <a:pt x="40" y="32"/>
                  </a:cubicBezTo>
                  <a:cubicBezTo>
                    <a:pt x="40" y="32"/>
                    <a:pt x="40" y="32"/>
                    <a:pt x="40" y="33"/>
                  </a:cubicBezTo>
                  <a:cubicBezTo>
                    <a:pt x="40" y="33"/>
                    <a:pt x="40" y="33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lose/>
                  <a:moveTo>
                    <a:pt x="20" y="28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  <a:moveTo>
                    <a:pt x="57" y="36"/>
                  </a:move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5" y="38"/>
                    <a:pt x="55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7" y="38"/>
                    <a:pt x="55" y="38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lose/>
                  <a:moveTo>
                    <a:pt x="48" y="35"/>
                  </a:moveTo>
                  <a:cubicBezTo>
                    <a:pt x="48" y="35"/>
                    <a:pt x="48" y="34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lose/>
                  <a:moveTo>
                    <a:pt x="50" y="35"/>
                  </a:move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lose/>
                  <a:moveTo>
                    <a:pt x="46" y="34"/>
                  </a:moveTo>
                  <a:cubicBezTo>
                    <a:pt x="47" y="34"/>
                    <a:pt x="47" y="34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6" y="35"/>
                    <a:pt x="46" y="34"/>
                  </a:cubicBezTo>
                  <a:cubicBezTo>
                    <a:pt x="46" y="35"/>
                    <a:pt x="47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5"/>
                    <a:pt x="46" y="35"/>
                    <a:pt x="45" y="34"/>
                  </a:cubicBezTo>
                  <a:cubicBezTo>
                    <a:pt x="45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lose/>
                  <a:moveTo>
                    <a:pt x="48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lose/>
                  <a:moveTo>
                    <a:pt x="45" y="34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lose/>
                  <a:moveTo>
                    <a:pt x="56" y="37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lose/>
                  <a:moveTo>
                    <a:pt x="44" y="34"/>
                  </a:moveTo>
                  <a:cubicBezTo>
                    <a:pt x="46" y="34"/>
                    <a:pt x="45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7"/>
                    <a:pt x="47" y="37"/>
                    <a:pt x="47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8"/>
                    <a:pt x="46" y="40"/>
                    <a:pt x="44" y="40"/>
                  </a:cubicBezTo>
                  <a:cubicBezTo>
                    <a:pt x="45" y="40"/>
                    <a:pt x="45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6" y="38"/>
                    <a:pt x="46" y="38"/>
                  </a:cubicBezTo>
                  <a:cubicBezTo>
                    <a:pt x="46" y="38"/>
                    <a:pt x="45" y="38"/>
                    <a:pt x="45" y="38"/>
                  </a:cubicBezTo>
                  <a:cubicBezTo>
                    <a:pt x="46" y="38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8"/>
                    <a:pt x="45" y="38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8"/>
                    <a:pt x="44" y="38"/>
                  </a:cubicBezTo>
                  <a:cubicBezTo>
                    <a:pt x="44" y="38"/>
                    <a:pt x="44" y="39"/>
                    <a:pt x="44" y="39"/>
                  </a:cubicBezTo>
                  <a:cubicBezTo>
                    <a:pt x="43" y="39"/>
                    <a:pt x="42" y="40"/>
                    <a:pt x="42" y="40"/>
                  </a:cubicBezTo>
                  <a:cubicBezTo>
                    <a:pt x="43" y="39"/>
                    <a:pt x="44" y="38"/>
                    <a:pt x="45" y="37"/>
                  </a:cubicBezTo>
                  <a:cubicBezTo>
                    <a:pt x="44" y="38"/>
                    <a:pt x="43" y="39"/>
                    <a:pt x="42" y="39"/>
                  </a:cubicBezTo>
                  <a:cubicBezTo>
                    <a:pt x="42" y="39"/>
                    <a:pt x="42" y="39"/>
                    <a:pt x="42" y="38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7"/>
                    <a:pt x="43" y="37"/>
                  </a:cubicBezTo>
                  <a:cubicBezTo>
                    <a:pt x="43" y="37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3" y="37"/>
                    <a:pt x="43" y="37"/>
                  </a:cubicBezTo>
                  <a:cubicBezTo>
                    <a:pt x="43" y="37"/>
                    <a:pt x="43" y="37"/>
                    <a:pt x="42" y="37"/>
                  </a:cubicBezTo>
                  <a:cubicBezTo>
                    <a:pt x="42" y="37"/>
                    <a:pt x="43" y="37"/>
                    <a:pt x="43" y="37"/>
                  </a:cubicBezTo>
                  <a:cubicBezTo>
                    <a:pt x="42" y="38"/>
                    <a:pt x="41" y="38"/>
                    <a:pt x="40" y="39"/>
                  </a:cubicBezTo>
                  <a:cubicBezTo>
                    <a:pt x="40" y="39"/>
                    <a:pt x="40" y="40"/>
                    <a:pt x="39" y="39"/>
                  </a:cubicBezTo>
                  <a:cubicBezTo>
                    <a:pt x="40" y="39"/>
                    <a:pt x="41" y="38"/>
                    <a:pt x="42" y="37"/>
                  </a:cubicBezTo>
                  <a:cubicBezTo>
                    <a:pt x="42" y="37"/>
                    <a:pt x="42" y="37"/>
                    <a:pt x="41" y="37"/>
                  </a:cubicBezTo>
                  <a:cubicBezTo>
                    <a:pt x="41" y="38"/>
                    <a:pt x="41" y="38"/>
                    <a:pt x="40" y="38"/>
                  </a:cubicBezTo>
                  <a:cubicBezTo>
                    <a:pt x="40" y="38"/>
                    <a:pt x="41" y="38"/>
                    <a:pt x="41" y="37"/>
                  </a:cubicBezTo>
                  <a:cubicBezTo>
                    <a:pt x="40" y="38"/>
                    <a:pt x="39" y="39"/>
                    <a:pt x="39" y="40"/>
                  </a:cubicBezTo>
                  <a:cubicBezTo>
                    <a:pt x="39" y="39"/>
                    <a:pt x="40" y="39"/>
                    <a:pt x="40" y="38"/>
                  </a:cubicBezTo>
                  <a:cubicBezTo>
                    <a:pt x="40" y="39"/>
                    <a:pt x="39" y="39"/>
                    <a:pt x="39" y="40"/>
                  </a:cubicBezTo>
                  <a:cubicBezTo>
                    <a:pt x="39" y="40"/>
                    <a:pt x="39" y="40"/>
                    <a:pt x="39" y="39"/>
                  </a:cubicBezTo>
                  <a:cubicBezTo>
                    <a:pt x="39" y="40"/>
                    <a:pt x="39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9" y="39"/>
                    <a:pt x="39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9"/>
                    <a:pt x="38" y="39"/>
                    <a:pt x="38" y="40"/>
                  </a:cubicBezTo>
                  <a:cubicBezTo>
                    <a:pt x="37" y="40"/>
                    <a:pt x="36" y="40"/>
                    <a:pt x="36" y="40"/>
                  </a:cubicBezTo>
                  <a:cubicBezTo>
                    <a:pt x="37" y="39"/>
                    <a:pt x="38" y="38"/>
                    <a:pt x="39" y="37"/>
                  </a:cubicBezTo>
                  <a:cubicBezTo>
                    <a:pt x="38" y="37"/>
                    <a:pt x="38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7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5"/>
                    <a:pt x="38" y="34"/>
                  </a:cubicBezTo>
                  <a:cubicBezTo>
                    <a:pt x="38" y="34"/>
                    <a:pt x="38" y="34"/>
                    <a:pt x="39" y="35"/>
                  </a:cubicBezTo>
                  <a:cubicBezTo>
                    <a:pt x="39" y="34"/>
                    <a:pt x="38" y="34"/>
                    <a:pt x="38" y="34"/>
                  </a:cubicBezTo>
                  <a:cubicBezTo>
                    <a:pt x="38" y="33"/>
                    <a:pt x="39" y="33"/>
                    <a:pt x="39" y="33"/>
                  </a:cubicBezTo>
                  <a:cubicBezTo>
                    <a:pt x="40" y="34"/>
                    <a:pt x="40" y="35"/>
                    <a:pt x="41" y="36"/>
                  </a:cubicBezTo>
                  <a:cubicBezTo>
                    <a:pt x="41" y="35"/>
                    <a:pt x="40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3" y="35"/>
                    <a:pt x="44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5"/>
                    <a:pt x="43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3" y="34"/>
                    <a:pt x="43" y="34"/>
                  </a:cubicBezTo>
                  <a:cubicBezTo>
                    <a:pt x="43" y="34"/>
                    <a:pt x="43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29" y="31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8" y="31"/>
                    <a:pt x="28" y="31"/>
                  </a:cubicBezTo>
                  <a:cubicBezTo>
                    <a:pt x="28" y="31"/>
                    <a:pt x="29" y="31"/>
                    <a:pt x="29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50" y="35"/>
                  </a:moveTo>
                  <a:cubicBezTo>
                    <a:pt x="50" y="35"/>
                    <a:pt x="50" y="35"/>
                    <a:pt x="50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7"/>
                    <a:pt x="52" y="37"/>
                    <a:pt x="52" y="37"/>
                  </a:cubicBezTo>
                  <a:cubicBezTo>
                    <a:pt x="52" y="37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6"/>
                    <a:pt x="50" y="36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28" y="32"/>
                    <a:pt x="28" y="31"/>
                    <a:pt x="27" y="33"/>
                  </a:cubicBezTo>
                  <a:cubicBezTo>
                    <a:pt x="27" y="33"/>
                    <a:pt x="28" y="33"/>
                    <a:pt x="28" y="33"/>
                  </a:cubicBezTo>
                  <a:cubicBezTo>
                    <a:pt x="28" y="33"/>
                    <a:pt x="27" y="34"/>
                    <a:pt x="27" y="34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5"/>
                    <a:pt x="29" y="35"/>
                  </a:cubicBezTo>
                  <a:cubicBezTo>
                    <a:pt x="29" y="35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5"/>
                  </a:cubicBezTo>
                  <a:cubicBezTo>
                    <a:pt x="31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1" y="33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3"/>
                    <a:pt x="30" y="33"/>
                  </a:cubicBezTo>
                  <a:cubicBezTo>
                    <a:pt x="30" y="33"/>
                    <a:pt x="31" y="33"/>
                    <a:pt x="3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2"/>
                    <a:pt x="30" y="32"/>
                    <a:pt x="30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2"/>
                    <a:pt x="29" y="32"/>
                  </a:cubicBezTo>
                  <a:cubicBezTo>
                    <a:pt x="30" y="32"/>
                    <a:pt x="30" y="32"/>
                    <a:pt x="31" y="32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lose/>
                  <a:moveTo>
                    <a:pt x="48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8" y="36"/>
                    <a:pt x="48" y="36"/>
                  </a:cubicBezTo>
                  <a:cubicBezTo>
                    <a:pt x="48" y="36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lose/>
                  <a:moveTo>
                    <a:pt x="29" y="31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21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1" y="30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lose/>
                  <a:moveTo>
                    <a:pt x="61" y="38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0" y="38"/>
                    <a:pt x="60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1" y="39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lose/>
                  <a:moveTo>
                    <a:pt x="50" y="36"/>
                  </a:moveTo>
                  <a:cubicBezTo>
                    <a:pt x="50" y="36"/>
                    <a:pt x="50" y="36"/>
                    <a:pt x="50" y="36"/>
                  </a:cubicBezTo>
                  <a:cubicBezTo>
                    <a:pt x="50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0" y="37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lose/>
                  <a:moveTo>
                    <a:pt x="47" y="36"/>
                  </a:move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lose/>
                  <a:moveTo>
                    <a:pt x="49" y="36"/>
                  </a:moveTo>
                  <a:cubicBezTo>
                    <a:pt x="50" y="36"/>
                    <a:pt x="50" y="36"/>
                    <a:pt x="50" y="37"/>
                  </a:cubicBezTo>
                  <a:cubicBezTo>
                    <a:pt x="50" y="38"/>
                    <a:pt x="50" y="38"/>
                    <a:pt x="49" y="38"/>
                  </a:cubicBezTo>
                  <a:cubicBezTo>
                    <a:pt x="49" y="38"/>
                    <a:pt x="50" y="37"/>
                    <a:pt x="50" y="37"/>
                  </a:cubicBezTo>
                  <a:cubicBezTo>
                    <a:pt x="50" y="37"/>
                    <a:pt x="49" y="38"/>
                    <a:pt x="49" y="38"/>
                  </a:cubicBezTo>
                  <a:cubicBezTo>
                    <a:pt x="49" y="38"/>
                    <a:pt x="49" y="37"/>
                    <a:pt x="49" y="36"/>
                  </a:cubicBezTo>
                  <a:cubicBezTo>
                    <a:pt x="49" y="36"/>
                    <a:pt x="49" y="36"/>
                    <a:pt x="49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lose/>
                  <a:moveTo>
                    <a:pt x="21" y="30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lose/>
                  <a:moveTo>
                    <a:pt x="65" y="39"/>
                  </a:moveTo>
                  <a:cubicBezTo>
                    <a:pt x="66" y="38"/>
                    <a:pt x="66" y="38"/>
                    <a:pt x="67" y="38"/>
                  </a:cubicBezTo>
                  <a:cubicBezTo>
                    <a:pt x="66" y="38"/>
                    <a:pt x="64" y="39"/>
                    <a:pt x="63" y="40"/>
                  </a:cubicBezTo>
                  <a:cubicBezTo>
                    <a:pt x="64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59" y="39"/>
                  </a:cubicBezTo>
                  <a:cubicBezTo>
                    <a:pt x="59" y="39"/>
                    <a:pt x="59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7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55" y="38"/>
                  </a:moveTo>
                  <a:cubicBezTo>
                    <a:pt x="55" y="38"/>
                    <a:pt x="56" y="38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19" y="30"/>
                  </a:cubicBezTo>
                  <a:cubicBezTo>
                    <a:pt x="19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21" y="30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lose/>
                  <a:moveTo>
                    <a:pt x="21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lose/>
                  <a:moveTo>
                    <a:pt x="56" y="38"/>
                  </a:move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lose/>
                  <a:moveTo>
                    <a:pt x="21" y="31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lose/>
                  <a:moveTo>
                    <a:pt x="44" y="34"/>
                  </a:moveTo>
                  <a:cubicBezTo>
                    <a:pt x="45" y="35"/>
                    <a:pt x="45" y="35"/>
                    <a:pt x="46" y="36"/>
                  </a:cubicBezTo>
                  <a:cubicBezTo>
                    <a:pt x="45" y="36"/>
                    <a:pt x="44" y="35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lose/>
                  <a:moveTo>
                    <a:pt x="59" y="39"/>
                  </a:move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lose/>
                  <a:moveTo>
                    <a:pt x="65" y="4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4" y="41"/>
                    <a:pt x="64" y="41"/>
                  </a:cubicBezTo>
                  <a:cubicBezTo>
                    <a:pt x="64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lose/>
                  <a:moveTo>
                    <a:pt x="23" y="31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lose/>
                  <a:moveTo>
                    <a:pt x="51" y="38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lose/>
                  <a:moveTo>
                    <a:pt x="62" y="40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1"/>
                    <a:pt x="61" y="40"/>
                  </a:cubicBezTo>
                  <a:cubicBezTo>
                    <a:pt x="61" y="40"/>
                    <a:pt x="61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lose/>
                  <a:moveTo>
                    <a:pt x="62" y="40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lose/>
                  <a:moveTo>
                    <a:pt x="22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60" y="40"/>
                  </a:moveTo>
                  <a:cubicBezTo>
                    <a:pt x="60" y="40"/>
                    <a:pt x="61" y="40"/>
                    <a:pt x="61" y="40"/>
                  </a:cubicBezTo>
                  <a:cubicBezTo>
                    <a:pt x="61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lose/>
                  <a:moveTo>
                    <a:pt x="31" y="34"/>
                  </a:move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  <a:moveTo>
                    <a:pt x="41" y="35"/>
                  </a:moveTo>
                  <a:cubicBezTo>
                    <a:pt x="41" y="35"/>
                    <a:pt x="41" y="36"/>
                    <a:pt x="42" y="36"/>
                  </a:cubicBezTo>
                  <a:cubicBezTo>
                    <a:pt x="41" y="35"/>
                    <a:pt x="40" y="35"/>
                    <a:pt x="40" y="34"/>
                  </a:cubicBezTo>
                  <a:cubicBezTo>
                    <a:pt x="40" y="34"/>
                    <a:pt x="40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lose/>
                  <a:moveTo>
                    <a:pt x="65" y="4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4" y="42"/>
                    <a:pt x="64" y="42"/>
                    <a:pt x="63" y="42"/>
                  </a:cubicBezTo>
                  <a:cubicBezTo>
                    <a:pt x="63" y="42"/>
                    <a:pt x="63" y="41"/>
                    <a:pt x="63" y="41"/>
                  </a:cubicBezTo>
                  <a:cubicBezTo>
                    <a:pt x="63" y="41"/>
                    <a:pt x="63" y="42"/>
                    <a:pt x="63" y="42"/>
                  </a:cubicBezTo>
                  <a:cubicBezTo>
                    <a:pt x="64" y="41"/>
                    <a:pt x="64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lose/>
                  <a:moveTo>
                    <a:pt x="58" y="40"/>
                  </a:move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0"/>
                    <a:pt x="57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lose/>
                  <a:moveTo>
                    <a:pt x="51" y="38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lose/>
                  <a:moveTo>
                    <a:pt x="63" y="41"/>
                  </a:move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1" y="41"/>
                    <a:pt x="61" y="41"/>
                  </a:cubicBezTo>
                  <a:cubicBezTo>
                    <a:pt x="61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2"/>
                    <a:pt x="18" y="32"/>
                  </a:cubicBezTo>
                  <a:cubicBezTo>
                    <a:pt x="19" y="32"/>
                    <a:pt x="19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39" y="34"/>
                  </a:moveTo>
                  <a:cubicBezTo>
                    <a:pt x="39" y="34"/>
                    <a:pt x="40" y="35"/>
                    <a:pt x="40" y="36"/>
                  </a:cubicBezTo>
                  <a:cubicBezTo>
                    <a:pt x="40" y="35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lose/>
                  <a:moveTo>
                    <a:pt x="53" y="39"/>
                  </a:move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lose/>
                  <a:moveTo>
                    <a:pt x="63" y="41"/>
                  </a:move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2"/>
                    <a:pt x="63" y="42"/>
                  </a:cubicBezTo>
                  <a:cubicBezTo>
                    <a:pt x="63" y="42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lose/>
                  <a:moveTo>
                    <a:pt x="53" y="39"/>
                  </a:moveTo>
                  <a:cubicBezTo>
                    <a:pt x="53" y="39"/>
                    <a:pt x="53" y="39"/>
                    <a:pt x="53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1"/>
                    <a:pt x="62" y="4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lose/>
                  <a:moveTo>
                    <a:pt x="61" y="41"/>
                  </a:moveTo>
                  <a:cubicBezTo>
                    <a:pt x="61" y="41"/>
                    <a:pt x="62" y="41"/>
                    <a:pt x="62" y="41"/>
                  </a:cubicBezTo>
                  <a:cubicBezTo>
                    <a:pt x="62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lose/>
                  <a:moveTo>
                    <a:pt x="48" y="38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7" y="39"/>
                    <a:pt x="47" y="39"/>
                  </a:cubicBezTo>
                  <a:cubicBezTo>
                    <a:pt x="47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2"/>
                    <a:pt x="61" y="42"/>
                  </a:cubicBezTo>
                  <a:cubicBezTo>
                    <a:pt x="60" y="42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lose/>
                  <a:moveTo>
                    <a:pt x="60" y="41"/>
                  </a:moveTo>
                  <a:cubicBezTo>
                    <a:pt x="60" y="41"/>
                    <a:pt x="59" y="41"/>
                    <a:pt x="59" y="41"/>
                  </a:cubicBezTo>
                  <a:cubicBezTo>
                    <a:pt x="59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55" y="40"/>
                  </a:move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1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lose/>
                  <a:moveTo>
                    <a:pt x="58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8" y="41"/>
                    <a:pt x="58" y="41"/>
                  </a:cubicBezTo>
                  <a:cubicBezTo>
                    <a:pt x="57" y="41"/>
                    <a:pt x="57" y="41"/>
                    <a:pt x="57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lose/>
                  <a:moveTo>
                    <a:pt x="55" y="40"/>
                  </a:move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54" y="41"/>
                    <a:pt x="54" y="41"/>
                  </a:cubicBezTo>
                  <a:cubicBezTo>
                    <a:pt x="54" y="41"/>
                    <a:pt x="54" y="41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lose/>
                  <a:moveTo>
                    <a:pt x="55" y="41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lose/>
                  <a:moveTo>
                    <a:pt x="58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7" y="42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lose/>
                  <a:moveTo>
                    <a:pt x="55" y="41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lose/>
                  <a:moveTo>
                    <a:pt x="59" y="42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lose/>
                  <a:moveTo>
                    <a:pt x="59" y="42"/>
                  </a:move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lose/>
                  <a:moveTo>
                    <a:pt x="56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lose/>
                  <a:moveTo>
                    <a:pt x="32" y="36"/>
                  </a:move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lose/>
                  <a:moveTo>
                    <a:pt x="49" y="39"/>
                  </a:move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lose/>
                  <a:moveTo>
                    <a:pt x="59" y="42"/>
                  </a:move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8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42"/>
                    <a:pt x="60" y="42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lose/>
                  <a:moveTo>
                    <a:pt x="59" y="42"/>
                  </a:move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9" y="43"/>
                    <a:pt x="59" y="43"/>
                  </a:cubicBezTo>
                  <a:cubicBezTo>
                    <a:pt x="59" y="43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lose/>
                  <a:moveTo>
                    <a:pt x="3" y="30"/>
                  </a:moveTo>
                  <a:cubicBezTo>
                    <a:pt x="4" y="30"/>
                    <a:pt x="6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4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50" y="40"/>
                  </a:moveTo>
                  <a:cubicBezTo>
                    <a:pt x="50" y="40"/>
                    <a:pt x="50" y="40"/>
                    <a:pt x="5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7" y="42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lose/>
                  <a:moveTo>
                    <a:pt x="9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lose/>
                  <a:moveTo>
                    <a:pt x="42" y="38"/>
                  </a:move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9"/>
                    <a:pt x="42" y="39"/>
                  </a:cubicBezTo>
                  <a:cubicBezTo>
                    <a:pt x="42" y="39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lose/>
                  <a:moveTo>
                    <a:pt x="10" y="32"/>
                  </a:moveTo>
                  <a:cubicBezTo>
                    <a:pt x="9" y="30"/>
                    <a:pt x="9" y="30"/>
                    <a:pt x="9" y="28"/>
                  </a:cubicBezTo>
                  <a:cubicBezTo>
                    <a:pt x="10" y="29"/>
                    <a:pt x="10" y="31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20" y="34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lose/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lose/>
                  <a:moveTo>
                    <a:pt x="54" y="42"/>
                  </a:move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lose/>
                  <a:moveTo>
                    <a:pt x="52" y="42"/>
                  </a:moveTo>
                  <a:cubicBezTo>
                    <a:pt x="52" y="42"/>
                    <a:pt x="52" y="42"/>
                    <a:pt x="52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lose/>
                  <a:moveTo>
                    <a:pt x="21" y="35"/>
                  </a:moveTo>
                  <a:cubicBezTo>
                    <a:pt x="22" y="35"/>
                    <a:pt x="22" y="35"/>
                    <a:pt x="22" y="35"/>
                  </a:cubicBezTo>
                  <a:cubicBezTo>
                    <a:pt x="22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56" y="42"/>
                  </a:move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5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lose/>
                  <a:moveTo>
                    <a:pt x="55" y="42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4" y="42"/>
                    <a:pt x="54" y="42"/>
                  </a:cubicBezTo>
                  <a:cubicBezTo>
                    <a:pt x="54" y="42"/>
                    <a:pt x="54" y="42"/>
                    <a:pt x="55" y="42"/>
                  </a:cubicBezTo>
                  <a:cubicBezTo>
                    <a:pt x="54" y="42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lose/>
                  <a:moveTo>
                    <a:pt x="61" y="44"/>
                  </a:move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lose/>
                  <a:moveTo>
                    <a:pt x="55" y="42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lose/>
                  <a:moveTo>
                    <a:pt x="53" y="42"/>
                  </a:moveTo>
                  <a:cubicBezTo>
                    <a:pt x="53" y="42"/>
                    <a:pt x="53" y="42"/>
                    <a:pt x="53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lose/>
                  <a:moveTo>
                    <a:pt x="53" y="42"/>
                  </a:move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lose/>
                  <a:moveTo>
                    <a:pt x="50" y="41"/>
                  </a:moveTo>
                  <a:cubicBezTo>
                    <a:pt x="50" y="41"/>
                    <a:pt x="51" y="41"/>
                    <a:pt x="51" y="41"/>
                  </a:cubicBezTo>
                  <a:cubicBezTo>
                    <a:pt x="51" y="41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lose/>
                  <a:moveTo>
                    <a:pt x="50" y="41"/>
                  </a:moveTo>
                  <a:cubicBezTo>
                    <a:pt x="50" y="41"/>
                    <a:pt x="49" y="41"/>
                    <a:pt x="49" y="41"/>
                  </a:cubicBezTo>
                  <a:cubicBezTo>
                    <a:pt x="49" y="42"/>
                    <a:pt x="50" y="42"/>
                    <a:pt x="50" y="43"/>
                  </a:cubicBezTo>
                  <a:cubicBezTo>
                    <a:pt x="50" y="42"/>
                    <a:pt x="50" y="42"/>
                    <a:pt x="51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lose/>
                  <a:moveTo>
                    <a:pt x="21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55" y="42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4" y="43"/>
                    <a:pt x="54" y="43"/>
                  </a:cubicBezTo>
                  <a:cubicBezTo>
                    <a:pt x="54" y="43"/>
                    <a:pt x="54" y="43"/>
                    <a:pt x="55" y="43"/>
                  </a:cubicBezTo>
                  <a:cubicBezTo>
                    <a:pt x="55" y="43"/>
                    <a:pt x="55" y="43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lose/>
                  <a:moveTo>
                    <a:pt x="55" y="43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lose/>
                  <a:moveTo>
                    <a:pt x="21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49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3" y="42"/>
                  </a:move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lose/>
                  <a:moveTo>
                    <a:pt x="54" y="43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3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lose/>
                  <a:moveTo>
                    <a:pt x="21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12" y="33"/>
                  </a:move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lose/>
                  <a:moveTo>
                    <a:pt x="9" y="34"/>
                  </a:moveTo>
                  <a:cubicBezTo>
                    <a:pt x="9" y="35"/>
                    <a:pt x="9" y="35"/>
                    <a:pt x="11" y="35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0" y="34"/>
                    <a:pt x="10" y="34"/>
                  </a:cubicBezTo>
                  <a:cubicBezTo>
                    <a:pt x="11" y="34"/>
                    <a:pt x="11" y="33"/>
                    <a:pt x="12" y="34"/>
                  </a:cubicBezTo>
                  <a:cubicBezTo>
                    <a:pt x="10" y="32"/>
                    <a:pt x="10" y="33"/>
                    <a:pt x="8" y="33"/>
                  </a:cubicBezTo>
                  <a:cubicBezTo>
                    <a:pt x="8" y="33"/>
                    <a:pt x="9" y="33"/>
                    <a:pt x="9" y="34"/>
                  </a:cubicBezTo>
                  <a:cubicBezTo>
                    <a:pt x="9" y="33"/>
                    <a:pt x="10" y="33"/>
                    <a:pt x="11" y="33"/>
                  </a:cubicBezTo>
                  <a:cubicBezTo>
                    <a:pt x="10" y="33"/>
                    <a:pt x="10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lose/>
                  <a:moveTo>
                    <a:pt x="54" y="43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lose/>
                  <a:moveTo>
                    <a:pt x="54" y="43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lose/>
                  <a:moveTo>
                    <a:pt x="8" y="33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lose/>
                  <a:moveTo>
                    <a:pt x="53" y="43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lose/>
                  <a:moveTo>
                    <a:pt x="52" y="43"/>
                  </a:moveTo>
                  <a:cubicBezTo>
                    <a:pt x="52" y="43"/>
                    <a:pt x="52" y="43"/>
                    <a:pt x="52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0" y="43"/>
                  </a:cubicBezTo>
                  <a:cubicBezTo>
                    <a:pt x="51" y="43"/>
                    <a:pt x="51" y="43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lose/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1"/>
                    <a:pt x="46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54" y="43"/>
                  </a:moveTo>
                  <a:cubicBezTo>
                    <a:pt x="54" y="43"/>
                    <a:pt x="54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lose/>
                  <a:moveTo>
                    <a:pt x="46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lose/>
                  <a:moveTo>
                    <a:pt x="46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lose/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lose/>
                  <a:moveTo>
                    <a:pt x="8" y="33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lose/>
                  <a:moveTo>
                    <a:pt x="24" y="38"/>
                  </a:moveTo>
                  <a:cubicBezTo>
                    <a:pt x="24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3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2" y="36"/>
                    <a:pt x="2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2" y="37"/>
                  </a:cubicBezTo>
                  <a:cubicBezTo>
                    <a:pt x="23" y="37"/>
                    <a:pt x="23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48" y="42"/>
                  </a:moveTo>
                  <a:cubicBezTo>
                    <a:pt x="49" y="42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lose/>
                  <a:moveTo>
                    <a:pt x="53" y="43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lose/>
                  <a:moveTo>
                    <a:pt x="44" y="41"/>
                  </a:moveTo>
                  <a:cubicBezTo>
                    <a:pt x="44" y="41"/>
                    <a:pt x="44" y="41"/>
                    <a:pt x="45" y="41"/>
                  </a:cubicBezTo>
                  <a:cubicBezTo>
                    <a:pt x="45" y="41"/>
                    <a:pt x="45" y="41"/>
                    <a:pt x="45" y="42"/>
                  </a:cubicBezTo>
                  <a:cubicBezTo>
                    <a:pt x="45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lose/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lose/>
                  <a:moveTo>
                    <a:pt x="52" y="43"/>
                  </a:move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52" y="43"/>
                  </a:move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lose/>
                  <a:moveTo>
                    <a:pt x="43" y="41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lose/>
                  <a:moveTo>
                    <a:pt x="36" y="39"/>
                  </a:move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40"/>
                  </a:cubicBezTo>
                  <a:cubicBezTo>
                    <a:pt x="36" y="40"/>
                    <a:pt x="36" y="40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lose/>
                  <a:moveTo>
                    <a:pt x="53" y="43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lose/>
                  <a:moveTo>
                    <a:pt x="53" y="43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lose/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6"/>
                    <a:pt x="15" y="36"/>
                  </a:cubicBezTo>
                  <a:cubicBezTo>
                    <a:pt x="14" y="36"/>
                    <a:pt x="14" y="36"/>
                    <a:pt x="13" y="36"/>
                  </a:cubicBezTo>
                  <a:cubicBezTo>
                    <a:pt x="13" y="36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2" y="36"/>
                    <a:pt x="12" y="35"/>
                    <a:pt x="12" y="35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3" y="34"/>
                    <a:pt x="14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lose/>
                  <a:moveTo>
                    <a:pt x="36" y="40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lose/>
                  <a:moveTo>
                    <a:pt x="52" y="43"/>
                  </a:move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1" y="43"/>
                    <a:pt x="51" y="43"/>
                  </a:cubicBezTo>
                  <a:cubicBezTo>
                    <a:pt x="51" y="43"/>
                    <a:pt x="51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lose/>
                  <a:moveTo>
                    <a:pt x="46" y="42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47" y="42"/>
                  </a:moveTo>
                  <a:cubicBezTo>
                    <a:pt x="48" y="42"/>
                    <a:pt x="48" y="43"/>
                    <a:pt x="48" y="43"/>
                  </a:cubicBezTo>
                  <a:cubicBezTo>
                    <a:pt x="48" y="43"/>
                    <a:pt x="48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52" y="43"/>
                  </a:move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4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lose/>
                  <a:moveTo>
                    <a:pt x="12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lose/>
                  <a:moveTo>
                    <a:pt x="53" y="43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3" y="43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3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lose/>
                  <a:moveTo>
                    <a:pt x="55" y="4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lose/>
                  <a:moveTo>
                    <a:pt x="51" y="43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lose/>
                  <a:moveTo>
                    <a:pt x="37" y="40"/>
                  </a:moveTo>
                  <a:cubicBezTo>
                    <a:pt x="38" y="39"/>
                    <a:pt x="39" y="38"/>
                    <a:pt x="40" y="37"/>
                  </a:cubicBezTo>
                  <a:cubicBezTo>
                    <a:pt x="39" y="38"/>
                    <a:pt x="38" y="39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53" y="44"/>
                  </a:moveTo>
                  <a:cubicBezTo>
                    <a:pt x="53" y="44"/>
                    <a:pt x="53" y="44"/>
                    <a:pt x="53" y="43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lose/>
                  <a:moveTo>
                    <a:pt x="46" y="42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52" y="44"/>
                  </a:moveTo>
                  <a:cubicBezTo>
                    <a:pt x="52" y="43"/>
                    <a:pt x="52" y="43"/>
                    <a:pt x="52" y="4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lose/>
                  <a:moveTo>
                    <a:pt x="42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lose/>
                  <a:moveTo>
                    <a:pt x="52" y="44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lose/>
                  <a:moveTo>
                    <a:pt x="50" y="43"/>
                  </a:move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lose/>
                  <a:moveTo>
                    <a:pt x="12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49" y="43"/>
                  </a:moveTo>
                  <a:cubicBezTo>
                    <a:pt x="49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lose/>
                  <a:moveTo>
                    <a:pt x="25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lose/>
                  <a:moveTo>
                    <a:pt x="12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50" y="43"/>
                  </a:move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lose/>
                  <a:moveTo>
                    <a:pt x="19" y="36"/>
                  </a:move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19" y="37"/>
                  </a:cubicBezTo>
                  <a:cubicBezTo>
                    <a:pt x="19" y="37"/>
                    <a:pt x="19" y="37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lose/>
                  <a:moveTo>
                    <a:pt x="43" y="42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lose/>
                  <a:moveTo>
                    <a:pt x="52" y="44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lose/>
                  <a:moveTo>
                    <a:pt x="49" y="43"/>
                  </a:move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4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lose/>
                  <a:moveTo>
                    <a:pt x="50" y="44"/>
                  </a:moveTo>
                  <a:cubicBezTo>
                    <a:pt x="50" y="44"/>
                    <a:pt x="50" y="43"/>
                    <a:pt x="50" y="4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0" y="44"/>
                    <a:pt x="50" y="44"/>
                  </a:cubicBezTo>
                  <a:cubicBezTo>
                    <a:pt x="50" y="44"/>
                    <a:pt x="50" y="44"/>
                    <a:pt x="49" y="44"/>
                  </a:cubicBezTo>
                  <a:cubicBezTo>
                    <a:pt x="49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lose/>
                  <a:moveTo>
                    <a:pt x="47" y="43"/>
                  </a:move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lose/>
                  <a:moveTo>
                    <a:pt x="55" y="45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lose/>
                  <a:moveTo>
                    <a:pt x="50" y="44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lose/>
                  <a:moveTo>
                    <a:pt x="17" y="36"/>
                  </a:moveTo>
                  <a:cubicBezTo>
                    <a:pt x="17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7" y="38"/>
                  </a:cubicBezTo>
                  <a:cubicBezTo>
                    <a:pt x="17" y="38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8" y="37"/>
                    <a:pt x="17" y="37"/>
                  </a:cubicBezTo>
                  <a:cubicBezTo>
                    <a:pt x="17" y="37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lose/>
                  <a:moveTo>
                    <a:pt x="45" y="43"/>
                  </a:moveTo>
                  <a:cubicBezTo>
                    <a:pt x="45" y="43"/>
                    <a:pt x="45" y="43"/>
                    <a:pt x="45" y="42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lose/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4"/>
                    <a:pt x="6" y="34"/>
                  </a:cubicBezTo>
                  <a:cubicBezTo>
                    <a:pt x="7" y="33"/>
                    <a:pt x="6" y="31"/>
                    <a:pt x="6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1"/>
                    <a:pt x="5" y="30"/>
                    <a:pt x="5" y="30"/>
                  </a:cubicBezTo>
                  <a:cubicBezTo>
                    <a:pt x="5" y="31"/>
                    <a:pt x="6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lose/>
                  <a:moveTo>
                    <a:pt x="48" y="43"/>
                  </a:moveTo>
                  <a:cubicBezTo>
                    <a:pt x="49" y="43"/>
                    <a:pt x="49" y="43"/>
                    <a:pt x="49" y="4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5"/>
                    <a:pt x="47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5" y="45"/>
                    <a:pt x="43" y="44"/>
                    <a:pt x="42" y="44"/>
                  </a:cubicBezTo>
                  <a:cubicBezTo>
                    <a:pt x="43" y="44"/>
                    <a:pt x="44" y="44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4" y="44"/>
                    <a:pt x="43" y="44"/>
                  </a:cubicBezTo>
                  <a:cubicBezTo>
                    <a:pt x="44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6" y="44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3"/>
                  </a:cubicBezTo>
                  <a:cubicBezTo>
                    <a:pt x="46" y="43"/>
                    <a:pt x="47" y="44"/>
                    <a:pt x="47" y="44"/>
                  </a:cubicBezTo>
                  <a:cubicBezTo>
                    <a:pt x="47" y="44"/>
                    <a:pt x="47" y="44"/>
                    <a:pt x="47" y="43"/>
                  </a:cubicBezTo>
                  <a:cubicBezTo>
                    <a:pt x="47" y="43"/>
                    <a:pt x="47" y="44"/>
                    <a:pt x="48" y="44"/>
                  </a:cubicBezTo>
                  <a:cubicBezTo>
                    <a:pt x="48" y="44"/>
                    <a:pt x="47" y="44"/>
                    <a:pt x="47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lose/>
                  <a:moveTo>
                    <a:pt x="15" y="36"/>
                  </a:move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4" y="36"/>
                    <a:pt x="13" y="36"/>
                  </a:cubicBezTo>
                  <a:cubicBezTo>
                    <a:pt x="13" y="36"/>
                    <a:pt x="13" y="36"/>
                    <a:pt x="13" y="37"/>
                  </a:cubicBezTo>
                  <a:cubicBezTo>
                    <a:pt x="13" y="37"/>
                    <a:pt x="14" y="37"/>
                    <a:pt x="14" y="37"/>
                  </a:cubicBezTo>
                  <a:cubicBezTo>
                    <a:pt x="14" y="36"/>
                    <a:pt x="14" y="36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lose/>
                  <a:moveTo>
                    <a:pt x="10" y="35"/>
                  </a:moveTo>
                  <a:cubicBezTo>
                    <a:pt x="10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8" y="35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lose/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lose/>
                  <a:moveTo>
                    <a:pt x="43" y="42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lose/>
                  <a:moveTo>
                    <a:pt x="10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1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7"/>
                    <a:pt x="11" y="37"/>
                    <a:pt x="10" y="36"/>
                  </a:cubicBezTo>
                  <a:cubicBezTo>
                    <a:pt x="11" y="36"/>
                    <a:pt x="11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1" y="36"/>
                    <a:pt x="11" y="36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0" y="35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61" y="46"/>
                  </a:move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7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46" y="43"/>
                  </a:move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4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lose/>
                  <a:moveTo>
                    <a:pt x="20" y="38"/>
                  </a:moveTo>
                  <a:cubicBezTo>
                    <a:pt x="19" y="37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lose/>
                  <a:moveTo>
                    <a:pt x="46" y="44"/>
                  </a:moveTo>
                  <a:cubicBezTo>
                    <a:pt x="46" y="44"/>
                    <a:pt x="46" y="43"/>
                    <a:pt x="46" y="43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lose/>
                  <a:moveTo>
                    <a:pt x="12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53" y="45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  <a:moveTo>
                    <a:pt x="44" y="43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lose/>
                  <a:moveTo>
                    <a:pt x="45" y="44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lose/>
                  <a:moveTo>
                    <a:pt x="42" y="43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lose/>
                  <a:moveTo>
                    <a:pt x="44" y="43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lose/>
                  <a:moveTo>
                    <a:pt x="51" y="45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lose/>
                  <a:moveTo>
                    <a:pt x="42" y="43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lose/>
                  <a:moveTo>
                    <a:pt x="22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9"/>
                    <a:pt x="21" y="39"/>
                  </a:cubicBezTo>
                  <a:cubicBezTo>
                    <a:pt x="21" y="39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lose/>
                  <a:moveTo>
                    <a:pt x="44" y="43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4"/>
                    <a:pt x="44" y="44"/>
                  </a:cubicBezTo>
                  <a:cubicBezTo>
                    <a:pt x="44" y="44"/>
                    <a:pt x="44" y="43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lose/>
                  <a:moveTo>
                    <a:pt x="37" y="42"/>
                  </a:move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lose/>
                  <a:moveTo>
                    <a:pt x="25" y="39"/>
                  </a:moveTo>
                  <a:cubicBezTo>
                    <a:pt x="21" y="38"/>
                    <a:pt x="23" y="39"/>
                    <a:pt x="21" y="39"/>
                  </a:cubicBezTo>
                  <a:cubicBezTo>
                    <a:pt x="21" y="40"/>
                    <a:pt x="22" y="40"/>
                    <a:pt x="22" y="40"/>
                  </a:cubicBezTo>
                  <a:cubicBezTo>
                    <a:pt x="23" y="40"/>
                    <a:pt x="23" y="40"/>
                    <a:pt x="24" y="39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22" y="41"/>
                    <a:pt x="23" y="41"/>
                    <a:pt x="23" y="41"/>
                  </a:cubicBezTo>
                  <a:cubicBezTo>
                    <a:pt x="24" y="41"/>
                    <a:pt x="24" y="41"/>
                    <a:pt x="24" y="40"/>
                  </a:cubicBezTo>
                  <a:cubicBezTo>
                    <a:pt x="24" y="40"/>
                    <a:pt x="24" y="40"/>
                    <a:pt x="24" y="39"/>
                  </a:cubicBezTo>
                  <a:cubicBezTo>
                    <a:pt x="24" y="40"/>
                    <a:pt x="24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lose/>
                  <a:moveTo>
                    <a:pt x="14" y="37"/>
                  </a:moveTo>
                  <a:cubicBezTo>
                    <a:pt x="15" y="37"/>
                    <a:pt x="15" y="37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6" y="39"/>
                    <a:pt x="16" y="38"/>
                    <a:pt x="17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6" y="39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6" y="40"/>
                  </a:moveTo>
                  <a:cubicBezTo>
                    <a:pt x="26" y="40"/>
                    <a:pt x="25" y="39"/>
                    <a:pt x="25" y="39"/>
                  </a:cubicBezTo>
                  <a:cubicBezTo>
                    <a:pt x="25" y="40"/>
                    <a:pt x="25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lose/>
                  <a:moveTo>
                    <a:pt x="13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18" y="38"/>
                  </a:moveTo>
                  <a:cubicBezTo>
                    <a:pt x="18" y="38"/>
                    <a:pt x="18" y="38"/>
                    <a:pt x="17" y="38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lose/>
                  <a:moveTo>
                    <a:pt x="23" y="42"/>
                  </a:moveTo>
                  <a:cubicBezTo>
                    <a:pt x="23" y="42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1" y="39"/>
                  </a:cubicBezTo>
                  <a:cubicBezTo>
                    <a:pt x="21" y="39"/>
                    <a:pt x="21" y="39"/>
                    <a:pt x="20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8"/>
                    <a:pt x="21" y="38"/>
                  </a:cubicBezTo>
                  <a:cubicBezTo>
                    <a:pt x="20" y="39"/>
                    <a:pt x="20" y="39"/>
                    <a:pt x="19" y="39"/>
                  </a:cubicBezTo>
                  <a:cubicBezTo>
                    <a:pt x="21" y="41"/>
                    <a:pt x="19" y="41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lose/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lose/>
                  <a:moveTo>
                    <a:pt x="27" y="40"/>
                  </a:moveTo>
                  <a:cubicBezTo>
                    <a:pt x="27" y="40"/>
                    <a:pt x="27" y="40"/>
                    <a:pt x="28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29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8" y="41"/>
                  </a:cubicBezTo>
                  <a:cubicBezTo>
                    <a:pt x="29" y="41"/>
                    <a:pt x="29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9" y="41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8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4" y="39"/>
                  </a:cubicBezTo>
                  <a:cubicBezTo>
                    <a:pt x="13" y="38"/>
                    <a:pt x="12" y="38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8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lose/>
                  <a:moveTo>
                    <a:pt x="50" y="45"/>
                  </a:moveTo>
                  <a:cubicBezTo>
                    <a:pt x="50" y="45"/>
                    <a:pt x="50" y="46"/>
                    <a:pt x="51" y="46"/>
                  </a:cubicBezTo>
                  <a:cubicBezTo>
                    <a:pt x="51" y="46"/>
                    <a:pt x="50" y="46"/>
                    <a:pt x="50" y="46"/>
                  </a:cubicBezTo>
                  <a:cubicBezTo>
                    <a:pt x="50" y="46"/>
                    <a:pt x="50" y="46"/>
                    <a:pt x="49" y="46"/>
                  </a:cubicBezTo>
                  <a:cubicBezTo>
                    <a:pt x="50" y="46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lose/>
                  <a:moveTo>
                    <a:pt x="18" y="38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lose/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8"/>
                    <a:pt x="14" y="38"/>
                  </a:cubicBezTo>
                  <a:cubicBezTo>
                    <a:pt x="14" y="38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37" y="42"/>
                  </a:moveTo>
                  <a:cubicBezTo>
                    <a:pt x="37" y="42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6" y="43"/>
                  </a:cubicBezTo>
                  <a:cubicBezTo>
                    <a:pt x="36" y="43"/>
                    <a:pt x="36" y="43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lose/>
                  <a:moveTo>
                    <a:pt x="27" y="40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1"/>
                    <a:pt x="27" y="41"/>
                  </a:cubicBezTo>
                  <a:cubicBezTo>
                    <a:pt x="27" y="41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27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37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lose/>
                  <a:moveTo>
                    <a:pt x="25" y="40"/>
                  </a:move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1"/>
                  </a:cubicBezTo>
                  <a:cubicBezTo>
                    <a:pt x="25" y="41"/>
                    <a:pt x="25" y="42"/>
                    <a:pt x="26" y="42"/>
                  </a:cubicBezTo>
                  <a:cubicBezTo>
                    <a:pt x="25" y="41"/>
                    <a:pt x="25" y="40"/>
                    <a:pt x="23" y="41"/>
                  </a:cubicBezTo>
                  <a:cubicBezTo>
                    <a:pt x="24" y="42"/>
                    <a:pt x="26" y="44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2"/>
                    <a:pt x="27" y="42"/>
                  </a:cubicBezTo>
                  <a:cubicBezTo>
                    <a:pt x="27" y="42"/>
                    <a:pt x="28" y="42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2"/>
                    <a:pt x="27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7" y="43"/>
                  </a:cubicBezTo>
                  <a:cubicBezTo>
                    <a:pt x="27" y="42"/>
                    <a:pt x="26" y="41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lose/>
                  <a:moveTo>
                    <a:pt x="27" y="41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27" y="41"/>
                  </a:moveTo>
                  <a:cubicBezTo>
                    <a:pt x="27" y="41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8" y="40"/>
                    <a:pt x="18" y="40"/>
                    <a:pt x="19" y="40"/>
                  </a:cubicBezTo>
                  <a:cubicBezTo>
                    <a:pt x="17" y="39"/>
                    <a:pt x="17" y="40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lose/>
                  <a:moveTo>
                    <a:pt x="6" y="36"/>
                  </a:moveTo>
                  <a:cubicBezTo>
                    <a:pt x="7" y="36"/>
                    <a:pt x="8" y="36"/>
                    <a:pt x="8" y="36"/>
                  </a:cubicBezTo>
                  <a:cubicBezTo>
                    <a:pt x="8" y="36"/>
                    <a:pt x="7" y="36"/>
                    <a:pt x="7" y="36"/>
                  </a:cubicBezTo>
                  <a:cubicBezTo>
                    <a:pt x="7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7"/>
                    <a:pt x="6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4" y="37"/>
                    <a:pt x="4" y="37"/>
                  </a:cubicBezTo>
                  <a:cubicBezTo>
                    <a:pt x="4" y="37"/>
                    <a:pt x="4" y="36"/>
                    <a:pt x="5" y="36"/>
                  </a:cubicBezTo>
                  <a:cubicBezTo>
                    <a:pt x="4" y="36"/>
                    <a:pt x="4" y="36"/>
                    <a:pt x="3" y="36"/>
                  </a:cubicBezTo>
                  <a:cubicBezTo>
                    <a:pt x="5" y="36"/>
                    <a:pt x="5" y="36"/>
                    <a:pt x="7" y="36"/>
                  </a:cubicBezTo>
                  <a:cubicBezTo>
                    <a:pt x="7" y="36"/>
                    <a:pt x="7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lose/>
                  <a:moveTo>
                    <a:pt x="49" y="46"/>
                  </a:move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lose/>
                  <a:moveTo>
                    <a:pt x="39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0" y="44"/>
                  </a:move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40" y="44"/>
                  </a:cubicBezTo>
                  <a:cubicBezTo>
                    <a:pt x="40" y="44"/>
                    <a:pt x="39" y="44"/>
                    <a:pt x="39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36" y="43"/>
                  </a:move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lose/>
                  <a:moveTo>
                    <a:pt x="28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2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lose/>
                  <a:moveTo>
                    <a:pt x="14" y="38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39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8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6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27" y="41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3"/>
                    <a:pt x="28" y="43"/>
                    <a:pt x="2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2"/>
                    <a:pt x="27" y="42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50" y="46"/>
                  </a:moveTo>
                  <a:cubicBezTo>
                    <a:pt x="50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lose/>
                  <a:moveTo>
                    <a:pt x="37" y="43"/>
                  </a:moveTo>
                  <a:cubicBezTo>
                    <a:pt x="37" y="43"/>
                    <a:pt x="37" y="43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38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7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lose/>
                  <a:moveTo>
                    <a:pt x="39" y="44"/>
                  </a:moveTo>
                  <a:cubicBezTo>
                    <a:pt x="39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37" y="44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6" y="44"/>
                    <a:pt x="36" y="44"/>
                  </a:cubicBezTo>
                  <a:cubicBezTo>
                    <a:pt x="36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lose/>
                  <a:moveTo>
                    <a:pt x="15" y="39"/>
                  </a:moveTo>
                  <a:cubicBezTo>
                    <a:pt x="15" y="39"/>
                    <a:pt x="15" y="38"/>
                    <a:pt x="14" y="38"/>
                  </a:cubicBezTo>
                  <a:cubicBezTo>
                    <a:pt x="14" y="38"/>
                    <a:pt x="14" y="39"/>
                    <a:pt x="14" y="39"/>
                  </a:cubicBezTo>
                  <a:cubicBezTo>
                    <a:pt x="15" y="39"/>
                    <a:pt x="16" y="39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lose/>
                  <a:moveTo>
                    <a:pt x="49" y="47"/>
                  </a:move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8" y="46"/>
                    <a:pt x="48" y="47"/>
                  </a:cubicBezTo>
                  <a:cubicBezTo>
                    <a:pt x="48" y="47"/>
                    <a:pt x="49" y="47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lose/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lose/>
                  <a:moveTo>
                    <a:pt x="36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lose/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lose/>
                  <a:moveTo>
                    <a:pt x="12" y="38"/>
                  </a:moveTo>
                  <a:cubicBezTo>
                    <a:pt x="12" y="38"/>
                    <a:pt x="11" y="38"/>
                    <a:pt x="11" y="38"/>
                  </a:cubicBezTo>
                  <a:cubicBezTo>
                    <a:pt x="11" y="38"/>
                    <a:pt x="10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lose/>
                  <a:moveTo>
                    <a:pt x="43" y="45"/>
                  </a:moveTo>
                  <a:cubicBezTo>
                    <a:pt x="43" y="45"/>
                    <a:pt x="44" y="45"/>
                    <a:pt x="44" y="46"/>
                  </a:cubicBezTo>
                  <a:cubicBezTo>
                    <a:pt x="43" y="46"/>
                    <a:pt x="43" y="46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lose/>
                  <a:moveTo>
                    <a:pt x="43" y="45"/>
                  </a:moveTo>
                  <a:cubicBezTo>
                    <a:pt x="42" y="45"/>
                    <a:pt x="42" y="46"/>
                    <a:pt x="42" y="46"/>
                  </a:cubicBezTo>
                  <a:cubicBezTo>
                    <a:pt x="42" y="46"/>
                    <a:pt x="43" y="46"/>
                    <a:pt x="43" y="46"/>
                  </a:cubicBezTo>
                  <a:cubicBezTo>
                    <a:pt x="43" y="46"/>
                    <a:pt x="43" y="46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lose/>
                  <a:moveTo>
                    <a:pt x="28" y="42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lose/>
                  <a:moveTo>
                    <a:pt x="29" y="42"/>
                  </a:move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3"/>
                    <a:pt x="29" y="43"/>
                  </a:cubicBezTo>
                  <a:cubicBezTo>
                    <a:pt x="29" y="43"/>
                    <a:pt x="29" y="43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lose/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6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lose/>
                  <a:moveTo>
                    <a:pt x="28" y="42"/>
                  </a:moveTo>
                  <a:cubicBezTo>
                    <a:pt x="28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lose/>
                  <a:moveTo>
                    <a:pt x="14" y="40"/>
                  </a:moveTo>
                  <a:cubicBezTo>
                    <a:pt x="14" y="40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lose/>
                  <a:moveTo>
                    <a:pt x="51" y="48"/>
                  </a:move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0" y="48"/>
                    <a:pt x="50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17" y="41"/>
                  </a:moveTo>
                  <a:cubicBezTo>
                    <a:pt x="17" y="40"/>
                    <a:pt x="17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6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lose/>
                  <a:moveTo>
                    <a:pt x="18" y="41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  <a:moveTo>
                    <a:pt x="23" y="42"/>
                  </a:moveTo>
                  <a:cubicBezTo>
                    <a:pt x="23" y="42"/>
                    <a:pt x="23" y="42"/>
                    <a:pt x="23" y="41"/>
                  </a:cubicBezTo>
                  <a:cubicBezTo>
                    <a:pt x="23" y="42"/>
                    <a:pt x="24" y="42"/>
                    <a:pt x="24" y="42"/>
                  </a:cubicBezTo>
                  <a:cubicBezTo>
                    <a:pt x="24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lose/>
                  <a:moveTo>
                    <a:pt x="20" y="42"/>
                  </a:moveTo>
                  <a:cubicBezTo>
                    <a:pt x="20" y="42"/>
                    <a:pt x="21" y="42"/>
                    <a:pt x="21" y="42"/>
                  </a:cubicBezTo>
                  <a:cubicBezTo>
                    <a:pt x="21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  <a:moveTo>
                    <a:pt x="17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6" y="41"/>
                  </a:cubicBezTo>
                  <a:cubicBezTo>
                    <a:pt x="16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lose/>
                  <a:moveTo>
                    <a:pt x="45" y="47"/>
                  </a:moveTo>
                  <a:cubicBezTo>
                    <a:pt x="45" y="47"/>
                    <a:pt x="45" y="47"/>
                    <a:pt x="45" y="48"/>
                  </a:cubicBezTo>
                  <a:cubicBezTo>
                    <a:pt x="45" y="48"/>
                    <a:pt x="45" y="48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lose/>
                  <a:moveTo>
                    <a:pt x="43" y="47"/>
                  </a:moveTo>
                  <a:cubicBezTo>
                    <a:pt x="44" y="47"/>
                    <a:pt x="45" y="47"/>
                    <a:pt x="45" y="48"/>
                  </a:cubicBezTo>
                  <a:cubicBezTo>
                    <a:pt x="45" y="48"/>
                    <a:pt x="45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3" y="48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lose/>
                  <a:moveTo>
                    <a:pt x="26" y="44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5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lose/>
                  <a:moveTo>
                    <a:pt x="26" y="44"/>
                  </a:move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lose/>
                  <a:moveTo>
                    <a:pt x="17" y="42"/>
                  </a:move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lose/>
                  <a:moveTo>
                    <a:pt x="38" y="47"/>
                  </a:moveTo>
                  <a:cubicBezTo>
                    <a:pt x="39" y="47"/>
                    <a:pt x="39" y="48"/>
                    <a:pt x="40" y="48"/>
                  </a:cubicBezTo>
                  <a:cubicBezTo>
                    <a:pt x="39" y="48"/>
                    <a:pt x="39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lose/>
                  <a:moveTo>
                    <a:pt x="43" y="48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9"/>
                    <a:pt x="44" y="49"/>
                  </a:cubicBezTo>
                  <a:cubicBezTo>
                    <a:pt x="43" y="49"/>
                    <a:pt x="43" y="48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lose/>
                  <a:moveTo>
                    <a:pt x="38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lose/>
                  <a:moveTo>
                    <a:pt x="16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36" y="47"/>
                  </a:moveTo>
                  <a:cubicBezTo>
                    <a:pt x="36" y="47"/>
                    <a:pt x="35" y="47"/>
                    <a:pt x="35" y="47"/>
                  </a:cubicBezTo>
                  <a:cubicBezTo>
                    <a:pt x="35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lose/>
                  <a:moveTo>
                    <a:pt x="36" y="47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lose/>
                  <a:moveTo>
                    <a:pt x="44" y="49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lose/>
                  <a:moveTo>
                    <a:pt x="37" y="48"/>
                  </a:move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236">
              <a:extLst>
                <a:ext uri="{FF2B5EF4-FFF2-40B4-BE49-F238E27FC236}">
                  <a16:creationId xmlns:a16="http://schemas.microsoft.com/office/drawing/2014/main" id="{95F5B915-7607-540B-1DCB-F2F592366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9543" y="2246793"/>
              <a:ext cx="134404" cy="195557"/>
            </a:xfrm>
            <a:custGeom>
              <a:avLst/>
              <a:gdLst/>
              <a:ahLst/>
              <a:cxnLst>
                <a:cxn ang="0">
                  <a:pos x="18" y="55"/>
                </a:cxn>
                <a:cxn ang="0">
                  <a:pos x="11" y="47"/>
                </a:cxn>
                <a:cxn ang="0">
                  <a:pos x="19" y="40"/>
                </a:cxn>
                <a:cxn ang="0">
                  <a:pos x="26" y="29"/>
                </a:cxn>
                <a:cxn ang="0">
                  <a:pos x="28" y="17"/>
                </a:cxn>
                <a:cxn ang="0">
                  <a:pos x="33" y="5"/>
                </a:cxn>
                <a:cxn ang="0">
                  <a:pos x="55" y="9"/>
                </a:cxn>
                <a:cxn ang="0">
                  <a:pos x="58" y="18"/>
                </a:cxn>
                <a:cxn ang="0">
                  <a:pos x="56" y="28"/>
                </a:cxn>
                <a:cxn ang="0">
                  <a:pos x="67" y="29"/>
                </a:cxn>
                <a:cxn ang="0">
                  <a:pos x="75" y="38"/>
                </a:cxn>
                <a:cxn ang="0">
                  <a:pos x="74" y="52"/>
                </a:cxn>
                <a:cxn ang="0">
                  <a:pos x="50" y="62"/>
                </a:cxn>
                <a:cxn ang="0">
                  <a:pos x="43" y="8"/>
                </a:cxn>
                <a:cxn ang="0">
                  <a:pos x="43" y="9"/>
                </a:cxn>
                <a:cxn ang="0">
                  <a:pos x="37" y="14"/>
                </a:cxn>
                <a:cxn ang="0">
                  <a:pos x="37" y="16"/>
                </a:cxn>
                <a:cxn ang="0">
                  <a:pos x="37" y="17"/>
                </a:cxn>
                <a:cxn ang="0">
                  <a:pos x="31" y="18"/>
                </a:cxn>
                <a:cxn ang="0">
                  <a:pos x="38" y="20"/>
                </a:cxn>
                <a:cxn ang="0">
                  <a:pos x="31" y="21"/>
                </a:cxn>
                <a:cxn ang="0">
                  <a:pos x="36" y="23"/>
                </a:cxn>
                <a:cxn ang="0">
                  <a:pos x="34" y="24"/>
                </a:cxn>
                <a:cxn ang="0">
                  <a:pos x="54" y="25"/>
                </a:cxn>
                <a:cxn ang="0">
                  <a:pos x="33" y="27"/>
                </a:cxn>
                <a:cxn ang="0">
                  <a:pos x="39" y="29"/>
                </a:cxn>
                <a:cxn ang="0">
                  <a:pos x="19" y="31"/>
                </a:cxn>
                <a:cxn ang="0">
                  <a:pos x="17" y="32"/>
                </a:cxn>
                <a:cxn ang="0">
                  <a:pos x="57" y="32"/>
                </a:cxn>
                <a:cxn ang="0">
                  <a:pos x="55" y="33"/>
                </a:cxn>
                <a:cxn ang="0">
                  <a:pos x="37" y="36"/>
                </a:cxn>
                <a:cxn ang="0">
                  <a:pos x="29" y="36"/>
                </a:cxn>
                <a:cxn ang="0">
                  <a:pos x="33" y="36"/>
                </a:cxn>
                <a:cxn ang="0">
                  <a:pos x="68" y="37"/>
                </a:cxn>
                <a:cxn ang="0">
                  <a:pos x="35" y="38"/>
                </a:cxn>
                <a:cxn ang="0">
                  <a:pos x="28" y="38"/>
                </a:cxn>
                <a:cxn ang="0">
                  <a:pos x="26" y="40"/>
                </a:cxn>
                <a:cxn ang="0">
                  <a:pos x="70" y="43"/>
                </a:cxn>
                <a:cxn ang="0">
                  <a:pos x="70" y="41"/>
                </a:cxn>
                <a:cxn ang="0">
                  <a:pos x="56" y="46"/>
                </a:cxn>
                <a:cxn ang="0">
                  <a:pos x="64" y="42"/>
                </a:cxn>
                <a:cxn ang="0">
                  <a:pos x="35" y="42"/>
                </a:cxn>
                <a:cxn ang="0">
                  <a:pos x="24" y="43"/>
                </a:cxn>
                <a:cxn ang="0">
                  <a:pos x="27" y="44"/>
                </a:cxn>
                <a:cxn ang="0">
                  <a:pos x="78" y="45"/>
                </a:cxn>
                <a:cxn ang="0">
                  <a:pos x="70" y="46"/>
                </a:cxn>
                <a:cxn ang="0">
                  <a:pos x="53" y="47"/>
                </a:cxn>
                <a:cxn ang="0">
                  <a:pos x="67" y="49"/>
                </a:cxn>
                <a:cxn ang="0">
                  <a:pos x="15" y="49"/>
                </a:cxn>
                <a:cxn ang="0">
                  <a:pos x="68" y="49"/>
                </a:cxn>
                <a:cxn ang="0">
                  <a:pos x="49" y="50"/>
                </a:cxn>
                <a:cxn ang="0">
                  <a:pos x="61" y="50"/>
                </a:cxn>
                <a:cxn ang="0">
                  <a:pos x="15" y="51"/>
                </a:cxn>
                <a:cxn ang="0">
                  <a:pos x="21" y="52"/>
                </a:cxn>
                <a:cxn ang="0">
                  <a:pos x="14" y="51"/>
                </a:cxn>
                <a:cxn ang="0">
                  <a:pos x="15" y="52"/>
                </a:cxn>
                <a:cxn ang="0">
                  <a:pos x="21" y="54"/>
                </a:cxn>
                <a:cxn ang="0">
                  <a:pos x="22" y="54"/>
                </a:cxn>
                <a:cxn ang="0">
                  <a:pos x="63" y="54"/>
                </a:cxn>
                <a:cxn ang="0">
                  <a:pos x="52" y="55"/>
                </a:cxn>
                <a:cxn ang="0">
                  <a:pos x="48" y="55"/>
                </a:cxn>
                <a:cxn ang="0">
                  <a:pos x="67" y="57"/>
                </a:cxn>
                <a:cxn ang="0">
                  <a:pos x="51" y="59"/>
                </a:cxn>
              </a:cxnLst>
              <a:rect l="0" t="0" r="r" b="b"/>
              <a:pathLst>
                <a:path w="85" h="123">
                  <a:moveTo>
                    <a:pt x="40" y="123"/>
                  </a:moveTo>
                  <a:cubicBezTo>
                    <a:pt x="40" y="123"/>
                    <a:pt x="44" y="114"/>
                    <a:pt x="44" y="104"/>
                  </a:cubicBezTo>
                  <a:cubicBezTo>
                    <a:pt x="44" y="96"/>
                    <a:pt x="40" y="87"/>
                    <a:pt x="39" y="80"/>
                  </a:cubicBezTo>
                  <a:cubicBezTo>
                    <a:pt x="38" y="69"/>
                    <a:pt x="42" y="60"/>
                    <a:pt x="41" y="60"/>
                  </a:cubicBezTo>
                  <a:cubicBezTo>
                    <a:pt x="41" y="60"/>
                    <a:pt x="39" y="61"/>
                    <a:pt x="38" y="61"/>
                  </a:cubicBezTo>
                  <a:cubicBezTo>
                    <a:pt x="38" y="61"/>
                    <a:pt x="39" y="61"/>
                    <a:pt x="39" y="60"/>
                  </a:cubicBezTo>
                  <a:cubicBezTo>
                    <a:pt x="39" y="60"/>
                    <a:pt x="38" y="61"/>
                    <a:pt x="38" y="61"/>
                  </a:cubicBezTo>
                  <a:cubicBezTo>
                    <a:pt x="38" y="60"/>
                    <a:pt x="39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9"/>
                    <a:pt x="37" y="59"/>
                  </a:cubicBezTo>
                  <a:cubicBezTo>
                    <a:pt x="38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7" y="58"/>
                    <a:pt x="35" y="61"/>
                    <a:pt x="34" y="61"/>
                  </a:cubicBezTo>
                  <a:cubicBezTo>
                    <a:pt x="34" y="60"/>
                    <a:pt x="37" y="59"/>
                    <a:pt x="38" y="58"/>
                  </a:cubicBezTo>
                  <a:cubicBezTo>
                    <a:pt x="36" y="59"/>
                    <a:pt x="35" y="60"/>
                    <a:pt x="34" y="61"/>
                  </a:cubicBezTo>
                  <a:cubicBezTo>
                    <a:pt x="35" y="60"/>
                    <a:pt x="36" y="59"/>
                    <a:pt x="37" y="59"/>
                  </a:cubicBezTo>
                  <a:cubicBezTo>
                    <a:pt x="35" y="59"/>
                    <a:pt x="33" y="60"/>
                    <a:pt x="32" y="60"/>
                  </a:cubicBezTo>
                  <a:cubicBezTo>
                    <a:pt x="33" y="60"/>
                    <a:pt x="33" y="60"/>
                    <a:pt x="33" y="59"/>
                  </a:cubicBezTo>
                  <a:cubicBezTo>
                    <a:pt x="32" y="60"/>
                    <a:pt x="31" y="60"/>
                    <a:pt x="30" y="60"/>
                  </a:cubicBezTo>
                  <a:cubicBezTo>
                    <a:pt x="31" y="60"/>
                    <a:pt x="31" y="60"/>
                    <a:pt x="32" y="59"/>
                  </a:cubicBezTo>
                  <a:cubicBezTo>
                    <a:pt x="31" y="60"/>
                    <a:pt x="30" y="60"/>
                    <a:pt x="30" y="60"/>
                  </a:cubicBezTo>
                  <a:cubicBezTo>
                    <a:pt x="30" y="60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8"/>
                  </a:cubicBezTo>
                  <a:cubicBezTo>
                    <a:pt x="30" y="58"/>
                    <a:pt x="29" y="60"/>
                    <a:pt x="28" y="61"/>
                  </a:cubicBezTo>
                  <a:cubicBezTo>
                    <a:pt x="28" y="60"/>
                    <a:pt x="30" y="59"/>
                    <a:pt x="30" y="59"/>
                  </a:cubicBezTo>
                  <a:cubicBezTo>
                    <a:pt x="29" y="59"/>
                    <a:pt x="28" y="59"/>
                    <a:pt x="27" y="59"/>
                  </a:cubicBezTo>
                  <a:cubicBezTo>
                    <a:pt x="28" y="59"/>
                    <a:pt x="28" y="58"/>
                    <a:pt x="29" y="58"/>
                  </a:cubicBezTo>
                  <a:cubicBezTo>
                    <a:pt x="29" y="58"/>
                    <a:pt x="28" y="58"/>
                    <a:pt x="28" y="58"/>
                  </a:cubicBezTo>
                  <a:cubicBezTo>
                    <a:pt x="27" y="58"/>
                    <a:pt x="26" y="60"/>
                    <a:pt x="24" y="6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4" y="59"/>
                    <a:pt x="24" y="60"/>
                  </a:cubicBezTo>
                  <a:cubicBezTo>
                    <a:pt x="24" y="59"/>
                    <a:pt x="24" y="59"/>
                    <a:pt x="25" y="59"/>
                  </a:cubicBezTo>
                  <a:cubicBezTo>
                    <a:pt x="25" y="59"/>
                    <a:pt x="24" y="59"/>
                    <a:pt x="24" y="59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6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5" y="58"/>
                    <a:pt x="23" y="59"/>
                    <a:pt x="21" y="60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2" y="59"/>
                    <a:pt x="21" y="59"/>
                    <a:pt x="21" y="60"/>
                  </a:cubicBezTo>
                  <a:cubicBezTo>
                    <a:pt x="21" y="59"/>
                    <a:pt x="22" y="59"/>
                    <a:pt x="22" y="59"/>
                  </a:cubicBezTo>
                  <a:cubicBezTo>
                    <a:pt x="22" y="59"/>
                    <a:pt x="21" y="59"/>
                    <a:pt x="21" y="59"/>
                  </a:cubicBezTo>
                  <a:cubicBezTo>
                    <a:pt x="22" y="59"/>
                    <a:pt x="22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7"/>
                    <a:pt x="20" y="58"/>
                    <a:pt x="19" y="59"/>
                  </a:cubicBezTo>
                  <a:cubicBezTo>
                    <a:pt x="19" y="59"/>
                    <a:pt x="20" y="58"/>
                    <a:pt x="20" y="58"/>
                  </a:cubicBezTo>
                  <a:cubicBezTo>
                    <a:pt x="20" y="58"/>
                    <a:pt x="19" y="59"/>
                    <a:pt x="18" y="59"/>
                  </a:cubicBezTo>
                  <a:cubicBezTo>
                    <a:pt x="19" y="59"/>
                    <a:pt x="19" y="58"/>
                    <a:pt x="19" y="58"/>
                  </a:cubicBezTo>
                  <a:cubicBezTo>
                    <a:pt x="19" y="58"/>
                    <a:pt x="18" y="59"/>
                    <a:pt x="18" y="59"/>
                  </a:cubicBezTo>
                  <a:cubicBezTo>
                    <a:pt x="18" y="59"/>
                    <a:pt x="18" y="59"/>
                    <a:pt x="18" y="58"/>
                  </a:cubicBezTo>
                  <a:cubicBezTo>
                    <a:pt x="18" y="58"/>
                    <a:pt x="18" y="59"/>
                    <a:pt x="17" y="59"/>
                  </a:cubicBezTo>
                  <a:cubicBezTo>
                    <a:pt x="18" y="58"/>
                    <a:pt x="20" y="57"/>
                    <a:pt x="21" y="56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2" y="56"/>
                    <a:pt x="22" y="57"/>
                    <a:pt x="21" y="57"/>
                  </a:cubicBezTo>
                  <a:cubicBezTo>
                    <a:pt x="22" y="57"/>
                    <a:pt x="22" y="56"/>
                    <a:pt x="22" y="56"/>
                  </a:cubicBezTo>
                  <a:cubicBezTo>
                    <a:pt x="21" y="56"/>
                    <a:pt x="21" y="56"/>
                    <a:pt x="20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8" y="57"/>
                    <a:pt x="17" y="58"/>
                    <a:pt x="15" y="59"/>
                  </a:cubicBezTo>
                  <a:cubicBezTo>
                    <a:pt x="16" y="59"/>
                    <a:pt x="16" y="58"/>
                    <a:pt x="16" y="58"/>
                  </a:cubicBezTo>
                  <a:cubicBezTo>
                    <a:pt x="16" y="58"/>
                    <a:pt x="16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8" y="57"/>
                    <a:pt x="18" y="57"/>
                    <a:pt x="19" y="56"/>
                  </a:cubicBezTo>
                  <a:cubicBezTo>
                    <a:pt x="19" y="56"/>
                    <a:pt x="19" y="56"/>
                    <a:pt x="18" y="56"/>
                  </a:cubicBezTo>
                  <a:cubicBezTo>
                    <a:pt x="18" y="56"/>
                    <a:pt x="17" y="56"/>
                    <a:pt x="16" y="57"/>
                  </a:cubicBezTo>
                  <a:cubicBezTo>
                    <a:pt x="17" y="56"/>
                    <a:pt x="18" y="56"/>
                    <a:pt x="19" y="56"/>
                  </a:cubicBezTo>
                  <a:cubicBezTo>
                    <a:pt x="17" y="57"/>
                    <a:pt x="16" y="58"/>
                    <a:pt x="14" y="58"/>
                  </a:cubicBezTo>
                  <a:cubicBezTo>
                    <a:pt x="15" y="58"/>
                    <a:pt x="15" y="58"/>
                    <a:pt x="16" y="57"/>
                  </a:cubicBezTo>
                  <a:cubicBezTo>
                    <a:pt x="15" y="58"/>
                    <a:pt x="14" y="58"/>
                    <a:pt x="13" y="58"/>
                  </a:cubicBezTo>
                  <a:cubicBezTo>
                    <a:pt x="14" y="58"/>
                    <a:pt x="14" y="58"/>
                    <a:pt x="15" y="57"/>
                  </a:cubicBezTo>
                  <a:cubicBezTo>
                    <a:pt x="15" y="57"/>
                    <a:pt x="14" y="57"/>
                    <a:pt x="14" y="58"/>
                  </a:cubicBezTo>
                  <a:cubicBezTo>
                    <a:pt x="16" y="56"/>
                    <a:pt x="16" y="56"/>
                    <a:pt x="18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6" y="55"/>
                    <a:pt x="13" y="57"/>
                    <a:pt x="11" y="57"/>
                  </a:cubicBezTo>
                  <a:cubicBezTo>
                    <a:pt x="11" y="57"/>
                    <a:pt x="12" y="57"/>
                    <a:pt x="13" y="56"/>
                  </a:cubicBezTo>
                  <a:cubicBezTo>
                    <a:pt x="12" y="56"/>
                    <a:pt x="12" y="56"/>
                    <a:pt x="11" y="56"/>
                  </a:cubicBezTo>
                  <a:cubicBezTo>
                    <a:pt x="12" y="56"/>
                    <a:pt x="14" y="55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4"/>
                    <a:pt x="11" y="56"/>
                    <a:pt x="9" y="57"/>
                  </a:cubicBezTo>
                  <a:cubicBezTo>
                    <a:pt x="10" y="56"/>
                    <a:pt x="11" y="56"/>
                    <a:pt x="13" y="55"/>
                  </a:cubicBezTo>
                  <a:cubicBezTo>
                    <a:pt x="9" y="54"/>
                    <a:pt x="11" y="55"/>
                    <a:pt x="7" y="56"/>
                  </a:cubicBezTo>
                  <a:cubicBezTo>
                    <a:pt x="9" y="55"/>
                    <a:pt x="10" y="55"/>
                    <a:pt x="12" y="54"/>
                  </a:cubicBezTo>
                  <a:cubicBezTo>
                    <a:pt x="12" y="54"/>
                    <a:pt x="11" y="54"/>
                    <a:pt x="11" y="55"/>
                  </a:cubicBezTo>
                  <a:cubicBezTo>
                    <a:pt x="13" y="54"/>
                    <a:pt x="13" y="54"/>
                    <a:pt x="14" y="54"/>
                  </a:cubicBezTo>
                  <a:cubicBezTo>
                    <a:pt x="9" y="53"/>
                    <a:pt x="9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6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2"/>
                    <a:pt x="7" y="52"/>
                    <a:pt x="8" y="52"/>
                  </a:cubicBezTo>
                  <a:cubicBezTo>
                    <a:pt x="7" y="51"/>
                    <a:pt x="3" y="52"/>
                    <a:pt x="2" y="52"/>
                  </a:cubicBezTo>
                  <a:cubicBezTo>
                    <a:pt x="3" y="52"/>
                    <a:pt x="5" y="52"/>
                    <a:pt x="6" y="52"/>
                  </a:cubicBezTo>
                  <a:cubicBezTo>
                    <a:pt x="6" y="51"/>
                    <a:pt x="1" y="51"/>
                    <a:pt x="0" y="51"/>
                  </a:cubicBezTo>
                  <a:cubicBezTo>
                    <a:pt x="0" y="51"/>
                    <a:pt x="1" y="51"/>
                    <a:pt x="1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1" y="50"/>
                    <a:pt x="1" y="50"/>
                  </a:cubicBezTo>
                  <a:cubicBezTo>
                    <a:pt x="1" y="49"/>
                    <a:pt x="0" y="49"/>
                    <a:pt x="0" y="48"/>
                  </a:cubicBezTo>
                  <a:cubicBezTo>
                    <a:pt x="1" y="48"/>
                    <a:pt x="1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1" y="4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47"/>
                    <a:pt x="8" y="52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8" y="50"/>
                    <a:pt x="8" y="49"/>
                    <a:pt x="7" y="48"/>
                  </a:cubicBezTo>
                  <a:cubicBezTo>
                    <a:pt x="8" y="49"/>
                    <a:pt x="9" y="50"/>
                    <a:pt x="9" y="51"/>
                  </a:cubicBezTo>
                  <a:cubicBezTo>
                    <a:pt x="9" y="51"/>
                    <a:pt x="10" y="51"/>
                    <a:pt x="10" y="51"/>
                  </a:cubicBezTo>
                  <a:cubicBezTo>
                    <a:pt x="10" y="51"/>
                    <a:pt x="10" y="51"/>
                    <a:pt x="9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49"/>
                  </a:cubicBezTo>
                  <a:cubicBezTo>
                    <a:pt x="9" y="49"/>
                    <a:pt x="9" y="49"/>
                    <a:pt x="9" y="48"/>
                  </a:cubicBezTo>
                  <a:cubicBezTo>
                    <a:pt x="9" y="49"/>
                    <a:pt x="9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9" y="49"/>
                    <a:pt x="9" y="48"/>
                  </a:cubicBezTo>
                  <a:cubicBezTo>
                    <a:pt x="9" y="49"/>
                    <a:pt x="9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0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8" y="46"/>
                    <a:pt x="6" y="47"/>
                    <a:pt x="3" y="46"/>
                  </a:cubicBezTo>
                  <a:cubicBezTo>
                    <a:pt x="3" y="46"/>
                    <a:pt x="4" y="46"/>
                    <a:pt x="4" y="46"/>
                  </a:cubicBezTo>
                  <a:cubicBezTo>
                    <a:pt x="4" y="46"/>
                    <a:pt x="4" y="46"/>
                    <a:pt x="3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3" y="46"/>
                    <a:pt x="2" y="46"/>
                  </a:cubicBezTo>
                  <a:cubicBezTo>
                    <a:pt x="3" y="46"/>
                    <a:pt x="3" y="46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4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4" y="44"/>
                    <a:pt x="4" y="44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3"/>
                    <a:pt x="4" y="43"/>
                    <a:pt x="4" y="42"/>
                  </a:cubicBezTo>
                  <a:cubicBezTo>
                    <a:pt x="5" y="42"/>
                    <a:pt x="8" y="45"/>
                    <a:pt x="8" y="46"/>
                  </a:cubicBezTo>
                  <a:cubicBezTo>
                    <a:pt x="8" y="45"/>
                    <a:pt x="8" y="45"/>
                    <a:pt x="8" y="44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5"/>
                    <a:pt x="9" y="45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4" y="48"/>
                  </a:cubicBezTo>
                  <a:cubicBezTo>
                    <a:pt x="13" y="47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7"/>
                    <a:pt x="16" y="49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5" y="48"/>
                    <a:pt x="16" y="49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7"/>
                    <a:pt x="15" y="47"/>
                  </a:cubicBezTo>
                  <a:cubicBezTo>
                    <a:pt x="15" y="46"/>
                    <a:pt x="15" y="46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6" y="47"/>
                    <a:pt x="16" y="47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6"/>
                    <a:pt x="16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6"/>
                    <a:pt x="16" y="47"/>
                    <a:pt x="17" y="48"/>
                  </a:cubicBezTo>
                  <a:cubicBezTo>
                    <a:pt x="17" y="47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6"/>
                    <a:pt x="17" y="47"/>
                    <a:pt x="17" y="48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7" y="47"/>
                    <a:pt x="17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6"/>
                    <a:pt x="17" y="47"/>
                    <a:pt x="17" y="47"/>
                  </a:cubicBezTo>
                  <a:cubicBezTo>
                    <a:pt x="17" y="47"/>
                    <a:pt x="17" y="46"/>
                    <a:pt x="17" y="46"/>
                  </a:cubicBezTo>
                  <a:cubicBezTo>
                    <a:pt x="18" y="47"/>
                    <a:pt x="18" y="48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0"/>
                    <a:pt x="21" y="51"/>
                    <a:pt x="22" y="51"/>
                  </a:cubicBezTo>
                  <a:cubicBezTo>
                    <a:pt x="22" y="51"/>
                    <a:pt x="22" y="50"/>
                    <a:pt x="22" y="50"/>
                  </a:cubicBezTo>
                  <a:cubicBezTo>
                    <a:pt x="21" y="50"/>
                    <a:pt x="20" y="49"/>
                    <a:pt x="19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19" y="47"/>
                  </a:cubicBezTo>
                  <a:cubicBezTo>
                    <a:pt x="20" y="47"/>
                    <a:pt x="22" y="49"/>
                    <a:pt x="22" y="50"/>
                  </a:cubicBezTo>
                  <a:cubicBezTo>
                    <a:pt x="22" y="49"/>
                    <a:pt x="23" y="49"/>
                    <a:pt x="22" y="49"/>
                  </a:cubicBezTo>
                  <a:cubicBezTo>
                    <a:pt x="22" y="49"/>
                    <a:pt x="22" y="49"/>
                    <a:pt x="23" y="49"/>
                  </a:cubicBezTo>
                  <a:cubicBezTo>
                    <a:pt x="23" y="48"/>
                    <a:pt x="23" y="47"/>
                    <a:pt x="23" y="47"/>
                  </a:cubicBezTo>
                  <a:cubicBezTo>
                    <a:pt x="24" y="47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5" y="48"/>
                    <a:pt x="25" y="48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5" y="47"/>
                  </a:cubicBezTo>
                  <a:cubicBezTo>
                    <a:pt x="25" y="47"/>
                    <a:pt x="25" y="46"/>
                    <a:pt x="25" y="46"/>
                  </a:cubicBezTo>
                  <a:cubicBezTo>
                    <a:pt x="24" y="46"/>
                    <a:pt x="23" y="46"/>
                    <a:pt x="23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4" y="46"/>
                    <a:pt x="23" y="46"/>
                    <a:pt x="2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5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4"/>
                    <a:pt x="20" y="44"/>
                    <a:pt x="19" y="44"/>
                  </a:cubicBezTo>
                  <a:cubicBezTo>
                    <a:pt x="20" y="43"/>
                    <a:pt x="21" y="43"/>
                    <a:pt x="21" y="43"/>
                  </a:cubicBezTo>
                  <a:cubicBezTo>
                    <a:pt x="21" y="43"/>
                    <a:pt x="20" y="43"/>
                    <a:pt x="20" y="43"/>
                  </a:cubicBezTo>
                  <a:cubicBezTo>
                    <a:pt x="21" y="43"/>
                    <a:pt x="22" y="43"/>
                    <a:pt x="23" y="43"/>
                  </a:cubicBezTo>
                  <a:cubicBezTo>
                    <a:pt x="21" y="42"/>
                    <a:pt x="22" y="42"/>
                    <a:pt x="20" y="42"/>
                  </a:cubicBezTo>
                  <a:cubicBezTo>
                    <a:pt x="20" y="42"/>
                    <a:pt x="21" y="42"/>
                    <a:pt x="21" y="42"/>
                  </a:cubicBezTo>
                  <a:cubicBezTo>
                    <a:pt x="21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2"/>
                    <a:pt x="19" y="42"/>
                    <a:pt x="18" y="41"/>
                  </a:cubicBezTo>
                  <a:cubicBezTo>
                    <a:pt x="18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19" y="40"/>
                    <a:pt x="17" y="40"/>
                    <a:pt x="17" y="39"/>
                  </a:cubicBezTo>
                  <a:cubicBezTo>
                    <a:pt x="18" y="39"/>
                    <a:pt x="18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8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8"/>
                    <a:pt x="19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8"/>
                    <a:pt x="19" y="38"/>
                    <a:pt x="18" y="38"/>
                  </a:cubicBezTo>
                  <a:cubicBezTo>
                    <a:pt x="18" y="38"/>
                    <a:pt x="17" y="37"/>
                    <a:pt x="17" y="37"/>
                  </a:cubicBezTo>
                  <a:cubicBezTo>
                    <a:pt x="17" y="37"/>
                    <a:pt x="18" y="37"/>
                    <a:pt x="18" y="37"/>
                  </a:cubicBezTo>
                  <a:cubicBezTo>
                    <a:pt x="18" y="37"/>
                    <a:pt x="18" y="36"/>
                    <a:pt x="17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6" y="36"/>
                    <a:pt x="15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4" y="36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7" y="34"/>
                    <a:pt x="17" y="35"/>
                    <a:pt x="18" y="35"/>
                  </a:cubicBezTo>
                  <a:cubicBezTo>
                    <a:pt x="18" y="34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7" y="33"/>
                    <a:pt x="16" y="33"/>
                    <a:pt x="16" y="33"/>
                  </a:cubicBezTo>
                  <a:cubicBezTo>
                    <a:pt x="15" y="33"/>
                    <a:pt x="15" y="32"/>
                    <a:pt x="14" y="32"/>
                  </a:cubicBezTo>
                  <a:cubicBezTo>
                    <a:pt x="14" y="32"/>
                    <a:pt x="15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6" y="31"/>
                    <a:pt x="16" y="31"/>
                  </a:cubicBezTo>
                  <a:cubicBezTo>
                    <a:pt x="16" y="31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ubicBezTo>
                    <a:pt x="16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29"/>
                  </a:cubicBezTo>
                  <a:cubicBezTo>
                    <a:pt x="17" y="30"/>
                    <a:pt x="17" y="31"/>
                    <a:pt x="18" y="31"/>
                  </a:cubicBezTo>
                  <a:cubicBezTo>
                    <a:pt x="18" y="31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31"/>
                    <a:pt x="18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31"/>
                    <a:pt x="20" y="33"/>
                    <a:pt x="21" y="33"/>
                  </a:cubicBezTo>
                  <a:cubicBezTo>
                    <a:pt x="21" y="33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2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3"/>
                    <a:pt x="22" y="32"/>
                    <a:pt x="22" y="32"/>
                  </a:cubicBezTo>
                  <a:cubicBezTo>
                    <a:pt x="22" y="33"/>
                    <a:pt x="23" y="33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3" y="33"/>
                    <a:pt x="23" y="32"/>
                  </a:cubicBezTo>
                  <a:cubicBezTo>
                    <a:pt x="23" y="32"/>
                    <a:pt x="22" y="32"/>
                    <a:pt x="22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1"/>
                  </a:cubicBezTo>
                  <a:cubicBezTo>
                    <a:pt x="24" y="32"/>
                    <a:pt x="24" y="32"/>
                    <a:pt x="26" y="32"/>
                  </a:cubicBezTo>
                  <a:cubicBezTo>
                    <a:pt x="26" y="32"/>
                    <a:pt x="23" y="31"/>
                    <a:pt x="22" y="29"/>
                  </a:cubicBezTo>
                  <a:cubicBezTo>
                    <a:pt x="23" y="29"/>
                    <a:pt x="24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1"/>
                  </a:cubicBezTo>
                  <a:cubicBezTo>
                    <a:pt x="25" y="30"/>
                    <a:pt x="25" y="29"/>
                    <a:pt x="24" y="28"/>
                  </a:cubicBezTo>
                  <a:cubicBezTo>
                    <a:pt x="25" y="28"/>
                    <a:pt x="25" y="29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8" y="28"/>
                    <a:pt x="29" y="28"/>
                    <a:pt x="31" y="27"/>
                  </a:cubicBezTo>
                  <a:cubicBezTo>
                    <a:pt x="29" y="28"/>
                    <a:pt x="28" y="28"/>
                    <a:pt x="26" y="29"/>
                  </a:cubicBezTo>
                  <a:cubicBezTo>
                    <a:pt x="26" y="29"/>
                    <a:pt x="26" y="29"/>
                    <a:pt x="27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7" y="29"/>
                    <a:pt x="27" y="30"/>
                    <a:pt x="28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8" y="31"/>
                    <a:pt x="28" y="30"/>
                  </a:cubicBezTo>
                  <a:cubicBezTo>
                    <a:pt x="29" y="30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2" y="29"/>
                    <a:pt x="32" y="28"/>
                    <a:pt x="33" y="28"/>
                  </a:cubicBezTo>
                  <a:cubicBezTo>
                    <a:pt x="33" y="28"/>
                    <a:pt x="33" y="28"/>
                    <a:pt x="32" y="28"/>
                  </a:cubicBezTo>
                  <a:cubicBezTo>
                    <a:pt x="32" y="28"/>
                    <a:pt x="31" y="29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0" y="28"/>
                  </a:cubicBezTo>
                  <a:cubicBezTo>
                    <a:pt x="31" y="28"/>
                    <a:pt x="31" y="28"/>
                    <a:pt x="32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8" y="27"/>
                    <a:pt x="27" y="27"/>
                    <a:pt x="25" y="26"/>
                  </a:cubicBezTo>
                  <a:cubicBezTo>
                    <a:pt x="25" y="26"/>
                    <a:pt x="26" y="26"/>
                    <a:pt x="26" y="26"/>
                  </a:cubicBezTo>
                  <a:cubicBezTo>
                    <a:pt x="25" y="26"/>
                    <a:pt x="25" y="25"/>
                    <a:pt x="24" y="25"/>
                  </a:cubicBezTo>
                  <a:cubicBezTo>
                    <a:pt x="24" y="25"/>
                    <a:pt x="25" y="25"/>
                    <a:pt x="25" y="25"/>
                  </a:cubicBezTo>
                  <a:cubicBezTo>
                    <a:pt x="25" y="24"/>
                    <a:pt x="24" y="24"/>
                    <a:pt x="24" y="23"/>
                  </a:cubicBezTo>
                  <a:cubicBezTo>
                    <a:pt x="24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3" y="23"/>
                    <a:pt x="22" y="23"/>
                    <a:pt x="19" y="23"/>
                  </a:cubicBezTo>
                  <a:cubicBezTo>
                    <a:pt x="20" y="23"/>
                    <a:pt x="21" y="23"/>
                    <a:pt x="22" y="23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22" y="22"/>
                    <a:pt x="22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19" y="21"/>
                    <a:pt x="18" y="20"/>
                  </a:cubicBezTo>
                  <a:cubicBezTo>
                    <a:pt x="19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19" y="19"/>
                    <a:pt x="19" y="19"/>
                  </a:cubicBezTo>
                  <a:cubicBezTo>
                    <a:pt x="20" y="19"/>
                    <a:pt x="21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3" y="19"/>
                    <a:pt x="23" y="20"/>
                    <a:pt x="22" y="18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8"/>
                    <a:pt x="24" y="20"/>
                    <a:pt x="25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5" y="20"/>
                    <a:pt x="26" y="21"/>
                    <a:pt x="26" y="22"/>
                  </a:cubicBezTo>
                  <a:cubicBezTo>
                    <a:pt x="27" y="22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20"/>
                    <a:pt x="26" y="20"/>
                  </a:cubicBezTo>
                  <a:cubicBezTo>
                    <a:pt x="26" y="20"/>
                    <a:pt x="26" y="20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0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28" y="22"/>
                    <a:pt x="28" y="21"/>
                    <a:pt x="28" y="21"/>
                  </a:cubicBezTo>
                  <a:cubicBezTo>
                    <a:pt x="28" y="21"/>
                    <a:pt x="28" y="21"/>
                    <a:pt x="28" y="22"/>
                  </a:cubicBezTo>
                  <a:cubicBezTo>
                    <a:pt x="29" y="22"/>
                    <a:pt x="29" y="22"/>
                    <a:pt x="30" y="22"/>
                  </a:cubicBezTo>
                  <a:cubicBezTo>
                    <a:pt x="29" y="22"/>
                    <a:pt x="29" y="21"/>
                    <a:pt x="29" y="20"/>
                  </a:cubicBezTo>
                  <a:cubicBezTo>
                    <a:pt x="29" y="20"/>
                    <a:pt x="29" y="21"/>
                    <a:pt x="30" y="21"/>
                  </a:cubicBezTo>
                  <a:cubicBezTo>
                    <a:pt x="29" y="20"/>
                    <a:pt x="28" y="19"/>
                    <a:pt x="28" y="17"/>
                  </a:cubicBezTo>
                  <a:cubicBezTo>
                    <a:pt x="28" y="17"/>
                    <a:pt x="27" y="18"/>
                    <a:pt x="27" y="18"/>
                  </a:cubicBezTo>
                  <a:cubicBezTo>
                    <a:pt x="27" y="17"/>
                    <a:pt x="28" y="17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1" y="16"/>
                    <a:pt x="32" y="16"/>
                  </a:cubicBezTo>
                  <a:cubicBezTo>
                    <a:pt x="30" y="14"/>
                    <a:pt x="29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7" y="14"/>
                    <a:pt x="28" y="14"/>
                    <a:pt x="30" y="15"/>
                  </a:cubicBezTo>
                  <a:cubicBezTo>
                    <a:pt x="27" y="14"/>
                    <a:pt x="26" y="14"/>
                    <a:pt x="24" y="12"/>
                  </a:cubicBezTo>
                  <a:cubicBezTo>
                    <a:pt x="25" y="12"/>
                    <a:pt x="27" y="12"/>
                    <a:pt x="28" y="13"/>
                  </a:cubicBezTo>
                  <a:cubicBezTo>
                    <a:pt x="28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1"/>
                    <a:pt x="30" y="14"/>
                    <a:pt x="31" y="14"/>
                  </a:cubicBezTo>
                  <a:cubicBezTo>
                    <a:pt x="30" y="13"/>
                    <a:pt x="30" y="12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0"/>
                  </a:cubicBezTo>
                  <a:cubicBezTo>
                    <a:pt x="30" y="11"/>
                    <a:pt x="33" y="15"/>
                    <a:pt x="33" y="15"/>
                  </a:cubicBezTo>
                  <a:cubicBezTo>
                    <a:pt x="33" y="14"/>
                    <a:pt x="33" y="13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3" y="12"/>
                    <a:pt x="33" y="12"/>
                  </a:cubicBezTo>
                  <a:cubicBezTo>
                    <a:pt x="33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4" y="13"/>
                    <a:pt x="34" y="14"/>
                    <a:pt x="35" y="15"/>
                  </a:cubicBezTo>
                  <a:cubicBezTo>
                    <a:pt x="35" y="14"/>
                    <a:pt x="34" y="13"/>
                    <a:pt x="34" y="12"/>
                  </a:cubicBezTo>
                  <a:cubicBezTo>
                    <a:pt x="35" y="13"/>
                    <a:pt x="35" y="16"/>
                    <a:pt x="36" y="16"/>
                  </a:cubicBezTo>
                  <a:cubicBezTo>
                    <a:pt x="36" y="15"/>
                    <a:pt x="36" y="14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3"/>
                    <a:pt x="36" y="13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7" y="12"/>
                    <a:pt x="37" y="12"/>
                  </a:cubicBezTo>
                  <a:cubicBezTo>
                    <a:pt x="37" y="12"/>
                    <a:pt x="36" y="11"/>
                    <a:pt x="35" y="11"/>
                  </a:cubicBezTo>
                  <a:cubicBezTo>
                    <a:pt x="35" y="11"/>
                    <a:pt x="36" y="11"/>
                    <a:pt x="36" y="11"/>
                  </a:cubicBezTo>
                  <a:cubicBezTo>
                    <a:pt x="36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0"/>
                    <a:pt x="35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35" y="10"/>
                    <a:pt x="35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7" y="10"/>
                  </a:cubicBezTo>
                  <a:cubicBezTo>
                    <a:pt x="36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3" y="8"/>
                    <a:pt x="33" y="8"/>
                  </a:cubicBezTo>
                  <a:cubicBezTo>
                    <a:pt x="33" y="8"/>
                    <a:pt x="34" y="8"/>
                    <a:pt x="34" y="8"/>
                  </a:cubicBezTo>
                  <a:cubicBezTo>
                    <a:pt x="34" y="8"/>
                    <a:pt x="33" y="8"/>
                    <a:pt x="33" y="8"/>
                  </a:cubicBezTo>
                  <a:cubicBezTo>
                    <a:pt x="33" y="8"/>
                    <a:pt x="34" y="8"/>
                    <a:pt x="35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4" y="7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7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8" y="4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4"/>
                    <a:pt x="37" y="3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0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2"/>
                    <a:pt x="40" y="2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39" y="1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2"/>
                    <a:pt x="42" y="2"/>
                    <a:pt x="43" y="2"/>
                  </a:cubicBezTo>
                  <a:cubicBezTo>
                    <a:pt x="43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5" y="0"/>
                  </a:cubicBezTo>
                  <a:cubicBezTo>
                    <a:pt x="45" y="2"/>
                    <a:pt x="45" y="3"/>
                    <a:pt x="45" y="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4"/>
                    <a:pt x="45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2"/>
                    <a:pt x="47" y="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2"/>
                    <a:pt x="49" y="2"/>
                  </a:cubicBezTo>
                  <a:cubicBezTo>
                    <a:pt x="50" y="3"/>
                    <a:pt x="50" y="5"/>
                    <a:pt x="50" y="6"/>
                  </a:cubicBezTo>
                  <a:cubicBezTo>
                    <a:pt x="51" y="6"/>
                    <a:pt x="51" y="6"/>
                    <a:pt x="52" y="6"/>
                  </a:cubicBezTo>
                  <a:cubicBezTo>
                    <a:pt x="51" y="6"/>
                    <a:pt x="51" y="6"/>
                    <a:pt x="50" y="6"/>
                  </a:cubicBezTo>
                  <a:cubicBezTo>
                    <a:pt x="51" y="6"/>
                    <a:pt x="51" y="6"/>
                    <a:pt x="52" y="6"/>
                  </a:cubicBezTo>
                  <a:cubicBezTo>
                    <a:pt x="51" y="6"/>
                    <a:pt x="51" y="6"/>
                    <a:pt x="50" y="6"/>
                  </a:cubicBezTo>
                  <a:cubicBezTo>
                    <a:pt x="50" y="6"/>
                    <a:pt x="50" y="6"/>
                    <a:pt x="50" y="7"/>
                  </a:cubicBezTo>
                  <a:cubicBezTo>
                    <a:pt x="50" y="6"/>
                    <a:pt x="51" y="6"/>
                    <a:pt x="51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51" y="6"/>
                    <a:pt x="51" y="6"/>
                  </a:cubicBezTo>
                  <a:cubicBezTo>
                    <a:pt x="51" y="7"/>
                    <a:pt x="51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8"/>
                    <a:pt x="51" y="8"/>
                  </a:cubicBezTo>
                  <a:cubicBezTo>
                    <a:pt x="52" y="8"/>
                    <a:pt x="52" y="6"/>
                    <a:pt x="52" y="6"/>
                  </a:cubicBezTo>
                  <a:cubicBezTo>
                    <a:pt x="52" y="7"/>
                    <a:pt x="52" y="7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3" y="8"/>
                  </a:cubicBezTo>
                  <a:cubicBezTo>
                    <a:pt x="53" y="8"/>
                    <a:pt x="52" y="8"/>
                    <a:pt x="52" y="8"/>
                  </a:cubicBezTo>
                  <a:cubicBezTo>
                    <a:pt x="52" y="8"/>
                    <a:pt x="5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4" y="8"/>
                  </a:cubicBezTo>
                  <a:cubicBezTo>
                    <a:pt x="54" y="8"/>
                    <a:pt x="53" y="8"/>
                    <a:pt x="53" y="8"/>
                  </a:cubicBezTo>
                  <a:cubicBezTo>
                    <a:pt x="54" y="8"/>
                    <a:pt x="55" y="8"/>
                    <a:pt x="55" y="7"/>
                  </a:cubicBezTo>
                  <a:cubicBezTo>
                    <a:pt x="55" y="8"/>
                    <a:pt x="55" y="8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6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5" y="11"/>
                    <a:pt x="55" y="10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4" y="11"/>
                    <a:pt x="55" y="11"/>
                    <a:pt x="57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5" y="11"/>
                    <a:pt x="54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3" y="12"/>
                    <a:pt x="53" y="12"/>
                    <a:pt x="52" y="13"/>
                  </a:cubicBezTo>
                  <a:cubicBezTo>
                    <a:pt x="53" y="13"/>
                    <a:pt x="54" y="13"/>
                    <a:pt x="55" y="13"/>
                  </a:cubicBezTo>
                  <a:cubicBezTo>
                    <a:pt x="53" y="13"/>
                    <a:pt x="52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3" y="14"/>
                    <a:pt x="54" y="14"/>
                  </a:cubicBezTo>
                  <a:cubicBezTo>
                    <a:pt x="53" y="14"/>
                    <a:pt x="52" y="14"/>
                    <a:pt x="51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5"/>
                    <a:pt x="52" y="15"/>
                    <a:pt x="52" y="15"/>
                  </a:cubicBezTo>
                  <a:cubicBezTo>
                    <a:pt x="52" y="15"/>
                    <a:pt x="51" y="15"/>
                    <a:pt x="50" y="15"/>
                  </a:cubicBezTo>
                  <a:cubicBezTo>
                    <a:pt x="51" y="16"/>
                    <a:pt x="51" y="16"/>
                    <a:pt x="52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50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8"/>
                    <a:pt x="50" y="18"/>
                  </a:cubicBezTo>
                  <a:cubicBezTo>
                    <a:pt x="51" y="18"/>
                    <a:pt x="52" y="19"/>
                    <a:pt x="52" y="19"/>
                  </a:cubicBezTo>
                  <a:cubicBezTo>
                    <a:pt x="51" y="19"/>
                    <a:pt x="51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49" y="19"/>
                    <a:pt x="49" y="20"/>
                  </a:cubicBezTo>
                  <a:cubicBezTo>
                    <a:pt x="50" y="19"/>
                    <a:pt x="51" y="20"/>
                    <a:pt x="52" y="20"/>
                  </a:cubicBezTo>
                  <a:cubicBezTo>
                    <a:pt x="51" y="20"/>
                    <a:pt x="51" y="20"/>
                    <a:pt x="50" y="20"/>
                  </a:cubicBezTo>
                  <a:cubicBezTo>
                    <a:pt x="51" y="20"/>
                    <a:pt x="51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0"/>
                    <a:pt x="52" y="20"/>
                  </a:cubicBezTo>
                  <a:cubicBezTo>
                    <a:pt x="52" y="20"/>
                    <a:pt x="52" y="21"/>
                    <a:pt x="52" y="21"/>
                  </a:cubicBezTo>
                  <a:cubicBezTo>
                    <a:pt x="52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1"/>
                  </a:cubicBezTo>
                  <a:cubicBezTo>
                    <a:pt x="53" y="21"/>
                    <a:pt x="53" y="20"/>
                    <a:pt x="53" y="20"/>
                  </a:cubicBezTo>
                  <a:cubicBezTo>
                    <a:pt x="53" y="20"/>
                    <a:pt x="53" y="21"/>
                    <a:pt x="53" y="21"/>
                  </a:cubicBezTo>
                  <a:cubicBezTo>
                    <a:pt x="53" y="20"/>
                    <a:pt x="53" y="20"/>
                    <a:pt x="54" y="19"/>
                  </a:cubicBezTo>
                  <a:cubicBezTo>
                    <a:pt x="54" y="19"/>
                    <a:pt x="54" y="20"/>
                    <a:pt x="54" y="20"/>
                  </a:cubicBezTo>
                  <a:cubicBezTo>
                    <a:pt x="54" y="20"/>
                    <a:pt x="54" y="20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8"/>
                    <a:pt x="56" y="18"/>
                    <a:pt x="57" y="17"/>
                  </a:cubicBezTo>
                  <a:cubicBezTo>
                    <a:pt x="56" y="18"/>
                    <a:pt x="57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6" y="21"/>
                    <a:pt x="56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0"/>
                    <a:pt x="57" y="20"/>
                    <a:pt x="57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7"/>
                    <a:pt x="58" y="16"/>
                  </a:cubicBezTo>
                  <a:cubicBezTo>
                    <a:pt x="58" y="17"/>
                    <a:pt x="58" y="18"/>
                    <a:pt x="58" y="18"/>
                  </a:cubicBezTo>
                  <a:cubicBezTo>
                    <a:pt x="58" y="18"/>
                    <a:pt x="59" y="17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6"/>
                    <a:pt x="59" y="16"/>
                    <a:pt x="60" y="16"/>
                  </a:cubicBezTo>
                  <a:cubicBezTo>
                    <a:pt x="59" y="16"/>
                    <a:pt x="59" y="17"/>
                    <a:pt x="59" y="17"/>
                  </a:cubicBezTo>
                  <a:cubicBezTo>
                    <a:pt x="60" y="16"/>
                    <a:pt x="60" y="16"/>
                    <a:pt x="61" y="15"/>
                  </a:cubicBezTo>
                  <a:cubicBezTo>
                    <a:pt x="61" y="15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5"/>
                  </a:cubicBezTo>
                  <a:cubicBezTo>
                    <a:pt x="61" y="15"/>
                    <a:pt x="61" y="16"/>
                    <a:pt x="61" y="16"/>
                  </a:cubicBezTo>
                  <a:cubicBezTo>
                    <a:pt x="61" y="15"/>
                    <a:pt x="62" y="14"/>
                    <a:pt x="62" y="13"/>
                  </a:cubicBezTo>
                  <a:cubicBezTo>
                    <a:pt x="62" y="14"/>
                    <a:pt x="62" y="15"/>
                    <a:pt x="62" y="17"/>
                  </a:cubicBezTo>
                  <a:cubicBezTo>
                    <a:pt x="63" y="16"/>
                    <a:pt x="63" y="15"/>
                    <a:pt x="64" y="14"/>
                  </a:cubicBezTo>
                  <a:cubicBezTo>
                    <a:pt x="64" y="14"/>
                    <a:pt x="64" y="15"/>
                    <a:pt x="64" y="15"/>
                  </a:cubicBezTo>
                  <a:cubicBezTo>
                    <a:pt x="64" y="15"/>
                    <a:pt x="64" y="15"/>
                    <a:pt x="65" y="14"/>
                  </a:cubicBezTo>
                  <a:cubicBezTo>
                    <a:pt x="65" y="15"/>
                    <a:pt x="65" y="15"/>
                    <a:pt x="64" y="16"/>
                  </a:cubicBezTo>
                  <a:cubicBezTo>
                    <a:pt x="64" y="16"/>
                    <a:pt x="65" y="16"/>
                    <a:pt x="65" y="16"/>
                  </a:cubicBezTo>
                  <a:cubicBezTo>
                    <a:pt x="65" y="16"/>
                    <a:pt x="65" y="16"/>
                    <a:pt x="64" y="16"/>
                  </a:cubicBezTo>
                  <a:cubicBezTo>
                    <a:pt x="65" y="16"/>
                    <a:pt x="66" y="15"/>
                    <a:pt x="67" y="15"/>
                  </a:cubicBezTo>
                  <a:cubicBezTo>
                    <a:pt x="67" y="15"/>
                    <a:pt x="66" y="16"/>
                    <a:pt x="66" y="16"/>
                  </a:cubicBezTo>
                  <a:cubicBezTo>
                    <a:pt x="66" y="16"/>
                    <a:pt x="66" y="16"/>
                    <a:pt x="67" y="16"/>
                  </a:cubicBezTo>
                  <a:cubicBezTo>
                    <a:pt x="67" y="16"/>
                    <a:pt x="67" y="16"/>
                    <a:pt x="66" y="16"/>
                  </a:cubicBezTo>
                  <a:cubicBezTo>
                    <a:pt x="66" y="16"/>
                    <a:pt x="67" y="16"/>
                    <a:pt x="67" y="16"/>
                  </a:cubicBezTo>
                  <a:cubicBezTo>
                    <a:pt x="66" y="16"/>
                    <a:pt x="65" y="17"/>
                    <a:pt x="64" y="17"/>
                  </a:cubicBezTo>
                  <a:cubicBezTo>
                    <a:pt x="65" y="17"/>
                    <a:pt x="66" y="17"/>
                    <a:pt x="67" y="17"/>
                  </a:cubicBezTo>
                  <a:cubicBezTo>
                    <a:pt x="66" y="17"/>
                    <a:pt x="65" y="18"/>
                    <a:pt x="65" y="18"/>
                  </a:cubicBezTo>
                  <a:cubicBezTo>
                    <a:pt x="65" y="18"/>
                    <a:pt x="66" y="18"/>
                    <a:pt x="67" y="18"/>
                  </a:cubicBezTo>
                  <a:cubicBezTo>
                    <a:pt x="66" y="18"/>
                    <a:pt x="65" y="18"/>
                    <a:pt x="64" y="18"/>
                  </a:cubicBezTo>
                  <a:cubicBezTo>
                    <a:pt x="65" y="18"/>
                    <a:pt x="66" y="18"/>
                    <a:pt x="67" y="18"/>
                  </a:cubicBezTo>
                  <a:cubicBezTo>
                    <a:pt x="66" y="18"/>
                    <a:pt x="65" y="18"/>
                    <a:pt x="65" y="19"/>
                  </a:cubicBezTo>
                  <a:cubicBezTo>
                    <a:pt x="65" y="19"/>
                    <a:pt x="66" y="19"/>
                    <a:pt x="66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4" y="19"/>
                    <a:pt x="64" y="19"/>
                    <a:pt x="65" y="20"/>
                  </a:cubicBezTo>
                  <a:cubicBezTo>
                    <a:pt x="64" y="20"/>
                    <a:pt x="61" y="19"/>
                    <a:pt x="60" y="20"/>
                  </a:cubicBezTo>
                  <a:cubicBezTo>
                    <a:pt x="62" y="20"/>
                    <a:pt x="63" y="21"/>
                    <a:pt x="65" y="21"/>
                  </a:cubicBezTo>
                  <a:cubicBezTo>
                    <a:pt x="63" y="21"/>
                    <a:pt x="60" y="20"/>
                    <a:pt x="59" y="21"/>
                  </a:cubicBezTo>
                  <a:cubicBezTo>
                    <a:pt x="59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0"/>
                    <a:pt x="62" y="21"/>
                    <a:pt x="63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4" y="21"/>
                    <a:pt x="64" y="21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3" y="22"/>
                    <a:pt x="64" y="23"/>
                  </a:cubicBezTo>
                  <a:cubicBezTo>
                    <a:pt x="63" y="23"/>
                    <a:pt x="63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3"/>
                  </a:cubicBezTo>
                  <a:cubicBezTo>
                    <a:pt x="62" y="23"/>
                    <a:pt x="61" y="23"/>
                    <a:pt x="60" y="23"/>
                  </a:cubicBezTo>
                  <a:cubicBezTo>
                    <a:pt x="61" y="23"/>
                    <a:pt x="61" y="23"/>
                    <a:pt x="62" y="23"/>
                  </a:cubicBezTo>
                  <a:cubicBezTo>
                    <a:pt x="61" y="23"/>
                    <a:pt x="60" y="23"/>
                    <a:pt x="59" y="23"/>
                  </a:cubicBezTo>
                  <a:cubicBezTo>
                    <a:pt x="60" y="23"/>
                    <a:pt x="61" y="24"/>
                    <a:pt x="61" y="24"/>
                  </a:cubicBezTo>
                  <a:cubicBezTo>
                    <a:pt x="60" y="24"/>
                    <a:pt x="59" y="24"/>
                    <a:pt x="57" y="23"/>
                  </a:cubicBezTo>
                  <a:cubicBezTo>
                    <a:pt x="57" y="23"/>
                    <a:pt x="57" y="23"/>
                    <a:pt x="57" y="24"/>
                  </a:cubicBezTo>
                  <a:cubicBezTo>
                    <a:pt x="58" y="24"/>
                    <a:pt x="59" y="24"/>
                    <a:pt x="60" y="24"/>
                  </a:cubicBezTo>
                  <a:cubicBezTo>
                    <a:pt x="60" y="24"/>
                    <a:pt x="59" y="24"/>
                    <a:pt x="59" y="24"/>
                  </a:cubicBezTo>
                  <a:cubicBezTo>
                    <a:pt x="59" y="24"/>
                    <a:pt x="60" y="24"/>
                    <a:pt x="60" y="25"/>
                  </a:cubicBezTo>
                  <a:cubicBezTo>
                    <a:pt x="60" y="24"/>
                    <a:pt x="59" y="24"/>
                    <a:pt x="59" y="24"/>
                  </a:cubicBezTo>
                  <a:cubicBezTo>
                    <a:pt x="59" y="24"/>
                    <a:pt x="60" y="25"/>
                    <a:pt x="60" y="25"/>
                  </a:cubicBezTo>
                  <a:cubicBezTo>
                    <a:pt x="59" y="25"/>
                    <a:pt x="58" y="25"/>
                    <a:pt x="58" y="25"/>
                  </a:cubicBezTo>
                  <a:cubicBezTo>
                    <a:pt x="58" y="25"/>
                    <a:pt x="58" y="25"/>
                    <a:pt x="59" y="25"/>
                  </a:cubicBezTo>
                  <a:cubicBezTo>
                    <a:pt x="58" y="25"/>
                    <a:pt x="56" y="24"/>
                    <a:pt x="54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4" y="25"/>
                    <a:pt x="54" y="25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6"/>
                  </a:cubicBezTo>
                  <a:cubicBezTo>
                    <a:pt x="56" y="26"/>
                    <a:pt x="57" y="26"/>
                    <a:pt x="58" y="26"/>
                  </a:cubicBezTo>
                  <a:cubicBezTo>
                    <a:pt x="57" y="26"/>
                    <a:pt x="55" y="26"/>
                    <a:pt x="54" y="26"/>
                  </a:cubicBezTo>
                  <a:cubicBezTo>
                    <a:pt x="55" y="26"/>
                    <a:pt x="56" y="26"/>
                    <a:pt x="57" y="27"/>
                  </a:cubicBezTo>
                  <a:cubicBezTo>
                    <a:pt x="56" y="27"/>
                    <a:pt x="55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3" y="27"/>
                  </a:cubicBezTo>
                  <a:cubicBezTo>
                    <a:pt x="54" y="27"/>
                    <a:pt x="55" y="27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1" y="28"/>
                    <a:pt x="50" y="26"/>
                    <a:pt x="49" y="28"/>
                  </a:cubicBezTo>
                  <a:cubicBezTo>
                    <a:pt x="51" y="28"/>
                    <a:pt x="52" y="28"/>
                    <a:pt x="54" y="29"/>
                  </a:cubicBezTo>
                  <a:cubicBezTo>
                    <a:pt x="53" y="29"/>
                    <a:pt x="52" y="29"/>
                    <a:pt x="51" y="29"/>
                  </a:cubicBezTo>
                  <a:cubicBezTo>
                    <a:pt x="51" y="29"/>
                    <a:pt x="52" y="29"/>
                    <a:pt x="53" y="30"/>
                  </a:cubicBezTo>
                  <a:cubicBezTo>
                    <a:pt x="52" y="30"/>
                    <a:pt x="50" y="29"/>
                    <a:pt x="49" y="29"/>
                  </a:cubicBezTo>
                  <a:cubicBezTo>
                    <a:pt x="50" y="30"/>
                    <a:pt x="51" y="30"/>
                    <a:pt x="52" y="30"/>
                  </a:cubicBezTo>
                  <a:cubicBezTo>
                    <a:pt x="50" y="30"/>
                    <a:pt x="49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50" y="30"/>
                    <a:pt x="50" y="31"/>
                  </a:cubicBezTo>
                  <a:cubicBezTo>
                    <a:pt x="49" y="31"/>
                    <a:pt x="48" y="31"/>
                    <a:pt x="47" y="31"/>
                  </a:cubicBezTo>
                  <a:cubicBezTo>
                    <a:pt x="47" y="31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3"/>
                    <a:pt x="47" y="33"/>
                  </a:cubicBezTo>
                  <a:cubicBezTo>
                    <a:pt x="47" y="33"/>
                    <a:pt x="48" y="32"/>
                    <a:pt x="48" y="32"/>
                  </a:cubicBezTo>
                  <a:cubicBezTo>
                    <a:pt x="48" y="32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9" y="33"/>
                    <a:pt x="49" y="32"/>
                  </a:cubicBezTo>
                  <a:cubicBezTo>
                    <a:pt x="49" y="32"/>
                    <a:pt x="49" y="31"/>
                    <a:pt x="49" y="31"/>
                  </a:cubicBezTo>
                  <a:cubicBezTo>
                    <a:pt x="49" y="31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2"/>
                    <a:pt x="49" y="32"/>
                  </a:cubicBezTo>
                  <a:cubicBezTo>
                    <a:pt x="50" y="32"/>
                    <a:pt x="50" y="32"/>
                    <a:pt x="51" y="3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1"/>
                  </a:cubicBezTo>
                  <a:cubicBezTo>
                    <a:pt x="52" y="31"/>
                    <a:pt x="52" y="32"/>
                    <a:pt x="52" y="32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3" y="31"/>
                  </a:cubicBezTo>
                  <a:cubicBezTo>
                    <a:pt x="52" y="31"/>
                    <a:pt x="52" y="31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3" y="32"/>
                    <a:pt x="53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1"/>
                    <a:pt x="54" y="32"/>
                  </a:cubicBezTo>
                  <a:cubicBezTo>
                    <a:pt x="54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6" y="31"/>
                    <a:pt x="56" y="31"/>
                  </a:cubicBezTo>
                  <a:cubicBezTo>
                    <a:pt x="56" y="31"/>
                    <a:pt x="56" y="30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6" y="31"/>
                  </a:cubicBezTo>
                  <a:cubicBezTo>
                    <a:pt x="57" y="30"/>
                    <a:pt x="57" y="29"/>
                    <a:pt x="57" y="28"/>
                  </a:cubicBezTo>
                  <a:cubicBezTo>
                    <a:pt x="58" y="28"/>
                    <a:pt x="58" y="29"/>
                    <a:pt x="59" y="29"/>
                  </a:cubicBezTo>
                  <a:cubicBezTo>
                    <a:pt x="59" y="29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60" y="29"/>
                    <a:pt x="60" y="29"/>
                  </a:cubicBezTo>
                  <a:cubicBezTo>
                    <a:pt x="60" y="30"/>
                    <a:pt x="59" y="30"/>
                    <a:pt x="59" y="30"/>
                  </a:cubicBezTo>
                  <a:cubicBezTo>
                    <a:pt x="60" y="30"/>
                    <a:pt x="62" y="30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2" y="29"/>
                    <a:pt x="62" y="29"/>
                  </a:cubicBezTo>
                  <a:cubicBezTo>
                    <a:pt x="62" y="28"/>
                    <a:pt x="61" y="27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7"/>
                    <a:pt x="62" y="28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4" y="27"/>
                    <a:pt x="64" y="27"/>
                    <a:pt x="64" y="26"/>
                  </a:cubicBezTo>
                  <a:cubicBezTo>
                    <a:pt x="64" y="26"/>
                    <a:pt x="64" y="27"/>
                    <a:pt x="64" y="27"/>
                  </a:cubicBezTo>
                  <a:cubicBezTo>
                    <a:pt x="65" y="26"/>
                    <a:pt x="66" y="25"/>
                    <a:pt x="67" y="24"/>
                  </a:cubicBezTo>
                  <a:cubicBezTo>
                    <a:pt x="66" y="25"/>
                    <a:pt x="64" y="27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6" y="28"/>
                    <a:pt x="67" y="29"/>
                  </a:cubicBezTo>
                  <a:cubicBezTo>
                    <a:pt x="67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30"/>
                  </a:cubicBezTo>
                  <a:cubicBezTo>
                    <a:pt x="64" y="29"/>
                    <a:pt x="63" y="29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0"/>
                    <a:pt x="64" y="30"/>
                  </a:cubicBezTo>
                  <a:cubicBezTo>
                    <a:pt x="64" y="30"/>
                    <a:pt x="64" y="31"/>
                    <a:pt x="64" y="31"/>
                  </a:cubicBezTo>
                  <a:cubicBezTo>
                    <a:pt x="64" y="31"/>
                    <a:pt x="64" y="31"/>
                    <a:pt x="65" y="30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4" y="31"/>
                    <a:pt x="64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5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6" y="32"/>
                    <a:pt x="66" y="33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65" y="32"/>
                    <a:pt x="64" y="33"/>
                    <a:pt x="64" y="34"/>
                  </a:cubicBezTo>
                  <a:cubicBezTo>
                    <a:pt x="64" y="34"/>
                    <a:pt x="64" y="33"/>
                    <a:pt x="64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3"/>
                    <a:pt x="66" y="33"/>
                    <a:pt x="67" y="32"/>
                  </a:cubicBezTo>
                  <a:cubicBezTo>
                    <a:pt x="67" y="32"/>
                    <a:pt x="66" y="32"/>
                    <a:pt x="66" y="33"/>
                  </a:cubicBezTo>
                  <a:cubicBezTo>
                    <a:pt x="67" y="33"/>
                    <a:pt x="67" y="32"/>
                    <a:pt x="68" y="31"/>
                  </a:cubicBezTo>
                  <a:cubicBezTo>
                    <a:pt x="68" y="31"/>
                    <a:pt x="68" y="32"/>
                    <a:pt x="68" y="32"/>
                  </a:cubicBezTo>
                  <a:cubicBezTo>
                    <a:pt x="68" y="32"/>
                    <a:pt x="68" y="31"/>
                    <a:pt x="68" y="31"/>
                  </a:cubicBezTo>
                  <a:cubicBezTo>
                    <a:pt x="68" y="32"/>
                    <a:pt x="67" y="32"/>
                    <a:pt x="6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2"/>
                    <a:pt x="68" y="32"/>
                    <a:pt x="69" y="31"/>
                  </a:cubicBezTo>
                  <a:cubicBezTo>
                    <a:pt x="68" y="32"/>
                    <a:pt x="68" y="32"/>
                    <a:pt x="67" y="33"/>
                  </a:cubicBezTo>
                  <a:cubicBezTo>
                    <a:pt x="69" y="33"/>
                    <a:pt x="70" y="32"/>
                    <a:pt x="71" y="31"/>
                  </a:cubicBezTo>
                  <a:cubicBezTo>
                    <a:pt x="70" y="32"/>
                    <a:pt x="70" y="32"/>
                    <a:pt x="69" y="33"/>
                  </a:cubicBezTo>
                  <a:cubicBezTo>
                    <a:pt x="70" y="32"/>
                    <a:pt x="71" y="32"/>
                    <a:pt x="71" y="32"/>
                  </a:cubicBezTo>
                  <a:cubicBezTo>
                    <a:pt x="71" y="32"/>
                    <a:pt x="71" y="32"/>
                    <a:pt x="70" y="33"/>
                  </a:cubicBezTo>
                  <a:cubicBezTo>
                    <a:pt x="70" y="33"/>
                    <a:pt x="71" y="33"/>
                    <a:pt x="71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2" y="31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2" y="31"/>
                    <a:pt x="71" y="32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0" y="33"/>
                    <a:pt x="70" y="34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4"/>
                    <a:pt x="69" y="34"/>
                    <a:pt x="69" y="34"/>
                  </a:cubicBezTo>
                  <a:cubicBezTo>
                    <a:pt x="71" y="34"/>
                    <a:pt x="74" y="32"/>
                    <a:pt x="75" y="30"/>
                  </a:cubicBezTo>
                  <a:cubicBezTo>
                    <a:pt x="74" y="31"/>
                    <a:pt x="73" y="33"/>
                    <a:pt x="71" y="34"/>
                  </a:cubicBezTo>
                  <a:cubicBezTo>
                    <a:pt x="71" y="33"/>
                    <a:pt x="72" y="33"/>
                    <a:pt x="73" y="32"/>
                  </a:cubicBezTo>
                  <a:cubicBezTo>
                    <a:pt x="72" y="33"/>
                    <a:pt x="71" y="34"/>
                    <a:pt x="70" y="34"/>
                  </a:cubicBezTo>
                  <a:cubicBezTo>
                    <a:pt x="73" y="33"/>
                    <a:pt x="74" y="34"/>
                    <a:pt x="76" y="32"/>
                  </a:cubicBezTo>
                  <a:cubicBezTo>
                    <a:pt x="75" y="33"/>
                    <a:pt x="75" y="33"/>
                    <a:pt x="75" y="34"/>
                  </a:cubicBezTo>
                  <a:cubicBezTo>
                    <a:pt x="75" y="34"/>
                    <a:pt x="76" y="34"/>
                    <a:pt x="77" y="34"/>
                  </a:cubicBezTo>
                  <a:cubicBezTo>
                    <a:pt x="76" y="34"/>
                    <a:pt x="75" y="34"/>
                    <a:pt x="75" y="34"/>
                  </a:cubicBezTo>
                  <a:cubicBezTo>
                    <a:pt x="74" y="35"/>
                    <a:pt x="74" y="35"/>
                    <a:pt x="73" y="36"/>
                  </a:cubicBezTo>
                  <a:cubicBezTo>
                    <a:pt x="73" y="36"/>
                    <a:pt x="73" y="36"/>
                    <a:pt x="74" y="36"/>
                  </a:cubicBezTo>
                  <a:cubicBezTo>
                    <a:pt x="74" y="35"/>
                    <a:pt x="76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5"/>
                    <a:pt x="77" y="35"/>
                    <a:pt x="78" y="35"/>
                  </a:cubicBezTo>
                  <a:cubicBezTo>
                    <a:pt x="77" y="35"/>
                    <a:pt x="77" y="35"/>
                    <a:pt x="76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6" y="36"/>
                    <a:pt x="75" y="36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8"/>
                    <a:pt x="72" y="38"/>
                    <a:pt x="70" y="38"/>
                  </a:cubicBezTo>
                  <a:cubicBezTo>
                    <a:pt x="71" y="38"/>
                    <a:pt x="72" y="39"/>
                    <a:pt x="72" y="39"/>
                  </a:cubicBezTo>
                  <a:cubicBezTo>
                    <a:pt x="73" y="39"/>
                    <a:pt x="73" y="39"/>
                    <a:pt x="73" y="38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4" y="39"/>
                    <a:pt x="75" y="37"/>
                    <a:pt x="75" y="37"/>
                  </a:cubicBezTo>
                  <a:cubicBezTo>
                    <a:pt x="75" y="37"/>
                    <a:pt x="75" y="38"/>
                    <a:pt x="75" y="38"/>
                  </a:cubicBezTo>
                  <a:cubicBezTo>
                    <a:pt x="75" y="38"/>
                    <a:pt x="75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5" y="38"/>
                    <a:pt x="75" y="38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5" y="38"/>
                    <a:pt x="75" y="39"/>
                    <a:pt x="75" y="39"/>
                  </a:cubicBezTo>
                  <a:cubicBezTo>
                    <a:pt x="75" y="39"/>
                    <a:pt x="76" y="38"/>
                    <a:pt x="76" y="38"/>
                  </a:cubicBezTo>
                  <a:cubicBezTo>
                    <a:pt x="76" y="39"/>
                    <a:pt x="75" y="40"/>
                    <a:pt x="75" y="40"/>
                  </a:cubicBezTo>
                  <a:cubicBezTo>
                    <a:pt x="75" y="40"/>
                    <a:pt x="76" y="40"/>
                    <a:pt x="76" y="40"/>
                  </a:cubicBezTo>
                  <a:cubicBezTo>
                    <a:pt x="76" y="40"/>
                    <a:pt x="75" y="41"/>
                    <a:pt x="75" y="41"/>
                  </a:cubicBezTo>
                  <a:cubicBezTo>
                    <a:pt x="75" y="41"/>
                    <a:pt x="76" y="41"/>
                    <a:pt x="76" y="41"/>
                  </a:cubicBezTo>
                  <a:cubicBezTo>
                    <a:pt x="76" y="41"/>
                    <a:pt x="76" y="41"/>
                    <a:pt x="75" y="41"/>
                  </a:cubicBezTo>
                  <a:cubicBezTo>
                    <a:pt x="76" y="41"/>
                    <a:pt x="76" y="41"/>
                    <a:pt x="77" y="41"/>
                  </a:cubicBezTo>
                  <a:cubicBezTo>
                    <a:pt x="77" y="41"/>
                    <a:pt x="77" y="40"/>
                    <a:pt x="77" y="40"/>
                  </a:cubicBezTo>
                  <a:cubicBezTo>
                    <a:pt x="77" y="40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8" y="41"/>
                  </a:cubicBezTo>
                  <a:cubicBezTo>
                    <a:pt x="77" y="41"/>
                    <a:pt x="77" y="41"/>
                    <a:pt x="77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7" y="43"/>
                    <a:pt x="77" y="43"/>
                  </a:cubicBezTo>
                  <a:cubicBezTo>
                    <a:pt x="77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7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4"/>
                  </a:cubicBezTo>
                  <a:cubicBezTo>
                    <a:pt x="76" y="43"/>
                    <a:pt x="76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4"/>
                    <a:pt x="78" y="44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3"/>
                    <a:pt x="80" y="43"/>
                    <a:pt x="81" y="42"/>
                  </a:cubicBezTo>
                  <a:cubicBezTo>
                    <a:pt x="81" y="42"/>
                    <a:pt x="81" y="42"/>
                    <a:pt x="81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2"/>
                    <a:pt x="82" y="42"/>
                    <a:pt x="82" y="41"/>
                  </a:cubicBezTo>
                  <a:cubicBezTo>
                    <a:pt x="82" y="41"/>
                    <a:pt x="82" y="41"/>
                    <a:pt x="82" y="42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2" y="41"/>
                    <a:pt x="82" y="42"/>
                    <a:pt x="82" y="42"/>
                  </a:cubicBezTo>
                  <a:cubicBezTo>
                    <a:pt x="83" y="42"/>
                    <a:pt x="84" y="42"/>
                    <a:pt x="84" y="42"/>
                  </a:cubicBezTo>
                  <a:cubicBezTo>
                    <a:pt x="84" y="43"/>
                    <a:pt x="83" y="43"/>
                    <a:pt x="83" y="43"/>
                  </a:cubicBezTo>
                  <a:cubicBezTo>
                    <a:pt x="84" y="43"/>
                    <a:pt x="84" y="43"/>
                    <a:pt x="85" y="43"/>
                  </a:cubicBezTo>
                  <a:cubicBezTo>
                    <a:pt x="82" y="45"/>
                    <a:pt x="82" y="45"/>
                    <a:pt x="81" y="45"/>
                  </a:cubicBezTo>
                  <a:cubicBezTo>
                    <a:pt x="82" y="45"/>
                    <a:pt x="84" y="44"/>
                    <a:pt x="85" y="44"/>
                  </a:cubicBezTo>
                  <a:cubicBezTo>
                    <a:pt x="83" y="45"/>
                    <a:pt x="82" y="46"/>
                    <a:pt x="80" y="46"/>
                  </a:cubicBezTo>
                  <a:cubicBezTo>
                    <a:pt x="80" y="47"/>
                    <a:pt x="79" y="46"/>
                    <a:pt x="78" y="47"/>
                  </a:cubicBezTo>
                  <a:cubicBezTo>
                    <a:pt x="80" y="47"/>
                    <a:pt x="82" y="47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7"/>
                    <a:pt x="84" y="47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81" y="47"/>
                    <a:pt x="82" y="47"/>
                    <a:pt x="82" y="47"/>
                  </a:cubicBezTo>
                  <a:cubicBezTo>
                    <a:pt x="81" y="47"/>
                    <a:pt x="81" y="48"/>
                    <a:pt x="80" y="48"/>
                  </a:cubicBezTo>
                  <a:cubicBezTo>
                    <a:pt x="81" y="48"/>
                    <a:pt x="82" y="48"/>
                    <a:pt x="83" y="48"/>
                  </a:cubicBezTo>
                  <a:cubicBezTo>
                    <a:pt x="82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79" y="49"/>
                  </a:cubicBezTo>
                  <a:cubicBezTo>
                    <a:pt x="80" y="49"/>
                    <a:pt x="80" y="49"/>
                    <a:pt x="81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2" y="49"/>
                    <a:pt x="82" y="50"/>
                  </a:cubicBezTo>
                  <a:cubicBezTo>
                    <a:pt x="82" y="50"/>
                    <a:pt x="81" y="50"/>
                    <a:pt x="81" y="50"/>
                  </a:cubicBezTo>
                  <a:cubicBezTo>
                    <a:pt x="82" y="51"/>
                    <a:pt x="82" y="52"/>
                    <a:pt x="82" y="53"/>
                  </a:cubicBezTo>
                  <a:cubicBezTo>
                    <a:pt x="82" y="53"/>
                    <a:pt x="81" y="53"/>
                    <a:pt x="81" y="53"/>
                  </a:cubicBezTo>
                  <a:cubicBezTo>
                    <a:pt x="81" y="53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4"/>
                    <a:pt x="79" y="53"/>
                    <a:pt x="79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53"/>
                    <a:pt x="79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7" y="52"/>
                    <a:pt x="7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2"/>
                    <a:pt x="76" y="52"/>
                    <a:pt x="75" y="52"/>
                  </a:cubicBezTo>
                  <a:cubicBezTo>
                    <a:pt x="75" y="52"/>
                    <a:pt x="74" y="52"/>
                    <a:pt x="73" y="52"/>
                  </a:cubicBezTo>
                  <a:cubicBezTo>
                    <a:pt x="73" y="52"/>
                    <a:pt x="74" y="52"/>
                    <a:pt x="74" y="52"/>
                  </a:cubicBezTo>
                  <a:cubicBezTo>
                    <a:pt x="74" y="52"/>
                    <a:pt x="74" y="52"/>
                    <a:pt x="73" y="52"/>
                  </a:cubicBezTo>
                  <a:cubicBezTo>
                    <a:pt x="74" y="52"/>
                    <a:pt x="75" y="52"/>
                    <a:pt x="75" y="52"/>
                  </a:cubicBezTo>
                  <a:cubicBezTo>
                    <a:pt x="74" y="53"/>
                    <a:pt x="73" y="53"/>
                    <a:pt x="72" y="54"/>
                  </a:cubicBezTo>
                  <a:cubicBezTo>
                    <a:pt x="73" y="54"/>
                    <a:pt x="73" y="54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4"/>
                    <a:pt x="75" y="54"/>
                    <a:pt x="75" y="54"/>
                  </a:cubicBezTo>
                  <a:cubicBezTo>
                    <a:pt x="74" y="54"/>
                    <a:pt x="74" y="54"/>
                    <a:pt x="73" y="54"/>
                  </a:cubicBezTo>
                  <a:cubicBezTo>
                    <a:pt x="73" y="54"/>
                    <a:pt x="74" y="54"/>
                    <a:pt x="74" y="54"/>
                  </a:cubicBezTo>
                  <a:cubicBezTo>
                    <a:pt x="73" y="55"/>
                    <a:pt x="73" y="54"/>
                    <a:pt x="73" y="54"/>
                  </a:cubicBezTo>
                  <a:cubicBezTo>
                    <a:pt x="74" y="55"/>
                    <a:pt x="74" y="55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4" y="55"/>
                    <a:pt x="71" y="54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1" y="55"/>
                    <a:pt x="72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6"/>
                    <a:pt x="72" y="56"/>
                    <a:pt x="73" y="56"/>
                  </a:cubicBezTo>
                  <a:cubicBezTo>
                    <a:pt x="71" y="56"/>
                    <a:pt x="68" y="55"/>
                    <a:pt x="67" y="56"/>
                  </a:cubicBezTo>
                  <a:cubicBezTo>
                    <a:pt x="68" y="57"/>
                    <a:pt x="69" y="57"/>
                    <a:pt x="70" y="58"/>
                  </a:cubicBezTo>
                  <a:cubicBezTo>
                    <a:pt x="69" y="58"/>
                    <a:pt x="68" y="57"/>
                    <a:pt x="67" y="57"/>
                  </a:cubicBezTo>
                  <a:cubicBezTo>
                    <a:pt x="67" y="57"/>
                    <a:pt x="68" y="58"/>
                    <a:pt x="68" y="58"/>
                  </a:cubicBezTo>
                  <a:cubicBezTo>
                    <a:pt x="67" y="58"/>
                    <a:pt x="65" y="57"/>
                    <a:pt x="64" y="57"/>
                  </a:cubicBezTo>
                  <a:cubicBezTo>
                    <a:pt x="65" y="58"/>
                    <a:pt x="66" y="58"/>
                    <a:pt x="67" y="59"/>
                  </a:cubicBezTo>
                  <a:cubicBezTo>
                    <a:pt x="64" y="59"/>
                    <a:pt x="64" y="56"/>
                    <a:pt x="62" y="57"/>
                  </a:cubicBezTo>
                  <a:cubicBezTo>
                    <a:pt x="63" y="58"/>
                    <a:pt x="64" y="59"/>
                    <a:pt x="65" y="59"/>
                  </a:cubicBezTo>
                  <a:cubicBezTo>
                    <a:pt x="64" y="59"/>
                    <a:pt x="64" y="59"/>
                    <a:pt x="63" y="58"/>
                  </a:cubicBezTo>
                  <a:cubicBezTo>
                    <a:pt x="63" y="59"/>
                    <a:pt x="64" y="59"/>
                    <a:pt x="64" y="59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3" y="59"/>
                    <a:pt x="63" y="60"/>
                    <a:pt x="63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60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8"/>
                    <a:pt x="60" y="58"/>
                  </a:cubicBezTo>
                  <a:cubicBezTo>
                    <a:pt x="60" y="59"/>
                    <a:pt x="61" y="59"/>
                    <a:pt x="62" y="59"/>
                  </a:cubicBezTo>
                  <a:cubicBezTo>
                    <a:pt x="62" y="59"/>
                    <a:pt x="61" y="59"/>
                    <a:pt x="61" y="59"/>
                  </a:cubicBezTo>
                  <a:cubicBezTo>
                    <a:pt x="61" y="60"/>
                    <a:pt x="61" y="60"/>
                    <a:pt x="62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1" y="60"/>
                    <a:pt x="61" y="59"/>
                    <a:pt x="61" y="59"/>
                  </a:cubicBezTo>
                  <a:cubicBezTo>
                    <a:pt x="61" y="60"/>
                    <a:pt x="62" y="60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0"/>
                    <a:pt x="60" y="59"/>
                    <a:pt x="59" y="59"/>
                  </a:cubicBezTo>
                  <a:cubicBezTo>
                    <a:pt x="60" y="60"/>
                    <a:pt x="61" y="60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0" y="60"/>
                    <a:pt x="59" y="60"/>
                    <a:pt x="58" y="58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8" y="59"/>
                    <a:pt x="59" y="60"/>
                    <a:pt x="59" y="61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58" y="60"/>
                  </a:cubicBezTo>
                  <a:cubicBezTo>
                    <a:pt x="58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58" y="61"/>
                  </a:cubicBezTo>
                  <a:cubicBezTo>
                    <a:pt x="58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6" y="59"/>
                    <a:pt x="54" y="59"/>
                  </a:cubicBezTo>
                  <a:cubicBezTo>
                    <a:pt x="55" y="60"/>
                    <a:pt x="56" y="61"/>
                    <a:pt x="57" y="62"/>
                  </a:cubicBezTo>
                  <a:cubicBezTo>
                    <a:pt x="55" y="61"/>
                    <a:pt x="54" y="58"/>
                    <a:pt x="52" y="58"/>
                  </a:cubicBezTo>
                  <a:cubicBezTo>
                    <a:pt x="52" y="58"/>
                    <a:pt x="52" y="59"/>
                    <a:pt x="53" y="59"/>
                  </a:cubicBezTo>
                  <a:cubicBezTo>
                    <a:pt x="53" y="59"/>
                    <a:pt x="52" y="59"/>
                    <a:pt x="52" y="59"/>
                  </a:cubicBezTo>
                  <a:cubicBezTo>
                    <a:pt x="54" y="60"/>
                    <a:pt x="55" y="61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5" y="62"/>
                    <a:pt x="55" y="61"/>
                    <a:pt x="54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3" y="60"/>
                    <a:pt x="50" y="59"/>
                    <a:pt x="49" y="59"/>
                  </a:cubicBezTo>
                  <a:cubicBezTo>
                    <a:pt x="49" y="59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50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1"/>
                    <a:pt x="51" y="61"/>
                    <a:pt x="51" y="61"/>
                  </a:cubicBezTo>
                  <a:cubicBezTo>
                    <a:pt x="51" y="61"/>
                    <a:pt x="50" y="61"/>
                    <a:pt x="49" y="61"/>
                  </a:cubicBezTo>
                  <a:cubicBezTo>
                    <a:pt x="50" y="61"/>
                    <a:pt x="50" y="62"/>
                    <a:pt x="50" y="62"/>
                  </a:cubicBezTo>
                  <a:cubicBezTo>
                    <a:pt x="50" y="62"/>
                    <a:pt x="50" y="62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8" y="61"/>
                    <a:pt x="47" y="61"/>
                    <a:pt x="47" y="60"/>
                  </a:cubicBezTo>
                  <a:cubicBezTo>
                    <a:pt x="47" y="61"/>
                    <a:pt x="47" y="61"/>
                    <a:pt x="48" y="62"/>
                  </a:cubicBezTo>
                  <a:cubicBezTo>
                    <a:pt x="47" y="62"/>
                    <a:pt x="46" y="61"/>
                    <a:pt x="46" y="61"/>
                  </a:cubicBezTo>
                  <a:cubicBezTo>
                    <a:pt x="46" y="61"/>
                    <a:pt x="43" y="68"/>
                    <a:pt x="44" y="80"/>
                  </a:cubicBezTo>
                  <a:cubicBezTo>
                    <a:pt x="45" y="88"/>
                    <a:pt x="49" y="97"/>
                    <a:pt x="49" y="104"/>
                  </a:cubicBezTo>
                  <a:cubicBezTo>
                    <a:pt x="49" y="115"/>
                    <a:pt x="47" y="123"/>
                    <a:pt x="47" y="123"/>
                  </a:cubicBezTo>
                  <a:cubicBezTo>
                    <a:pt x="45" y="123"/>
                    <a:pt x="42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lose/>
                  <a:moveTo>
                    <a:pt x="39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lose/>
                  <a:moveTo>
                    <a:pt x="39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lose/>
                  <a:moveTo>
                    <a:pt x="43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lose/>
                  <a:moveTo>
                    <a:pt x="36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lose/>
                  <a:moveTo>
                    <a:pt x="43" y="6"/>
                  </a:move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44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lose/>
                  <a:moveTo>
                    <a:pt x="50" y="6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lose/>
                  <a:moveTo>
                    <a:pt x="43" y="6"/>
                  </a:moveTo>
                  <a:cubicBezTo>
                    <a:pt x="43" y="6"/>
                    <a:pt x="43" y="6"/>
                    <a:pt x="44" y="6"/>
                  </a:cubicBezTo>
                  <a:cubicBezTo>
                    <a:pt x="44" y="7"/>
                    <a:pt x="44" y="7"/>
                    <a:pt x="44" y="8"/>
                  </a:cubicBezTo>
                  <a:cubicBezTo>
                    <a:pt x="44" y="7"/>
                    <a:pt x="43" y="7"/>
                    <a:pt x="43" y="7"/>
                  </a:cubicBezTo>
                  <a:cubicBezTo>
                    <a:pt x="43" y="7"/>
                    <a:pt x="44" y="7"/>
                    <a:pt x="44" y="7"/>
                  </a:cubicBezTo>
                  <a:cubicBezTo>
                    <a:pt x="44" y="7"/>
                    <a:pt x="43" y="7"/>
                    <a:pt x="43" y="7"/>
                  </a:cubicBezTo>
                  <a:cubicBezTo>
                    <a:pt x="43" y="7"/>
                    <a:pt x="43" y="7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44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lose/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lose/>
                  <a:moveTo>
                    <a:pt x="42" y="7"/>
                  </a:moveTo>
                  <a:cubicBezTo>
                    <a:pt x="42" y="7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lose/>
                  <a:moveTo>
                    <a:pt x="43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  <a:moveTo>
                    <a:pt x="43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  <a:moveTo>
                    <a:pt x="50" y="8"/>
                  </a:move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0" y="9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lose/>
                  <a:moveTo>
                    <a:pt x="49" y="8"/>
                  </a:moveTo>
                  <a:cubicBezTo>
                    <a:pt x="49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lose/>
                  <a:moveTo>
                    <a:pt x="42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lose/>
                  <a:moveTo>
                    <a:pt x="44" y="8"/>
                  </a:move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lose/>
                  <a:moveTo>
                    <a:pt x="51" y="8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lose/>
                  <a:moveTo>
                    <a:pt x="51" y="8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lose/>
                  <a:moveTo>
                    <a:pt x="43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0" y="9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lose/>
                  <a:moveTo>
                    <a:pt x="37" y="9"/>
                  </a:moveTo>
                  <a:cubicBezTo>
                    <a:pt x="37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lose/>
                  <a:moveTo>
                    <a:pt x="48" y="9"/>
                  </a:move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48" y="9"/>
                  </a:move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10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0" y="11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lose/>
                  <a:moveTo>
                    <a:pt x="50" y="11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49" y="12"/>
                  </a:cubicBezTo>
                  <a:cubicBezTo>
                    <a:pt x="50" y="12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lose/>
                  <a:moveTo>
                    <a:pt x="50" y="12"/>
                  </a:move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lose/>
                  <a:moveTo>
                    <a:pt x="40" y="12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39" y="13"/>
                  </a:move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lose/>
                  <a:moveTo>
                    <a:pt x="42" y="13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lose/>
                  <a:moveTo>
                    <a:pt x="42" y="13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lose/>
                  <a:moveTo>
                    <a:pt x="42" y="14"/>
                  </a:moveTo>
                  <a:cubicBezTo>
                    <a:pt x="42" y="14"/>
                    <a:pt x="42" y="13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31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4"/>
                    <a:pt x="32" y="14"/>
                    <a:pt x="32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lose/>
                  <a:moveTo>
                    <a:pt x="37" y="14"/>
                  </a:moveTo>
                  <a:cubicBezTo>
                    <a:pt x="36" y="14"/>
                    <a:pt x="36" y="14"/>
                    <a:pt x="36" y="13"/>
                  </a:cubicBezTo>
                  <a:cubicBezTo>
                    <a:pt x="36" y="14"/>
                    <a:pt x="36" y="15"/>
                    <a:pt x="36" y="16"/>
                  </a:cubicBezTo>
                  <a:cubicBezTo>
                    <a:pt x="37" y="16"/>
                    <a:pt x="37" y="16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7" y="15"/>
                    <a:pt x="37" y="14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lose/>
                  <a:moveTo>
                    <a:pt x="51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lose/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5"/>
                    <a:pt x="49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lose/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lose/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  <a:moveTo>
                    <a:pt x="38" y="14"/>
                  </a:move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lose/>
                  <a:moveTo>
                    <a:pt x="40" y="15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lose/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lose/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6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lose/>
                  <a:moveTo>
                    <a:pt x="41" y="15"/>
                  </a:moveTo>
                  <a:cubicBezTo>
                    <a:pt x="41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lose/>
                  <a:moveTo>
                    <a:pt x="34" y="15"/>
                  </a:moveTo>
                  <a:cubicBezTo>
                    <a:pt x="34" y="15"/>
                    <a:pt x="33" y="15"/>
                    <a:pt x="33" y="15"/>
                  </a:cubicBezTo>
                  <a:cubicBezTo>
                    <a:pt x="33" y="15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5" y="16"/>
                    <a:pt x="35" y="16"/>
                    <a:pt x="35" y="17"/>
                  </a:cubicBezTo>
                  <a:cubicBezTo>
                    <a:pt x="34" y="16"/>
                    <a:pt x="34" y="16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lose/>
                  <a:moveTo>
                    <a:pt x="38" y="16"/>
                  </a:move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8" y="16"/>
                    <a:pt x="38" y="16"/>
                  </a:cubicBezTo>
                  <a:cubicBezTo>
                    <a:pt x="38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lose/>
                  <a:moveTo>
                    <a:pt x="40" y="16"/>
                  </a:moveTo>
                  <a:cubicBezTo>
                    <a:pt x="41" y="16"/>
                    <a:pt x="41" y="15"/>
                    <a:pt x="41" y="1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lose/>
                  <a:moveTo>
                    <a:pt x="39" y="16"/>
                  </a:moveTo>
                  <a:cubicBezTo>
                    <a:pt x="38" y="16"/>
                    <a:pt x="38" y="15"/>
                    <a:pt x="38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9" y="16"/>
                  </a:cubicBezTo>
                  <a:cubicBezTo>
                    <a:pt x="39" y="16"/>
                    <a:pt x="38" y="16"/>
                    <a:pt x="38" y="16"/>
                  </a:cubicBezTo>
                  <a:cubicBezTo>
                    <a:pt x="38" y="16"/>
                    <a:pt x="38" y="16"/>
                    <a:pt x="39" y="16"/>
                  </a:cubicBezTo>
                  <a:cubicBezTo>
                    <a:pt x="39" y="16"/>
                    <a:pt x="39" y="17"/>
                    <a:pt x="39" y="17"/>
                  </a:cubicBezTo>
                  <a:cubicBezTo>
                    <a:pt x="39" y="17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lose/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lose/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lose/>
                  <a:moveTo>
                    <a:pt x="67" y="16"/>
                  </a:move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lose/>
                  <a:moveTo>
                    <a:pt x="33" y="16"/>
                  </a:moveTo>
                  <a:cubicBezTo>
                    <a:pt x="33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7"/>
                  </a:cubicBezTo>
                  <a:cubicBezTo>
                    <a:pt x="32" y="17"/>
                    <a:pt x="33" y="16"/>
                    <a:pt x="33" y="17"/>
                  </a:cubicBezTo>
                  <a:cubicBezTo>
                    <a:pt x="33" y="17"/>
                    <a:pt x="33" y="17"/>
                    <a:pt x="34" y="17"/>
                  </a:cubicBezTo>
                  <a:cubicBezTo>
                    <a:pt x="33" y="17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lose/>
                  <a:moveTo>
                    <a:pt x="37" y="17"/>
                  </a:moveTo>
                  <a:cubicBezTo>
                    <a:pt x="37" y="16"/>
                    <a:pt x="38" y="16"/>
                    <a:pt x="38" y="16"/>
                  </a:cubicBezTo>
                  <a:cubicBezTo>
                    <a:pt x="38" y="16"/>
                    <a:pt x="38" y="17"/>
                    <a:pt x="38" y="17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lose/>
                  <a:moveTo>
                    <a:pt x="32" y="17"/>
                  </a:moveTo>
                  <a:cubicBezTo>
                    <a:pt x="32" y="17"/>
                    <a:pt x="32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lose/>
                  <a:moveTo>
                    <a:pt x="40" y="17"/>
                  </a:moveTo>
                  <a:cubicBezTo>
                    <a:pt x="40" y="17"/>
                    <a:pt x="40" y="16"/>
                    <a:pt x="40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lose/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lose/>
                  <a:moveTo>
                    <a:pt x="37" y="17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lose/>
                  <a:moveTo>
                    <a:pt x="38" y="17"/>
                  </a:moveTo>
                  <a:cubicBezTo>
                    <a:pt x="38" y="17"/>
                    <a:pt x="38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lose/>
                  <a:moveTo>
                    <a:pt x="36" y="17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lose/>
                  <a:moveTo>
                    <a:pt x="40" y="1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lose/>
                  <a:moveTo>
                    <a:pt x="38" y="17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9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lose/>
                  <a:moveTo>
                    <a:pt x="31" y="17"/>
                  </a:moveTo>
                  <a:cubicBezTo>
                    <a:pt x="31" y="17"/>
                    <a:pt x="32" y="17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lose/>
                  <a:moveTo>
                    <a:pt x="41" y="17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lose/>
                  <a:moveTo>
                    <a:pt x="28" y="18"/>
                  </a:moveTo>
                  <a:cubicBezTo>
                    <a:pt x="29" y="17"/>
                    <a:pt x="29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9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lose/>
                  <a:moveTo>
                    <a:pt x="41" y="18"/>
                  </a:move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lose/>
                  <a:moveTo>
                    <a:pt x="31" y="18"/>
                  </a:moveTo>
                  <a:cubicBezTo>
                    <a:pt x="31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lose/>
                  <a:moveTo>
                    <a:pt x="31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lose/>
                  <a:moveTo>
                    <a:pt x="39" y="18"/>
                  </a:move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lose/>
                  <a:moveTo>
                    <a:pt x="31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lose/>
                  <a:moveTo>
                    <a:pt x="35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lose/>
                  <a:moveTo>
                    <a:pt x="63" y="18"/>
                  </a:moveTo>
                  <a:cubicBezTo>
                    <a:pt x="64" y="18"/>
                    <a:pt x="64" y="18"/>
                    <a:pt x="65" y="18"/>
                  </a:cubicBezTo>
                  <a:cubicBezTo>
                    <a:pt x="64" y="18"/>
                    <a:pt x="63" y="19"/>
                    <a:pt x="63" y="19"/>
                  </a:cubicBezTo>
                  <a:cubicBezTo>
                    <a:pt x="63" y="19"/>
                    <a:pt x="63" y="19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lose/>
                  <a:moveTo>
                    <a:pt x="49" y="18"/>
                  </a:move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lose/>
                  <a:moveTo>
                    <a:pt x="29" y="19"/>
                  </a:moveTo>
                  <a:cubicBezTo>
                    <a:pt x="30" y="19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0" y="20"/>
                    <a:pt x="30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lose/>
                  <a:moveTo>
                    <a:pt x="31" y="19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39" y="19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0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31" y="19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56" y="19"/>
                  </a:moveTo>
                  <a:cubicBezTo>
                    <a:pt x="56" y="19"/>
                    <a:pt x="56" y="19"/>
                    <a:pt x="55" y="19"/>
                  </a:cubicBezTo>
                  <a:cubicBezTo>
                    <a:pt x="55" y="19"/>
                    <a:pt x="55" y="20"/>
                    <a:pt x="55" y="20"/>
                  </a:cubicBezTo>
                  <a:cubicBezTo>
                    <a:pt x="55" y="20"/>
                    <a:pt x="55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5" y="21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6" y="22"/>
                    <a:pt x="56" y="20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lose/>
                  <a:moveTo>
                    <a:pt x="31" y="19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60" y="19"/>
                  </a:move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lose/>
                  <a:moveTo>
                    <a:pt x="38" y="20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38" y="20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9" y="20"/>
                    <a:pt x="39" y="20"/>
                  </a:cubicBezTo>
                  <a:cubicBezTo>
                    <a:pt x="39" y="20"/>
                    <a:pt x="39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37" y="20"/>
                  </a:moveTo>
                  <a:cubicBezTo>
                    <a:pt x="37" y="20"/>
                    <a:pt x="38" y="20"/>
                    <a:pt x="38" y="20"/>
                  </a:cubicBezTo>
                  <a:cubicBezTo>
                    <a:pt x="38" y="20"/>
                    <a:pt x="38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lose/>
                  <a:moveTo>
                    <a:pt x="58" y="20"/>
                  </a:move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lose/>
                  <a:moveTo>
                    <a:pt x="54" y="20"/>
                  </a:move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20"/>
                    <a:pt x="55" y="21"/>
                    <a:pt x="54" y="21"/>
                  </a:cubicBezTo>
                  <a:cubicBezTo>
                    <a:pt x="54" y="21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lose/>
                  <a:moveTo>
                    <a:pt x="22" y="20"/>
                  </a:moveTo>
                  <a:cubicBezTo>
                    <a:pt x="21" y="19"/>
                    <a:pt x="20" y="18"/>
                    <a:pt x="19" y="16"/>
                  </a:cubicBezTo>
                  <a:cubicBezTo>
                    <a:pt x="21" y="16"/>
                    <a:pt x="22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39" y="2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23" y="20"/>
                  </a:moveTo>
                  <a:cubicBezTo>
                    <a:pt x="22" y="19"/>
                    <a:pt x="22" y="18"/>
                    <a:pt x="21" y="16"/>
                  </a:cubicBezTo>
                  <a:cubicBezTo>
                    <a:pt x="22" y="17"/>
                    <a:pt x="22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lose/>
                  <a:moveTo>
                    <a:pt x="54" y="21"/>
                  </a:moveTo>
                  <a:cubicBezTo>
                    <a:pt x="54" y="21"/>
                    <a:pt x="54" y="21"/>
                    <a:pt x="54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lose/>
                  <a:moveTo>
                    <a:pt x="33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lose/>
                  <a:moveTo>
                    <a:pt x="33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lose/>
                  <a:moveTo>
                    <a:pt x="34" y="21"/>
                  </a:moveTo>
                  <a:cubicBezTo>
                    <a:pt x="34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lose/>
                  <a:moveTo>
                    <a:pt x="34" y="21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lose/>
                  <a:moveTo>
                    <a:pt x="53" y="21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2"/>
                  </a:cubicBezTo>
                  <a:cubicBezTo>
                    <a:pt x="53" y="22"/>
                    <a:pt x="53" y="22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35" y="21"/>
                  </a:move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lose/>
                  <a:moveTo>
                    <a:pt x="36" y="22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lose/>
                  <a:moveTo>
                    <a:pt x="31" y="22"/>
                  </a:moveTo>
                  <a:cubicBezTo>
                    <a:pt x="31" y="22"/>
                    <a:pt x="31" y="22"/>
                    <a:pt x="32" y="22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lose/>
                  <a:moveTo>
                    <a:pt x="28" y="23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lose/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8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57" y="23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lose/>
                  <a:moveTo>
                    <a:pt x="36" y="23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lose/>
                  <a:moveTo>
                    <a:pt x="30" y="23"/>
                  </a:moveTo>
                  <a:cubicBezTo>
                    <a:pt x="30" y="23"/>
                    <a:pt x="30" y="23"/>
                    <a:pt x="29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lose/>
                  <a:moveTo>
                    <a:pt x="36" y="23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4"/>
                  </a:cubicBezTo>
                  <a:cubicBezTo>
                    <a:pt x="36" y="24"/>
                    <a:pt x="36" y="24"/>
                    <a:pt x="37" y="24"/>
                  </a:cubicBezTo>
                  <a:cubicBezTo>
                    <a:pt x="37" y="24"/>
                    <a:pt x="37" y="24"/>
                    <a:pt x="37" y="23"/>
                  </a:cubicBezTo>
                  <a:cubicBezTo>
                    <a:pt x="37" y="23"/>
                    <a:pt x="36" y="23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lose/>
                  <a:moveTo>
                    <a:pt x="57" y="23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lose/>
                  <a:moveTo>
                    <a:pt x="53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lose/>
                  <a:moveTo>
                    <a:pt x="29" y="23"/>
                  </a:move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lose/>
                  <a:moveTo>
                    <a:pt x="37" y="23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lose/>
                  <a:moveTo>
                    <a:pt x="27" y="24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lose/>
                  <a:moveTo>
                    <a:pt x="32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57" y="24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lose/>
                  <a:moveTo>
                    <a:pt x="32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7" y="24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lose/>
                  <a:moveTo>
                    <a:pt x="50" y="24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lose/>
                  <a:moveTo>
                    <a:pt x="33" y="24"/>
                  </a:moveTo>
                  <a:cubicBezTo>
                    <a:pt x="33" y="24"/>
                    <a:pt x="33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lose/>
                  <a:moveTo>
                    <a:pt x="49" y="25"/>
                  </a:moveTo>
                  <a:cubicBezTo>
                    <a:pt x="49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lose/>
                  <a:moveTo>
                    <a:pt x="50" y="25"/>
                  </a:moveTo>
                  <a:cubicBezTo>
                    <a:pt x="50" y="25"/>
                    <a:pt x="50" y="25"/>
                    <a:pt x="50" y="2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lose/>
                  <a:moveTo>
                    <a:pt x="28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lose/>
                  <a:moveTo>
                    <a:pt x="28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9" y="25"/>
                  </a:cubicBezTo>
                  <a:cubicBezTo>
                    <a:pt x="29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lose/>
                  <a:moveTo>
                    <a:pt x="48" y="25"/>
                  </a:move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49" y="25"/>
                  </a:move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lose/>
                  <a:moveTo>
                    <a:pt x="29" y="25"/>
                  </a:moveTo>
                  <a:cubicBezTo>
                    <a:pt x="29" y="25"/>
                    <a:pt x="29" y="26"/>
                    <a:pt x="30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  <a:moveTo>
                    <a:pt x="48" y="25"/>
                  </a:move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48" y="25"/>
                  </a:move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28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28" y="2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9" y="26"/>
                    <a:pt x="30" y="26"/>
                  </a:cubicBezTo>
                  <a:cubicBezTo>
                    <a:pt x="29" y="26"/>
                    <a:pt x="28" y="25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lose/>
                  <a:moveTo>
                    <a:pt x="30" y="25"/>
                  </a:moveTo>
                  <a:cubicBezTo>
                    <a:pt x="30" y="25"/>
                    <a:pt x="30" y="25"/>
                    <a:pt x="29" y="25"/>
                  </a:cubicBezTo>
                  <a:cubicBezTo>
                    <a:pt x="30" y="26"/>
                    <a:pt x="30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lose/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6" y="26"/>
                    <a:pt x="36" y="26"/>
                  </a:cubicBezTo>
                  <a:cubicBezTo>
                    <a:pt x="36" y="26"/>
                    <a:pt x="36" y="26"/>
                    <a:pt x="35" y="26"/>
                  </a:cubicBezTo>
                  <a:cubicBezTo>
                    <a:pt x="35" y="26"/>
                    <a:pt x="35" y="26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lose/>
                  <a:moveTo>
                    <a:pt x="54" y="25"/>
                  </a:move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lose/>
                  <a:moveTo>
                    <a:pt x="53" y="25"/>
                  </a:moveTo>
                  <a:cubicBezTo>
                    <a:pt x="52" y="25"/>
                    <a:pt x="52" y="26"/>
                    <a:pt x="51" y="26"/>
                  </a:cubicBezTo>
                  <a:cubicBezTo>
                    <a:pt x="52" y="26"/>
                    <a:pt x="52" y="26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lose/>
                  <a:moveTo>
                    <a:pt x="49" y="25"/>
                  </a:moveTo>
                  <a:cubicBezTo>
                    <a:pt x="49" y="25"/>
                    <a:pt x="49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lose/>
                  <a:moveTo>
                    <a:pt x="31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lose/>
                  <a:moveTo>
                    <a:pt x="50" y="26"/>
                  </a:moveTo>
                  <a:cubicBezTo>
                    <a:pt x="50" y="26"/>
                    <a:pt x="50" y="26"/>
                    <a:pt x="50" y="25"/>
                  </a:cubicBezTo>
                  <a:cubicBezTo>
                    <a:pt x="50" y="25"/>
                    <a:pt x="50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6"/>
                    <a:pt x="32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48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54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lose/>
                  <a:moveTo>
                    <a:pt x="32" y="26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lose/>
                  <a:moveTo>
                    <a:pt x="31" y="27"/>
                  </a:move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lose/>
                  <a:moveTo>
                    <a:pt x="33" y="27"/>
                  </a:moveTo>
                  <a:cubicBezTo>
                    <a:pt x="33" y="27"/>
                    <a:pt x="33" y="27"/>
                    <a:pt x="32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lose/>
                  <a:moveTo>
                    <a:pt x="33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lose/>
                  <a:moveTo>
                    <a:pt x="37" y="28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lose/>
                  <a:moveTo>
                    <a:pt x="33" y="28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lose/>
                  <a:moveTo>
                    <a:pt x="28" y="28"/>
                  </a:moveTo>
                  <a:cubicBezTo>
                    <a:pt x="27" y="28"/>
                    <a:pt x="27" y="28"/>
                    <a:pt x="26" y="28"/>
                  </a:cubicBezTo>
                  <a:cubicBezTo>
                    <a:pt x="28" y="27"/>
                    <a:pt x="29" y="27"/>
                    <a:pt x="31" y="27"/>
                  </a:cubicBezTo>
                  <a:cubicBezTo>
                    <a:pt x="30" y="28"/>
                    <a:pt x="29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36" y="28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9"/>
                  </a:cubicBezTo>
                  <a:cubicBezTo>
                    <a:pt x="36" y="29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lose/>
                  <a:moveTo>
                    <a:pt x="49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9" y="28"/>
                    <a:pt x="49" y="29"/>
                    <a:pt x="50" y="29"/>
                  </a:cubicBezTo>
                  <a:cubicBezTo>
                    <a:pt x="50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64" y="28"/>
                  </a:moveTo>
                  <a:cubicBezTo>
                    <a:pt x="64" y="28"/>
                    <a:pt x="64" y="28"/>
                    <a:pt x="63" y="2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4" y="29"/>
                    <a:pt x="64" y="29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lose/>
                  <a:moveTo>
                    <a:pt x="38" y="28"/>
                  </a:move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lose/>
                  <a:moveTo>
                    <a:pt x="65" y="29"/>
                  </a:move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lose/>
                  <a:moveTo>
                    <a:pt x="36" y="29"/>
                  </a:move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67" y="29"/>
                  </a:moveTo>
                  <a:cubicBezTo>
                    <a:pt x="67" y="29"/>
                    <a:pt x="68" y="29"/>
                    <a:pt x="69" y="29"/>
                  </a:cubicBezTo>
                  <a:cubicBezTo>
                    <a:pt x="67" y="29"/>
                    <a:pt x="67" y="30"/>
                    <a:pt x="65" y="29"/>
                  </a:cubicBezTo>
                  <a:cubicBezTo>
                    <a:pt x="65" y="29"/>
                    <a:pt x="66" y="29"/>
                    <a:pt x="67" y="29"/>
                  </a:cubicBezTo>
                  <a:cubicBezTo>
                    <a:pt x="67" y="29"/>
                    <a:pt x="67" y="29"/>
                    <a:pt x="67" y="29"/>
                  </a:cubicBezTo>
                  <a:close/>
                  <a:moveTo>
                    <a:pt x="30" y="30"/>
                  </a:move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0"/>
                    <a:pt x="29" y="30"/>
                  </a:cubicBezTo>
                  <a:cubicBezTo>
                    <a:pt x="30" y="30"/>
                    <a:pt x="32" y="30"/>
                    <a:pt x="33" y="30"/>
                  </a:cubicBezTo>
                  <a:cubicBezTo>
                    <a:pt x="32" y="30"/>
                    <a:pt x="31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lose/>
                  <a:moveTo>
                    <a:pt x="38" y="30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lose/>
                  <a:moveTo>
                    <a:pt x="62" y="30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2"/>
                    <a:pt x="61" y="32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1" y="32"/>
                    <a:pt x="62" y="33"/>
                  </a:cubicBezTo>
                  <a:cubicBezTo>
                    <a:pt x="62" y="33"/>
                    <a:pt x="62" y="32"/>
                    <a:pt x="63" y="32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1"/>
                    <a:pt x="62" y="31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lose/>
                  <a:moveTo>
                    <a:pt x="38" y="30"/>
                  </a:move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lose/>
                  <a:moveTo>
                    <a:pt x="61" y="31"/>
                  </a:moveTo>
                  <a:cubicBezTo>
                    <a:pt x="61" y="30"/>
                    <a:pt x="61" y="30"/>
                    <a:pt x="61" y="30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lose/>
                  <a:moveTo>
                    <a:pt x="34" y="30"/>
                  </a:moveTo>
                  <a:cubicBezTo>
                    <a:pt x="34" y="30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lose/>
                  <a:moveTo>
                    <a:pt x="38" y="31"/>
                  </a:moveTo>
                  <a:cubicBezTo>
                    <a:pt x="38" y="31"/>
                    <a:pt x="38" y="31"/>
                    <a:pt x="38" y="30"/>
                  </a:cubicBezTo>
                  <a:cubicBezTo>
                    <a:pt x="38" y="31"/>
                    <a:pt x="38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lose/>
                  <a:moveTo>
                    <a:pt x="35" y="31"/>
                  </a:moveTo>
                  <a:cubicBezTo>
                    <a:pt x="35" y="31"/>
                    <a:pt x="36" y="31"/>
                    <a:pt x="36" y="31"/>
                  </a:cubicBezTo>
                  <a:cubicBezTo>
                    <a:pt x="36" y="31"/>
                    <a:pt x="35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4" y="31"/>
                    <a:pt x="34" y="32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lose/>
                  <a:moveTo>
                    <a:pt x="19" y="31"/>
                  </a:moveTo>
                  <a:cubicBezTo>
                    <a:pt x="19" y="31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0" y="33"/>
                    <a:pt x="20" y="33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30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lose/>
                  <a:moveTo>
                    <a:pt x="56" y="31"/>
                  </a:move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lose/>
                  <a:moveTo>
                    <a:pt x="64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lose/>
                  <a:moveTo>
                    <a:pt x="60" y="32"/>
                  </a:moveTo>
                  <a:cubicBezTo>
                    <a:pt x="60" y="31"/>
                    <a:pt x="61" y="31"/>
                    <a:pt x="61" y="31"/>
                  </a:cubicBezTo>
                  <a:cubicBezTo>
                    <a:pt x="61" y="31"/>
                    <a:pt x="61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lose/>
                  <a:moveTo>
                    <a:pt x="64" y="32"/>
                  </a:moveTo>
                  <a:cubicBezTo>
                    <a:pt x="64" y="32"/>
                    <a:pt x="64" y="31"/>
                    <a:pt x="64" y="31"/>
                  </a:cubicBezTo>
                  <a:cubicBezTo>
                    <a:pt x="64" y="32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4"/>
                  </a:cubicBezTo>
                  <a:cubicBezTo>
                    <a:pt x="62" y="34"/>
                    <a:pt x="63" y="34"/>
                    <a:pt x="63" y="33"/>
                  </a:cubicBezTo>
                  <a:cubicBezTo>
                    <a:pt x="63" y="33"/>
                    <a:pt x="62" y="33"/>
                    <a:pt x="62" y="33"/>
                  </a:cubicBezTo>
                  <a:cubicBezTo>
                    <a:pt x="62" y="33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3" y="34"/>
                    <a:pt x="64" y="33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59" y="32"/>
                  </a:moveTo>
                  <a:cubicBezTo>
                    <a:pt x="59" y="32"/>
                    <a:pt x="59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lose/>
                  <a:moveTo>
                    <a:pt x="59" y="32"/>
                  </a:move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lose/>
                  <a:moveTo>
                    <a:pt x="33" y="32"/>
                  </a:moveTo>
                  <a:cubicBezTo>
                    <a:pt x="33" y="32"/>
                    <a:pt x="34" y="32"/>
                    <a:pt x="34" y="32"/>
                  </a:cubicBezTo>
                  <a:cubicBezTo>
                    <a:pt x="34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5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4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lose/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3"/>
                    <a:pt x="18" y="33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lose/>
                  <a:moveTo>
                    <a:pt x="65" y="32"/>
                  </a:moveTo>
                  <a:cubicBezTo>
                    <a:pt x="65" y="32"/>
                    <a:pt x="65" y="32"/>
                    <a:pt x="64" y="32"/>
                  </a:cubicBezTo>
                  <a:cubicBezTo>
                    <a:pt x="64" y="32"/>
                    <a:pt x="64" y="32"/>
                    <a:pt x="64" y="33"/>
                  </a:cubicBezTo>
                  <a:cubicBezTo>
                    <a:pt x="64" y="33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lose/>
                  <a:moveTo>
                    <a:pt x="59" y="32"/>
                  </a:move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lose/>
                  <a:moveTo>
                    <a:pt x="56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lose/>
                  <a:moveTo>
                    <a:pt x="60" y="32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lose/>
                  <a:moveTo>
                    <a:pt x="56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lose/>
                  <a:moveTo>
                    <a:pt x="58" y="32"/>
                  </a:move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lose/>
                  <a:moveTo>
                    <a:pt x="57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3"/>
                    <a:pt x="57" y="33"/>
                  </a:cubicBezTo>
                  <a:cubicBezTo>
                    <a:pt x="57" y="33"/>
                    <a:pt x="57" y="33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23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3"/>
                  </a:cubicBezTo>
                  <a:cubicBezTo>
                    <a:pt x="23" y="33"/>
                    <a:pt x="23" y="33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4" y="33"/>
                    <a:pt x="24" y="34"/>
                  </a:cubicBezTo>
                  <a:cubicBezTo>
                    <a:pt x="24" y="34"/>
                    <a:pt x="25" y="34"/>
                    <a:pt x="25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4" y="33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lose/>
                  <a:moveTo>
                    <a:pt x="61" y="32"/>
                  </a:moveTo>
                  <a:cubicBezTo>
                    <a:pt x="61" y="32"/>
                    <a:pt x="61" y="32"/>
                    <a:pt x="62" y="32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lose/>
                  <a:moveTo>
                    <a:pt x="59" y="32"/>
                  </a:move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lose/>
                  <a:moveTo>
                    <a:pt x="54" y="32"/>
                  </a:move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5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4" y="32"/>
                    <a:pt x="54" y="32"/>
                  </a:cubicBezTo>
                  <a:close/>
                  <a:moveTo>
                    <a:pt x="57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7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34" y="33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lose/>
                  <a:moveTo>
                    <a:pt x="59" y="33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lose/>
                  <a:moveTo>
                    <a:pt x="53" y="33"/>
                  </a:moveTo>
                  <a:cubicBezTo>
                    <a:pt x="53" y="33"/>
                    <a:pt x="53" y="33"/>
                    <a:pt x="54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5" y="32"/>
                  </a:cubicBezTo>
                  <a:cubicBezTo>
                    <a:pt x="55" y="33"/>
                    <a:pt x="56" y="33"/>
                    <a:pt x="56" y="33"/>
                  </a:cubicBezTo>
                  <a:cubicBezTo>
                    <a:pt x="56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lose/>
                  <a:moveTo>
                    <a:pt x="34" y="33"/>
                  </a:moveTo>
                  <a:cubicBezTo>
                    <a:pt x="35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7" y="33"/>
                  </a:cubicBezTo>
                  <a:cubicBezTo>
                    <a:pt x="37" y="33"/>
                    <a:pt x="37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8" y="33"/>
                    <a:pt x="38" y="33"/>
                  </a:cubicBezTo>
                  <a:cubicBezTo>
                    <a:pt x="37" y="34"/>
                    <a:pt x="37" y="34"/>
                    <a:pt x="36" y="34"/>
                  </a:cubicBezTo>
                  <a:cubicBezTo>
                    <a:pt x="36" y="34"/>
                    <a:pt x="36" y="33"/>
                    <a:pt x="36" y="33"/>
                  </a:cubicBezTo>
                  <a:cubicBezTo>
                    <a:pt x="36" y="33"/>
                    <a:pt x="36" y="34"/>
                    <a:pt x="36" y="34"/>
                  </a:cubicBezTo>
                  <a:cubicBezTo>
                    <a:pt x="36" y="34"/>
                    <a:pt x="35" y="34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5"/>
                    <a:pt x="35" y="35"/>
                  </a:cubicBezTo>
                  <a:cubicBezTo>
                    <a:pt x="35" y="35"/>
                    <a:pt x="35" y="34"/>
                    <a:pt x="34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3"/>
                    <a:pt x="35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lose/>
                  <a:moveTo>
                    <a:pt x="49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lose/>
                  <a:moveTo>
                    <a:pt x="57" y="33"/>
                  </a:moveTo>
                  <a:cubicBezTo>
                    <a:pt x="57" y="33"/>
                    <a:pt x="57" y="33"/>
                    <a:pt x="56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5" y="34"/>
                    <a:pt x="55" y="34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lose/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2" y="34"/>
                  </a:cubicBezTo>
                  <a:cubicBezTo>
                    <a:pt x="22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lose/>
                  <a:moveTo>
                    <a:pt x="25" y="34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6" y="34"/>
                    <a:pt x="26" y="34"/>
                  </a:cubicBezTo>
                  <a:cubicBezTo>
                    <a:pt x="26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lose/>
                  <a:moveTo>
                    <a:pt x="21" y="34"/>
                  </a:moveTo>
                  <a:cubicBezTo>
                    <a:pt x="21" y="34"/>
                    <a:pt x="21" y="34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lose/>
                  <a:moveTo>
                    <a:pt x="24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lose/>
                  <a:moveTo>
                    <a:pt x="74" y="34"/>
                  </a:move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lose/>
                  <a:moveTo>
                    <a:pt x="36" y="3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lose/>
                  <a:moveTo>
                    <a:pt x="37" y="34"/>
                  </a:moveTo>
                  <a:cubicBezTo>
                    <a:pt x="37" y="34"/>
                    <a:pt x="37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4"/>
                    <a:pt x="37" y="34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lose/>
                  <a:moveTo>
                    <a:pt x="28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lose/>
                  <a:moveTo>
                    <a:pt x="67" y="34"/>
                  </a:move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24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lose/>
                  <a:moveTo>
                    <a:pt x="74" y="34"/>
                  </a:moveTo>
                  <a:cubicBezTo>
                    <a:pt x="72" y="34"/>
                    <a:pt x="70" y="34"/>
                    <a:pt x="69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5"/>
                    <a:pt x="71" y="35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5"/>
                    <a:pt x="73" y="35"/>
                    <a:pt x="73" y="36"/>
                  </a:cubicBezTo>
                  <a:cubicBezTo>
                    <a:pt x="73" y="35"/>
                    <a:pt x="73" y="35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lose/>
                  <a:moveTo>
                    <a:pt x="37" y="35"/>
                  </a:moveTo>
                  <a:cubicBezTo>
                    <a:pt x="37" y="35"/>
                    <a:pt x="37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6"/>
                    <a:pt x="38" y="36"/>
                  </a:cubicBezTo>
                  <a:cubicBezTo>
                    <a:pt x="38" y="36"/>
                    <a:pt x="38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lose/>
                  <a:moveTo>
                    <a:pt x="21" y="35"/>
                  </a:moveTo>
                  <a:cubicBezTo>
                    <a:pt x="21" y="35"/>
                    <a:pt x="21" y="35"/>
                    <a:pt x="21" y="34"/>
                  </a:cubicBezTo>
                  <a:cubicBezTo>
                    <a:pt x="21" y="35"/>
                    <a:pt x="22" y="35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lose/>
                  <a:moveTo>
                    <a:pt x="24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lose/>
                  <a:moveTo>
                    <a:pt x="66" y="35"/>
                  </a:moveTo>
                  <a:cubicBezTo>
                    <a:pt x="66" y="35"/>
                    <a:pt x="66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lose/>
                  <a:moveTo>
                    <a:pt x="24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lose/>
                  <a:moveTo>
                    <a:pt x="24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lose/>
                  <a:moveTo>
                    <a:pt x="33" y="35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lose/>
                  <a:moveTo>
                    <a:pt x="55" y="35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4" y="36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lose/>
                  <a:moveTo>
                    <a:pt x="69" y="35"/>
                  </a:moveTo>
                  <a:cubicBezTo>
                    <a:pt x="68" y="35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9" y="36"/>
                    <a:pt x="69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5"/>
                    <a:pt x="69" y="35"/>
                    <a:pt x="69" y="35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6"/>
                    <a:pt x="63" y="36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34" y="36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lose/>
                  <a:moveTo>
                    <a:pt x="62" y="36"/>
                  </a:moveTo>
                  <a:cubicBezTo>
                    <a:pt x="62" y="36"/>
                    <a:pt x="62" y="36"/>
                    <a:pt x="6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lose/>
                  <a:moveTo>
                    <a:pt x="29" y="36"/>
                  </a:move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lose/>
                  <a:moveTo>
                    <a:pt x="67" y="36"/>
                  </a:moveTo>
                  <a:cubicBezTo>
                    <a:pt x="67" y="36"/>
                    <a:pt x="67" y="36"/>
                    <a:pt x="67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36"/>
                    <a:pt x="67" y="37"/>
                    <a:pt x="66" y="36"/>
                  </a:cubicBezTo>
                  <a:cubicBezTo>
                    <a:pt x="66" y="36"/>
                    <a:pt x="66" y="36"/>
                    <a:pt x="67" y="36"/>
                  </a:cubicBezTo>
                  <a:cubicBezTo>
                    <a:pt x="67" y="36"/>
                    <a:pt x="67" y="36"/>
                    <a:pt x="67" y="36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lose/>
                  <a:moveTo>
                    <a:pt x="71" y="36"/>
                  </a:moveTo>
                  <a:cubicBezTo>
                    <a:pt x="70" y="36"/>
                    <a:pt x="70" y="36"/>
                    <a:pt x="69" y="35"/>
                  </a:cubicBezTo>
                  <a:cubicBezTo>
                    <a:pt x="69" y="36"/>
                    <a:pt x="69" y="36"/>
                    <a:pt x="6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7"/>
                    <a:pt x="70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lose/>
                  <a:moveTo>
                    <a:pt x="29" y="36"/>
                  </a:move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lose/>
                  <a:moveTo>
                    <a:pt x="64" y="36"/>
                  </a:moveTo>
                  <a:cubicBezTo>
                    <a:pt x="64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lose/>
                  <a:moveTo>
                    <a:pt x="73" y="36"/>
                  </a:move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lose/>
                  <a:moveTo>
                    <a:pt x="23" y="36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lose/>
                  <a:moveTo>
                    <a:pt x="65" y="36"/>
                  </a:moveTo>
                  <a:cubicBezTo>
                    <a:pt x="65" y="36"/>
                    <a:pt x="65" y="36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lose/>
                  <a:moveTo>
                    <a:pt x="34" y="36"/>
                  </a:move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lose/>
                  <a:moveTo>
                    <a:pt x="37" y="36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lose/>
                  <a:moveTo>
                    <a:pt x="68" y="37"/>
                  </a:move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7" y="37"/>
                    <a:pt x="67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7"/>
                    <a:pt x="67" y="37"/>
                    <a:pt x="68" y="37"/>
                  </a:cubicBezTo>
                  <a:cubicBezTo>
                    <a:pt x="68" y="37"/>
                    <a:pt x="68" y="37"/>
                    <a:pt x="67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lose/>
                  <a:moveTo>
                    <a:pt x="64" y="37"/>
                  </a:move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lose/>
                  <a:moveTo>
                    <a:pt x="65" y="37"/>
                  </a:move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lose/>
                  <a:moveTo>
                    <a:pt x="65" y="37"/>
                  </a:moveTo>
                  <a:cubicBezTo>
                    <a:pt x="65" y="37"/>
                    <a:pt x="65" y="37"/>
                    <a:pt x="65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5" y="38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lose/>
                  <a:moveTo>
                    <a:pt x="66" y="37"/>
                  </a:move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lose/>
                  <a:moveTo>
                    <a:pt x="68" y="37"/>
                  </a:moveTo>
                  <a:cubicBezTo>
                    <a:pt x="68" y="37"/>
                    <a:pt x="68" y="37"/>
                    <a:pt x="68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7"/>
                    <a:pt x="68" y="37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lose/>
                  <a:moveTo>
                    <a:pt x="70" y="37"/>
                  </a:move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7"/>
                  </a:cubicBezTo>
                  <a:cubicBezTo>
                    <a:pt x="33" y="37"/>
                    <a:pt x="33" y="38"/>
                    <a:pt x="33" y="38"/>
                  </a:cubicBezTo>
                  <a:cubicBezTo>
                    <a:pt x="33" y="38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64" y="37"/>
                  </a:move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lose/>
                  <a:moveTo>
                    <a:pt x="22" y="37"/>
                  </a:moveTo>
                  <a:cubicBezTo>
                    <a:pt x="22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2" y="39"/>
                    <a:pt x="22" y="39"/>
                  </a:cubicBezTo>
                  <a:cubicBezTo>
                    <a:pt x="22" y="39"/>
                    <a:pt x="22" y="38"/>
                    <a:pt x="22" y="38"/>
                  </a:cubicBezTo>
                  <a:cubicBezTo>
                    <a:pt x="22" y="38"/>
                    <a:pt x="22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lose/>
                  <a:moveTo>
                    <a:pt x="68" y="37"/>
                  </a:moveTo>
                  <a:cubicBezTo>
                    <a:pt x="68" y="37"/>
                    <a:pt x="68" y="37"/>
                    <a:pt x="68" y="37"/>
                  </a:cubicBezTo>
                  <a:cubicBezTo>
                    <a:pt x="68" y="37"/>
                    <a:pt x="68" y="37"/>
                    <a:pt x="69" y="38"/>
                  </a:cubicBezTo>
                  <a:cubicBezTo>
                    <a:pt x="69" y="38"/>
                    <a:pt x="68" y="38"/>
                    <a:pt x="68" y="38"/>
                  </a:cubicBezTo>
                  <a:cubicBezTo>
                    <a:pt x="68" y="38"/>
                    <a:pt x="68" y="37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lose/>
                  <a:moveTo>
                    <a:pt x="22" y="37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lose/>
                  <a:moveTo>
                    <a:pt x="23" y="37"/>
                  </a:moveTo>
                  <a:cubicBezTo>
                    <a:pt x="23" y="37"/>
                    <a:pt x="24" y="37"/>
                    <a:pt x="24" y="37"/>
                  </a:cubicBezTo>
                  <a:cubicBezTo>
                    <a:pt x="24" y="37"/>
                    <a:pt x="23" y="38"/>
                    <a:pt x="23" y="38"/>
                  </a:cubicBezTo>
                  <a:cubicBezTo>
                    <a:pt x="23" y="38"/>
                    <a:pt x="23" y="38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lose/>
                  <a:moveTo>
                    <a:pt x="66" y="37"/>
                  </a:move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8"/>
                    <a:pt x="65" y="38"/>
                  </a:cubicBezTo>
                  <a:cubicBezTo>
                    <a:pt x="65" y="38"/>
                    <a:pt x="65" y="37"/>
                    <a:pt x="66" y="3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6" y="38"/>
                    <a:pt x="66" y="38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lose/>
                  <a:moveTo>
                    <a:pt x="63" y="39"/>
                  </a:move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2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1" y="38"/>
                    <a:pt x="61" y="37"/>
                  </a:cubicBezTo>
                  <a:cubicBezTo>
                    <a:pt x="62" y="37"/>
                    <a:pt x="62" y="38"/>
                    <a:pt x="63" y="38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lose/>
                  <a:moveTo>
                    <a:pt x="46" y="37"/>
                  </a:moveTo>
                  <a:cubicBezTo>
                    <a:pt x="46" y="37"/>
                    <a:pt x="46" y="37"/>
                    <a:pt x="46" y="37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9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7" y="38"/>
                    <a:pt x="46" y="38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lose/>
                  <a:moveTo>
                    <a:pt x="34" y="38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7"/>
                  </a:cubicBezTo>
                  <a:cubicBezTo>
                    <a:pt x="34" y="37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lose/>
                  <a:moveTo>
                    <a:pt x="25" y="38"/>
                  </a:moveTo>
                  <a:cubicBezTo>
                    <a:pt x="25" y="38"/>
                    <a:pt x="24" y="37"/>
                    <a:pt x="24" y="3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68" y="38"/>
                  </a:move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lose/>
                  <a:moveTo>
                    <a:pt x="25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lose/>
                  <a:moveTo>
                    <a:pt x="66" y="38"/>
                  </a:moveTo>
                  <a:cubicBezTo>
                    <a:pt x="66" y="38"/>
                    <a:pt x="66" y="38"/>
                    <a:pt x="66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25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lose/>
                  <a:moveTo>
                    <a:pt x="70" y="38"/>
                  </a:moveTo>
                  <a:cubicBezTo>
                    <a:pt x="70" y="38"/>
                    <a:pt x="69" y="38"/>
                    <a:pt x="69" y="38"/>
                  </a:cubicBezTo>
                  <a:cubicBezTo>
                    <a:pt x="69" y="38"/>
                    <a:pt x="70" y="38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lose/>
                  <a:moveTo>
                    <a:pt x="65" y="38"/>
                  </a:moveTo>
                  <a:cubicBezTo>
                    <a:pt x="65" y="38"/>
                    <a:pt x="65" y="38"/>
                    <a:pt x="65" y="3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8"/>
                    <a:pt x="65" y="38"/>
                  </a:cubicBezTo>
                  <a:close/>
                  <a:moveTo>
                    <a:pt x="35" y="38"/>
                  </a:moveTo>
                  <a:cubicBezTo>
                    <a:pt x="35" y="38"/>
                    <a:pt x="34" y="38"/>
                    <a:pt x="34" y="38"/>
                  </a:cubicBezTo>
                  <a:cubicBezTo>
                    <a:pt x="34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lose/>
                  <a:moveTo>
                    <a:pt x="25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lose/>
                  <a:moveTo>
                    <a:pt x="56" y="39"/>
                  </a:move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lose/>
                  <a:moveTo>
                    <a:pt x="70" y="39"/>
                  </a:moveTo>
                  <a:cubicBezTo>
                    <a:pt x="71" y="39"/>
                    <a:pt x="72" y="39"/>
                    <a:pt x="72" y="39"/>
                  </a:cubicBezTo>
                  <a:cubicBezTo>
                    <a:pt x="72" y="40"/>
                    <a:pt x="72" y="40"/>
                    <a:pt x="71" y="40"/>
                  </a:cubicBezTo>
                  <a:cubicBezTo>
                    <a:pt x="71" y="40"/>
                    <a:pt x="71" y="40"/>
                    <a:pt x="70" y="40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39"/>
                    <a:pt x="69" y="38"/>
                    <a:pt x="68" y="39"/>
                  </a:cubicBezTo>
                  <a:cubicBezTo>
                    <a:pt x="69" y="39"/>
                    <a:pt x="69" y="39"/>
                    <a:pt x="70" y="40"/>
                  </a:cubicBezTo>
                  <a:cubicBezTo>
                    <a:pt x="70" y="40"/>
                    <a:pt x="69" y="40"/>
                    <a:pt x="69" y="41"/>
                  </a:cubicBezTo>
                  <a:cubicBezTo>
                    <a:pt x="68" y="40"/>
                    <a:pt x="67" y="39"/>
                    <a:pt x="66" y="39"/>
                  </a:cubicBezTo>
                  <a:cubicBezTo>
                    <a:pt x="66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7" y="39"/>
                    <a:pt x="67" y="38"/>
                    <a:pt x="68" y="39"/>
                  </a:cubicBezTo>
                  <a:cubicBezTo>
                    <a:pt x="68" y="39"/>
                    <a:pt x="68" y="38"/>
                    <a:pt x="68" y="38"/>
                  </a:cubicBezTo>
                  <a:cubicBezTo>
                    <a:pt x="68" y="38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lose/>
                  <a:moveTo>
                    <a:pt x="26" y="38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63" y="39"/>
                  </a:moveTo>
                  <a:cubicBezTo>
                    <a:pt x="63" y="39"/>
                    <a:pt x="63" y="39"/>
                    <a:pt x="64" y="38"/>
                  </a:cubicBezTo>
                  <a:cubicBezTo>
                    <a:pt x="64" y="38"/>
                    <a:pt x="63" y="38"/>
                    <a:pt x="63" y="38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lose/>
                  <a:moveTo>
                    <a:pt x="28" y="38"/>
                  </a:moveTo>
                  <a:cubicBezTo>
                    <a:pt x="27" y="38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lose/>
                  <a:moveTo>
                    <a:pt x="26" y="38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59" y="39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9"/>
                    <a:pt x="58" y="39"/>
                  </a:cubicBezTo>
                  <a:cubicBezTo>
                    <a:pt x="58" y="39"/>
                    <a:pt x="58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lose/>
                  <a:moveTo>
                    <a:pt x="28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lose/>
                  <a:moveTo>
                    <a:pt x="20" y="39"/>
                  </a:moveTo>
                  <a:cubicBezTo>
                    <a:pt x="20" y="39"/>
                    <a:pt x="21" y="39"/>
                    <a:pt x="21" y="39"/>
                  </a:cubicBezTo>
                  <a:cubicBezTo>
                    <a:pt x="21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lose/>
                  <a:moveTo>
                    <a:pt x="26" y="39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lose/>
                  <a:moveTo>
                    <a:pt x="46" y="39"/>
                  </a:moveTo>
                  <a:cubicBezTo>
                    <a:pt x="47" y="39"/>
                    <a:pt x="47" y="39"/>
                    <a:pt x="47" y="3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40"/>
                    <a:pt x="46" y="40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lose/>
                  <a:moveTo>
                    <a:pt x="53" y="39"/>
                  </a:move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lose/>
                  <a:moveTo>
                    <a:pt x="25" y="39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lose/>
                  <a:moveTo>
                    <a:pt x="48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lose/>
                  <a:moveTo>
                    <a:pt x="58" y="39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lose/>
                  <a:moveTo>
                    <a:pt x="53" y="39"/>
                  </a:move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lose/>
                  <a:moveTo>
                    <a:pt x="26" y="39"/>
                  </a:moveTo>
                  <a:cubicBezTo>
                    <a:pt x="27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lose/>
                  <a:moveTo>
                    <a:pt x="50" y="39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36" y="39"/>
                  </a:move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7" y="39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lose/>
                  <a:moveTo>
                    <a:pt x="19" y="39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52" y="39"/>
                  </a:move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4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9" y="39"/>
                  </a:move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lose/>
                  <a:moveTo>
                    <a:pt x="58" y="39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8" y="40"/>
                    <a:pt x="58" y="40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lose/>
                  <a:moveTo>
                    <a:pt x="53" y="39"/>
                  </a:move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lose/>
                  <a:moveTo>
                    <a:pt x="64" y="39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lose/>
                  <a:moveTo>
                    <a:pt x="55" y="40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lose/>
                  <a:moveTo>
                    <a:pt x="73" y="40"/>
                  </a:moveTo>
                  <a:cubicBezTo>
                    <a:pt x="73" y="40"/>
                    <a:pt x="73" y="39"/>
                    <a:pt x="73" y="39"/>
                  </a:cubicBezTo>
                  <a:cubicBezTo>
                    <a:pt x="72" y="41"/>
                    <a:pt x="71" y="42"/>
                    <a:pt x="70" y="43"/>
                  </a:cubicBezTo>
                  <a:cubicBezTo>
                    <a:pt x="72" y="42"/>
                    <a:pt x="72" y="41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lose/>
                  <a:moveTo>
                    <a:pt x="52" y="40"/>
                  </a:moveTo>
                  <a:cubicBezTo>
                    <a:pt x="52" y="40"/>
                    <a:pt x="52" y="39"/>
                    <a:pt x="52" y="39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64" y="40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52" y="40"/>
                  </a:moveTo>
                  <a:cubicBezTo>
                    <a:pt x="52" y="40"/>
                    <a:pt x="52" y="39"/>
                    <a:pt x="51" y="3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70" y="4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1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66" y="40"/>
                  </a:moveTo>
                  <a:cubicBezTo>
                    <a:pt x="67" y="39"/>
                    <a:pt x="68" y="40"/>
                    <a:pt x="69" y="41"/>
                  </a:cubicBezTo>
                  <a:cubicBezTo>
                    <a:pt x="68" y="42"/>
                    <a:pt x="67" y="43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3"/>
                    <a:pt x="68" y="42"/>
                    <a:pt x="68" y="40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0"/>
                  </a:cubicBezTo>
                  <a:cubicBezTo>
                    <a:pt x="68" y="40"/>
                    <a:pt x="68" y="41"/>
                    <a:pt x="68" y="41"/>
                  </a:cubicBezTo>
                  <a:cubicBezTo>
                    <a:pt x="68" y="41"/>
                    <a:pt x="68" y="40"/>
                    <a:pt x="68" y="40"/>
                  </a:cubicBezTo>
                  <a:cubicBezTo>
                    <a:pt x="67" y="41"/>
                    <a:pt x="67" y="42"/>
                    <a:pt x="66" y="43"/>
                  </a:cubicBezTo>
                  <a:cubicBezTo>
                    <a:pt x="66" y="42"/>
                    <a:pt x="67" y="42"/>
                    <a:pt x="67" y="41"/>
                  </a:cubicBezTo>
                  <a:cubicBezTo>
                    <a:pt x="66" y="42"/>
                    <a:pt x="66" y="43"/>
                    <a:pt x="66" y="43"/>
                  </a:cubicBezTo>
                  <a:cubicBezTo>
                    <a:pt x="66" y="43"/>
                    <a:pt x="66" y="42"/>
                    <a:pt x="66" y="41"/>
                  </a:cubicBezTo>
                  <a:cubicBezTo>
                    <a:pt x="66" y="42"/>
                    <a:pt x="65" y="43"/>
                    <a:pt x="65" y="44"/>
                  </a:cubicBezTo>
                  <a:cubicBezTo>
                    <a:pt x="65" y="44"/>
                    <a:pt x="65" y="44"/>
                    <a:pt x="64" y="44"/>
                  </a:cubicBezTo>
                  <a:cubicBezTo>
                    <a:pt x="65" y="44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3" y="41"/>
                    <a:pt x="63" y="41"/>
                  </a:cubicBezTo>
                  <a:cubicBezTo>
                    <a:pt x="63" y="40"/>
                    <a:pt x="63" y="40"/>
                    <a:pt x="64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4" y="40"/>
                    <a:pt x="64" y="40"/>
                  </a:cubicBezTo>
                  <a:cubicBezTo>
                    <a:pt x="64" y="40"/>
                    <a:pt x="67" y="41"/>
                    <a:pt x="67" y="41"/>
                  </a:cubicBezTo>
                  <a:cubicBezTo>
                    <a:pt x="67" y="41"/>
                    <a:pt x="67" y="41"/>
                    <a:pt x="66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lose/>
                  <a:moveTo>
                    <a:pt x="50" y="40"/>
                  </a:moveTo>
                  <a:cubicBezTo>
                    <a:pt x="50" y="40"/>
                    <a:pt x="49" y="40"/>
                    <a:pt x="49" y="40"/>
                  </a:cubicBezTo>
                  <a:cubicBezTo>
                    <a:pt x="49" y="40"/>
                    <a:pt x="49" y="40"/>
                    <a:pt x="48" y="41"/>
                  </a:cubicBezTo>
                  <a:cubicBezTo>
                    <a:pt x="49" y="41"/>
                    <a:pt x="49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23" y="40"/>
                  </a:move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lose/>
                  <a:moveTo>
                    <a:pt x="71" y="40"/>
                  </a:moveTo>
                  <a:cubicBezTo>
                    <a:pt x="71" y="40"/>
                    <a:pt x="71" y="40"/>
                    <a:pt x="70" y="40"/>
                  </a:cubicBezTo>
                  <a:cubicBezTo>
                    <a:pt x="70" y="40"/>
                    <a:pt x="70" y="41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2"/>
                    <a:pt x="70" y="42"/>
                    <a:pt x="69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69" y="43"/>
                    <a:pt x="69" y="43"/>
                    <a:pt x="69" y="44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2" y="42"/>
                    <a:pt x="69" y="43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60" y="40"/>
                  </a:move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1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lose/>
                  <a:moveTo>
                    <a:pt x="62" y="41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1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lose/>
                  <a:moveTo>
                    <a:pt x="57" y="41"/>
                  </a:moveTo>
                  <a:cubicBezTo>
                    <a:pt x="58" y="41"/>
                    <a:pt x="58" y="41"/>
                    <a:pt x="59" y="41"/>
                  </a:cubicBezTo>
                  <a:cubicBezTo>
                    <a:pt x="59" y="41"/>
                    <a:pt x="59" y="42"/>
                    <a:pt x="59" y="42"/>
                  </a:cubicBezTo>
                  <a:cubicBezTo>
                    <a:pt x="58" y="41"/>
                    <a:pt x="57" y="41"/>
                    <a:pt x="57" y="41"/>
                  </a:cubicBezTo>
                  <a:cubicBezTo>
                    <a:pt x="57" y="41"/>
                    <a:pt x="58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8" y="42"/>
                    <a:pt x="57" y="41"/>
                    <a:pt x="56" y="41"/>
                  </a:cubicBezTo>
                  <a:cubicBezTo>
                    <a:pt x="56" y="41"/>
                    <a:pt x="56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56" y="41"/>
                  </a:moveTo>
                  <a:cubicBezTo>
                    <a:pt x="56" y="41"/>
                    <a:pt x="55" y="41"/>
                    <a:pt x="55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lose/>
                  <a:moveTo>
                    <a:pt x="70" y="41"/>
                  </a:moveTo>
                  <a:cubicBezTo>
                    <a:pt x="70" y="41"/>
                    <a:pt x="70" y="41"/>
                    <a:pt x="69" y="41"/>
                  </a:cubicBezTo>
                  <a:cubicBezTo>
                    <a:pt x="69" y="41"/>
                    <a:pt x="69" y="41"/>
                    <a:pt x="69" y="42"/>
                  </a:cubicBezTo>
                  <a:cubicBezTo>
                    <a:pt x="70" y="42"/>
                    <a:pt x="70" y="41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lose/>
                  <a:moveTo>
                    <a:pt x="54" y="41"/>
                  </a:moveTo>
                  <a:cubicBezTo>
                    <a:pt x="56" y="41"/>
                    <a:pt x="56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4"/>
                    <a:pt x="59" y="44"/>
                  </a:cubicBezTo>
                  <a:cubicBezTo>
                    <a:pt x="59" y="44"/>
                    <a:pt x="60" y="43"/>
                    <a:pt x="60" y="43"/>
                  </a:cubicBezTo>
                  <a:cubicBezTo>
                    <a:pt x="61" y="45"/>
                    <a:pt x="58" y="48"/>
                    <a:pt x="56" y="48"/>
                  </a:cubicBezTo>
                  <a:cubicBezTo>
                    <a:pt x="57" y="48"/>
                    <a:pt x="57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8" y="46"/>
                    <a:pt x="58" y="46"/>
                    <a:pt x="59" y="45"/>
                  </a:cubicBezTo>
                  <a:cubicBezTo>
                    <a:pt x="59" y="45"/>
                    <a:pt x="58" y="45"/>
                    <a:pt x="58" y="45"/>
                  </a:cubicBezTo>
                  <a:cubicBezTo>
                    <a:pt x="58" y="46"/>
                    <a:pt x="58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7" y="46"/>
                    <a:pt x="57" y="46"/>
                    <a:pt x="57" y="47"/>
                  </a:cubicBezTo>
                  <a:cubicBezTo>
                    <a:pt x="57" y="46"/>
                    <a:pt x="57" y="46"/>
                    <a:pt x="57" y="45"/>
                  </a:cubicBezTo>
                  <a:cubicBezTo>
                    <a:pt x="57" y="45"/>
                    <a:pt x="57" y="46"/>
                    <a:pt x="57" y="46"/>
                  </a:cubicBezTo>
                  <a:cubicBezTo>
                    <a:pt x="57" y="45"/>
                    <a:pt x="57" y="45"/>
                    <a:pt x="58" y="44"/>
                  </a:cubicBezTo>
                  <a:cubicBezTo>
                    <a:pt x="57" y="44"/>
                    <a:pt x="57" y="45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5"/>
                    <a:pt x="56" y="46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ubicBezTo>
                    <a:pt x="56" y="46"/>
                    <a:pt x="56" y="47"/>
                    <a:pt x="55" y="47"/>
                  </a:cubicBezTo>
                  <a:cubicBezTo>
                    <a:pt x="54" y="47"/>
                    <a:pt x="54" y="49"/>
                    <a:pt x="53" y="49"/>
                  </a:cubicBezTo>
                  <a:cubicBezTo>
                    <a:pt x="54" y="48"/>
                    <a:pt x="55" y="46"/>
                    <a:pt x="56" y="45"/>
                  </a:cubicBezTo>
                  <a:cubicBezTo>
                    <a:pt x="55" y="46"/>
                    <a:pt x="54" y="47"/>
                    <a:pt x="53" y="4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5"/>
                  </a:cubicBezTo>
                  <a:cubicBezTo>
                    <a:pt x="54" y="46"/>
                    <a:pt x="53" y="46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6"/>
                    <a:pt x="54" y="46"/>
                    <a:pt x="54" y="45"/>
                  </a:cubicBezTo>
                  <a:cubicBezTo>
                    <a:pt x="54" y="45"/>
                    <a:pt x="53" y="46"/>
                    <a:pt x="53" y="46"/>
                  </a:cubicBezTo>
                  <a:cubicBezTo>
                    <a:pt x="53" y="46"/>
                    <a:pt x="53" y="45"/>
                    <a:pt x="53" y="45"/>
                  </a:cubicBezTo>
                  <a:cubicBezTo>
                    <a:pt x="53" y="46"/>
                    <a:pt x="52" y="47"/>
                    <a:pt x="51" y="48"/>
                  </a:cubicBezTo>
                  <a:cubicBezTo>
                    <a:pt x="51" y="48"/>
                    <a:pt x="51" y="49"/>
                    <a:pt x="50" y="49"/>
                  </a:cubicBezTo>
                  <a:cubicBezTo>
                    <a:pt x="51" y="48"/>
                    <a:pt x="52" y="47"/>
                    <a:pt x="53" y="45"/>
                  </a:cubicBezTo>
                  <a:cubicBezTo>
                    <a:pt x="52" y="45"/>
                    <a:pt x="52" y="46"/>
                    <a:pt x="52" y="46"/>
                  </a:cubicBezTo>
                  <a:cubicBezTo>
                    <a:pt x="52" y="46"/>
                    <a:pt x="51" y="47"/>
                    <a:pt x="51" y="47"/>
                  </a:cubicBezTo>
                  <a:cubicBezTo>
                    <a:pt x="51" y="47"/>
                    <a:pt x="51" y="46"/>
                    <a:pt x="51" y="46"/>
                  </a:cubicBezTo>
                  <a:cubicBezTo>
                    <a:pt x="51" y="47"/>
                    <a:pt x="50" y="48"/>
                    <a:pt x="49" y="50"/>
                  </a:cubicBezTo>
                  <a:cubicBezTo>
                    <a:pt x="50" y="49"/>
                    <a:pt x="50" y="48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50"/>
                    <a:pt x="50" y="50"/>
                    <a:pt x="49" y="50"/>
                  </a:cubicBezTo>
                  <a:cubicBezTo>
                    <a:pt x="49" y="50"/>
                    <a:pt x="49" y="50"/>
                    <a:pt x="49" y="49"/>
                  </a:cubicBezTo>
                  <a:cubicBezTo>
                    <a:pt x="49" y="49"/>
                    <a:pt x="50" y="48"/>
                    <a:pt x="50" y="48"/>
                  </a:cubicBezTo>
                  <a:cubicBezTo>
                    <a:pt x="50" y="48"/>
                    <a:pt x="50" y="47"/>
                    <a:pt x="50" y="46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7"/>
                    <a:pt x="50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49" y="48"/>
                    <a:pt x="49" y="49"/>
                    <a:pt x="48" y="50"/>
                  </a:cubicBezTo>
                  <a:cubicBezTo>
                    <a:pt x="48" y="50"/>
                    <a:pt x="46" y="51"/>
                    <a:pt x="46" y="50"/>
                  </a:cubicBezTo>
                  <a:cubicBezTo>
                    <a:pt x="47" y="49"/>
                    <a:pt x="48" y="48"/>
                    <a:pt x="49" y="46"/>
                  </a:cubicBezTo>
                  <a:cubicBezTo>
                    <a:pt x="48" y="47"/>
                    <a:pt x="48" y="47"/>
                    <a:pt x="47" y="48"/>
                  </a:cubicBezTo>
                  <a:cubicBezTo>
                    <a:pt x="47" y="48"/>
                    <a:pt x="47" y="48"/>
                    <a:pt x="48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6"/>
                    <a:pt x="47" y="46"/>
                  </a:cubicBezTo>
                  <a:cubicBezTo>
                    <a:pt x="47" y="47"/>
                    <a:pt x="47" y="47"/>
                    <a:pt x="47" y="48"/>
                  </a:cubicBezTo>
                  <a:cubicBezTo>
                    <a:pt x="47" y="47"/>
                    <a:pt x="47" y="47"/>
                    <a:pt x="47" y="46"/>
                  </a:cubicBezTo>
                  <a:cubicBezTo>
                    <a:pt x="47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6"/>
                    <a:pt x="46" y="44"/>
                    <a:pt x="46" y="43"/>
                  </a:cubicBezTo>
                  <a:cubicBezTo>
                    <a:pt x="47" y="43"/>
                    <a:pt x="48" y="43"/>
                    <a:pt x="48" y="43"/>
                  </a:cubicBezTo>
                  <a:cubicBezTo>
                    <a:pt x="48" y="43"/>
                    <a:pt x="47" y="43"/>
                    <a:pt x="47" y="42"/>
                  </a:cubicBezTo>
                  <a:cubicBezTo>
                    <a:pt x="47" y="42"/>
                    <a:pt x="48" y="42"/>
                    <a:pt x="48" y="42"/>
                  </a:cubicBezTo>
                  <a:cubicBezTo>
                    <a:pt x="49" y="43"/>
                    <a:pt x="50" y="43"/>
                    <a:pt x="51" y="44"/>
                  </a:cubicBezTo>
                  <a:cubicBezTo>
                    <a:pt x="50" y="43"/>
                    <a:pt x="49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9" y="42"/>
                    <a:pt x="49" y="41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0" y="42"/>
                    <a:pt x="50" y="42"/>
                    <a:pt x="49" y="42"/>
                  </a:cubicBezTo>
                  <a:cubicBezTo>
                    <a:pt x="50" y="42"/>
                    <a:pt x="51" y="42"/>
                    <a:pt x="52" y="42"/>
                  </a:cubicBezTo>
                  <a:cubicBezTo>
                    <a:pt x="53" y="43"/>
                    <a:pt x="54" y="43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3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3" y="41"/>
                    <a:pt x="53" y="41"/>
                  </a:cubicBezTo>
                  <a:cubicBezTo>
                    <a:pt x="53" y="41"/>
                    <a:pt x="53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5" y="41"/>
                  </a:cubicBezTo>
                  <a:cubicBezTo>
                    <a:pt x="34" y="41"/>
                    <a:pt x="34" y="41"/>
                    <a:pt x="34" y="42"/>
                  </a:cubicBezTo>
                  <a:cubicBezTo>
                    <a:pt x="34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1"/>
                    <a:pt x="62" y="41"/>
                  </a:cubicBezTo>
                  <a:cubicBezTo>
                    <a:pt x="63" y="41"/>
                    <a:pt x="63" y="42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4" y="42"/>
                    <a:pt x="65" y="43"/>
                  </a:cubicBezTo>
                  <a:cubicBezTo>
                    <a:pt x="64" y="43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2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2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3" y="42"/>
                    <a:pt x="62" y="42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4" y="43"/>
                    <a:pt x="34" y="42"/>
                    <a:pt x="33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3" y="46"/>
                  </a:cubicBezTo>
                  <a:cubicBezTo>
                    <a:pt x="33" y="46"/>
                    <a:pt x="33" y="46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5"/>
                    <a:pt x="34" y="44"/>
                  </a:cubicBezTo>
                  <a:cubicBezTo>
                    <a:pt x="34" y="45"/>
                    <a:pt x="34" y="45"/>
                    <a:pt x="35" y="46"/>
                  </a:cubicBezTo>
                  <a:cubicBezTo>
                    <a:pt x="35" y="46"/>
                    <a:pt x="35" y="45"/>
                    <a:pt x="35" y="45"/>
                  </a:cubicBezTo>
                  <a:cubicBezTo>
                    <a:pt x="35" y="46"/>
                    <a:pt x="36" y="46"/>
                    <a:pt x="36" y="47"/>
                  </a:cubicBezTo>
                  <a:cubicBezTo>
                    <a:pt x="36" y="47"/>
                    <a:pt x="36" y="46"/>
                    <a:pt x="36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6"/>
                    <a:pt x="37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7" y="46"/>
                    <a:pt x="37" y="45"/>
                  </a:cubicBezTo>
                  <a:cubicBezTo>
                    <a:pt x="37" y="45"/>
                    <a:pt x="37" y="46"/>
                    <a:pt x="37" y="46"/>
                  </a:cubicBezTo>
                  <a:cubicBezTo>
                    <a:pt x="37" y="46"/>
                    <a:pt x="37" y="46"/>
                    <a:pt x="37" y="45"/>
                  </a:cubicBezTo>
                  <a:cubicBezTo>
                    <a:pt x="37" y="46"/>
                    <a:pt x="38" y="46"/>
                    <a:pt x="38" y="47"/>
                  </a:cubicBezTo>
                  <a:cubicBezTo>
                    <a:pt x="38" y="47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6"/>
                    <a:pt x="38" y="46"/>
                    <a:pt x="37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8" y="45"/>
                    <a:pt x="38" y="45"/>
                    <a:pt x="39" y="45"/>
                  </a:cubicBezTo>
                  <a:cubicBezTo>
                    <a:pt x="39" y="45"/>
                    <a:pt x="39" y="44"/>
                    <a:pt x="38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3"/>
                    <a:pt x="39" y="43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3"/>
                    <a:pt x="38" y="43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3"/>
                    <a:pt x="36" y="43"/>
                  </a:cubicBezTo>
                  <a:cubicBezTo>
                    <a:pt x="37" y="43"/>
                    <a:pt x="37" y="42"/>
                    <a:pt x="38" y="42"/>
                  </a:cubicBezTo>
                  <a:cubicBezTo>
                    <a:pt x="37" y="42"/>
                    <a:pt x="36" y="42"/>
                    <a:pt x="36" y="42"/>
                  </a:cubicBezTo>
                  <a:cubicBezTo>
                    <a:pt x="36" y="42"/>
                    <a:pt x="36" y="42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lose/>
                  <a:moveTo>
                    <a:pt x="59" y="42"/>
                  </a:move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lose/>
                  <a:moveTo>
                    <a:pt x="35" y="42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4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lose/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lose/>
                  <a:moveTo>
                    <a:pt x="76" y="42"/>
                  </a:move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42"/>
                    <a:pt x="75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6" y="42"/>
                    <a:pt x="76" y="42"/>
                  </a:cubicBezTo>
                  <a:cubicBezTo>
                    <a:pt x="76" y="42"/>
                    <a:pt x="76" y="42"/>
                    <a:pt x="76" y="42"/>
                  </a:cubicBezTo>
                  <a:close/>
                  <a:moveTo>
                    <a:pt x="62" y="42"/>
                  </a:moveTo>
                  <a:cubicBezTo>
                    <a:pt x="62" y="42"/>
                    <a:pt x="62" y="42"/>
                    <a:pt x="62" y="42"/>
                  </a:cubicBezTo>
                  <a:cubicBezTo>
                    <a:pt x="63" y="42"/>
                    <a:pt x="63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3" y="43"/>
                    <a:pt x="63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lose/>
                  <a:moveTo>
                    <a:pt x="59" y="42"/>
                  </a:move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lose/>
                  <a:moveTo>
                    <a:pt x="24" y="42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lose/>
                  <a:moveTo>
                    <a:pt x="27" y="43"/>
                  </a:moveTo>
                  <a:cubicBezTo>
                    <a:pt x="27" y="43"/>
                    <a:pt x="27" y="43"/>
                    <a:pt x="27" y="43"/>
                  </a:cubicBezTo>
                  <a:cubicBezTo>
                    <a:pt x="27" y="42"/>
                    <a:pt x="27" y="42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lose/>
                  <a:moveTo>
                    <a:pt x="61" y="43"/>
                  </a:moveTo>
                  <a:cubicBezTo>
                    <a:pt x="62" y="42"/>
                    <a:pt x="62" y="42"/>
                    <a:pt x="62" y="43"/>
                  </a:cubicBezTo>
                  <a:cubicBezTo>
                    <a:pt x="63" y="44"/>
                    <a:pt x="63" y="44"/>
                    <a:pt x="62" y="45"/>
                  </a:cubicBezTo>
                  <a:cubicBezTo>
                    <a:pt x="62" y="44"/>
                    <a:pt x="62" y="43"/>
                    <a:pt x="62" y="43"/>
                  </a:cubicBezTo>
                  <a:cubicBezTo>
                    <a:pt x="62" y="43"/>
                    <a:pt x="61" y="44"/>
                    <a:pt x="61" y="45"/>
                  </a:cubicBezTo>
                  <a:cubicBezTo>
                    <a:pt x="61" y="44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lose/>
                  <a:moveTo>
                    <a:pt x="25" y="43"/>
                  </a:move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6" y="43"/>
                    <a:pt x="26" y="43"/>
                  </a:cubicBezTo>
                  <a:cubicBezTo>
                    <a:pt x="26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81" y="41"/>
                  </a:moveTo>
                  <a:cubicBezTo>
                    <a:pt x="82" y="41"/>
                    <a:pt x="83" y="40"/>
                    <a:pt x="83" y="39"/>
                  </a:cubicBezTo>
                  <a:cubicBezTo>
                    <a:pt x="82" y="40"/>
                    <a:pt x="80" y="41"/>
                    <a:pt x="79" y="43"/>
                  </a:cubicBezTo>
                  <a:cubicBezTo>
                    <a:pt x="80" y="42"/>
                    <a:pt x="81" y="42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4" y="43"/>
                  </a:cubicBezTo>
                  <a:cubicBezTo>
                    <a:pt x="74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lose/>
                  <a:moveTo>
                    <a:pt x="34" y="43"/>
                  </a:move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3" y="43"/>
                    <a:pt x="33" y="43"/>
                  </a:cubicBezTo>
                  <a:cubicBezTo>
                    <a:pt x="33" y="43"/>
                    <a:pt x="33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lose/>
                  <a:moveTo>
                    <a:pt x="69" y="43"/>
                  </a:moveTo>
                  <a:cubicBezTo>
                    <a:pt x="69" y="43"/>
                    <a:pt x="69" y="42"/>
                    <a:pt x="69" y="42"/>
                  </a:cubicBezTo>
                  <a:cubicBezTo>
                    <a:pt x="69" y="42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lose/>
                  <a:moveTo>
                    <a:pt x="24" y="43"/>
                  </a:moveTo>
                  <a:cubicBezTo>
                    <a:pt x="24" y="43"/>
                    <a:pt x="23" y="43"/>
                    <a:pt x="23" y="43"/>
                  </a:cubicBezTo>
                  <a:cubicBezTo>
                    <a:pt x="23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lose/>
                  <a:moveTo>
                    <a:pt x="25" y="43"/>
                  </a:moveTo>
                  <a:cubicBezTo>
                    <a:pt x="25" y="43"/>
                    <a:pt x="25" y="43"/>
                    <a:pt x="25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26" y="43"/>
                  </a:moveTo>
                  <a:cubicBezTo>
                    <a:pt x="26" y="43"/>
                    <a:pt x="26" y="43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70" y="43"/>
                  </a:move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lose/>
                  <a:moveTo>
                    <a:pt x="25" y="43"/>
                  </a:move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4"/>
                  </a:cubicBezTo>
                  <a:cubicBezTo>
                    <a:pt x="25" y="44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54" y="41"/>
                  </a:moveTo>
                  <a:cubicBezTo>
                    <a:pt x="55" y="42"/>
                    <a:pt x="56" y="42"/>
                    <a:pt x="57" y="43"/>
                  </a:cubicBezTo>
                  <a:cubicBezTo>
                    <a:pt x="56" y="43"/>
                    <a:pt x="55" y="42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lose/>
                  <a:moveTo>
                    <a:pt x="27" y="43"/>
                  </a:move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lose/>
                  <a:moveTo>
                    <a:pt x="74" y="44"/>
                  </a:moveTo>
                  <a:cubicBezTo>
                    <a:pt x="74" y="44"/>
                    <a:pt x="74" y="43"/>
                    <a:pt x="74" y="43"/>
                  </a:cubicBezTo>
                  <a:cubicBezTo>
                    <a:pt x="74" y="43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lose/>
                  <a:moveTo>
                    <a:pt x="82" y="44"/>
                  </a:move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1" y="44"/>
                    <a:pt x="81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lose/>
                  <a:moveTo>
                    <a:pt x="27" y="44"/>
                  </a:move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lose/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lose/>
                  <a:moveTo>
                    <a:pt x="78" y="44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6" y="44"/>
                  </a:cubicBezTo>
                  <a:cubicBezTo>
                    <a:pt x="77" y="44"/>
                    <a:pt x="77" y="44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lose/>
                  <a:moveTo>
                    <a:pt x="78" y="44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lose/>
                  <a:moveTo>
                    <a:pt x="27" y="44"/>
                  </a:move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lose/>
                  <a:moveTo>
                    <a:pt x="76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lose/>
                  <a:moveTo>
                    <a:pt x="39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39" y="44"/>
                    <a:pt x="39" y="44"/>
                  </a:cubicBezTo>
                  <a:cubicBezTo>
                    <a:pt x="39" y="44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51" y="43"/>
                  </a:moveTo>
                  <a:cubicBezTo>
                    <a:pt x="51" y="44"/>
                    <a:pt x="51" y="44"/>
                    <a:pt x="52" y="44"/>
                  </a:cubicBezTo>
                  <a:cubicBezTo>
                    <a:pt x="51" y="43"/>
                    <a:pt x="50" y="43"/>
                    <a:pt x="49" y="42"/>
                  </a:cubicBezTo>
                  <a:cubicBezTo>
                    <a:pt x="49" y="42"/>
                    <a:pt x="50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lose/>
                  <a:moveTo>
                    <a:pt x="81" y="44"/>
                  </a:moveTo>
                  <a:cubicBezTo>
                    <a:pt x="81" y="44"/>
                    <a:pt x="81" y="44"/>
                    <a:pt x="81" y="44"/>
                  </a:cubicBezTo>
                  <a:cubicBezTo>
                    <a:pt x="81" y="45"/>
                    <a:pt x="80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lose/>
                  <a:moveTo>
                    <a:pt x="73" y="44"/>
                  </a:moveTo>
                  <a:cubicBezTo>
                    <a:pt x="73" y="44"/>
                    <a:pt x="73" y="44"/>
                    <a:pt x="73" y="44"/>
                  </a:cubicBezTo>
                  <a:cubicBezTo>
                    <a:pt x="73" y="45"/>
                    <a:pt x="73" y="45"/>
                    <a:pt x="72" y="46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5"/>
                    <a:pt x="72" y="45"/>
                    <a:pt x="73" y="45"/>
                  </a:cubicBezTo>
                  <a:cubicBezTo>
                    <a:pt x="73" y="45"/>
                    <a:pt x="73" y="45"/>
                    <a:pt x="72" y="45"/>
                  </a:cubicBezTo>
                  <a:cubicBezTo>
                    <a:pt x="73" y="45"/>
                    <a:pt x="73" y="45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lose/>
                  <a:moveTo>
                    <a:pt x="63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5"/>
                  </a:cubicBezTo>
                  <a:cubicBezTo>
                    <a:pt x="64" y="45"/>
                    <a:pt x="64" y="45"/>
                    <a:pt x="63" y="45"/>
                  </a:cubicBezTo>
                  <a:cubicBezTo>
                    <a:pt x="63" y="45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lose/>
                  <a:moveTo>
                    <a:pt x="79" y="44"/>
                  </a:moveTo>
                  <a:cubicBezTo>
                    <a:pt x="79" y="44"/>
                    <a:pt x="78" y="44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8" y="45"/>
                  </a:cubicBezTo>
                  <a:cubicBezTo>
                    <a:pt x="78" y="45"/>
                    <a:pt x="78" y="45"/>
                    <a:pt x="77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lose/>
                  <a:moveTo>
                    <a:pt x="24" y="45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3" y="45"/>
                    <a:pt x="22" y="45"/>
                  </a:cubicBezTo>
                  <a:cubicBezTo>
                    <a:pt x="23" y="45"/>
                    <a:pt x="23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lose/>
                  <a:moveTo>
                    <a:pt x="47" y="42"/>
                  </a:moveTo>
                  <a:cubicBezTo>
                    <a:pt x="48" y="43"/>
                    <a:pt x="49" y="44"/>
                    <a:pt x="50" y="45"/>
                  </a:cubicBezTo>
                  <a:cubicBezTo>
                    <a:pt x="49" y="44"/>
                    <a:pt x="48" y="43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66" y="45"/>
                  </a:move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80" y="45"/>
                  </a:cubicBezTo>
                  <a:cubicBezTo>
                    <a:pt x="80" y="45"/>
                    <a:pt x="80" y="45"/>
                    <a:pt x="79" y="45"/>
                  </a:cubicBezTo>
                  <a:cubicBezTo>
                    <a:pt x="79" y="45"/>
                    <a:pt x="80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lose/>
                  <a:moveTo>
                    <a:pt x="66" y="45"/>
                  </a:move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lose/>
                  <a:moveTo>
                    <a:pt x="79" y="45"/>
                  </a:moveTo>
                  <a:cubicBezTo>
                    <a:pt x="79" y="45"/>
                    <a:pt x="78" y="45"/>
                    <a:pt x="78" y="45"/>
                  </a:cubicBezTo>
                  <a:cubicBezTo>
                    <a:pt x="78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lose/>
                  <a:moveTo>
                    <a:pt x="79" y="45"/>
                  </a:move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6"/>
                    <a:pt x="7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8" y="46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lose/>
                  <a:moveTo>
                    <a:pt x="77" y="45"/>
                  </a:move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5"/>
                    <a:pt x="77" y="45"/>
                  </a:cubicBezTo>
                  <a:cubicBezTo>
                    <a:pt x="77" y="45"/>
                    <a:pt x="77" y="45"/>
                    <a:pt x="77" y="45"/>
                  </a:cubicBezTo>
                  <a:close/>
                  <a:moveTo>
                    <a:pt x="61" y="45"/>
                  </a:moveTo>
                  <a:cubicBezTo>
                    <a:pt x="61" y="45"/>
                    <a:pt x="61" y="45"/>
                    <a:pt x="60" y="44"/>
                  </a:cubicBezTo>
                  <a:cubicBezTo>
                    <a:pt x="60" y="45"/>
                    <a:pt x="60" y="46"/>
                    <a:pt x="59" y="47"/>
                  </a:cubicBezTo>
                  <a:cubicBezTo>
                    <a:pt x="60" y="47"/>
                    <a:pt x="60" y="47"/>
                    <a:pt x="61" y="46"/>
                  </a:cubicBezTo>
                  <a:cubicBezTo>
                    <a:pt x="61" y="46"/>
                    <a:pt x="61" y="46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lose/>
                  <a:moveTo>
                    <a:pt x="77" y="45"/>
                  </a:moveTo>
                  <a:cubicBezTo>
                    <a:pt x="77" y="45"/>
                    <a:pt x="77" y="45"/>
                    <a:pt x="77" y="45"/>
                  </a:cubicBezTo>
                  <a:cubicBezTo>
                    <a:pt x="77" y="45"/>
                    <a:pt x="77" y="46"/>
                    <a:pt x="77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5"/>
                    <a:pt x="76" y="45"/>
                  </a:cubicBezTo>
                  <a:cubicBezTo>
                    <a:pt x="76" y="45"/>
                    <a:pt x="77" y="45"/>
                    <a:pt x="77" y="45"/>
                  </a:cubicBezTo>
                  <a:cubicBezTo>
                    <a:pt x="77" y="45"/>
                    <a:pt x="77" y="45"/>
                    <a:pt x="77" y="45"/>
                  </a:cubicBezTo>
                  <a:close/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lose/>
                  <a:moveTo>
                    <a:pt x="76" y="45"/>
                  </a:move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lose/>
                  <a:moveTo>
                    <a:pt x="70" y="46"/>
                  </a:moveTo>
                  <a:cubicBezTo>
                    <a:pt x="70" y="46"/>
                    <a:pt x="70" y="46"/>
                    <a:pt x="69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lose/>
                  <a:moveTo>
                    <a:pt x="73" y="46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lose/>
                  <a:moveTo>
                    <a:pt x="72" y="46"/>
                  </a:moveTo>
                  <a:cubicBezTo>
                    <a:pt x="72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6"/>
                    <a:pt x="72" y="46"/>
                    <a:pt x="72" y="46"/>
                  </a:cubicBezTo>
                  <a:close/>
                  <a:moveTo>
                    <a:pt x="69" y="46"/>
                  </a:moveTo>
                  <a:cubicBezTo>
                    <a:pt x="69" y="46"/>
                    <a:pt x="69" y="46"/>
                    <a:pt x="69" y="46"/>
                  </a:cubicBezTo>
                  <a:cubicBezTo>
                    <a:pt x="69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9" y="46"/>
                    <a:pt x="69" y="46"/>
                    <a:pt x="68" y="47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69" y="46"/>
                    <a:pt x="69" y="46"/>
                    <a:pt x="69" y="46"/>
                  </a:cubicBezTo>
                  <a:close/>
                  <a:moveTo>
                    <a:pt x="70" y="46"/>
                  </a:move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lose/>
                  <a:moveTo>
                    <a:pt x="73" y="46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7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lose/>
                  <a:moveTo>
                    <a:pt x="70" y="46"/>
                  </a:move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lose/>
                  <a:moveTo>
                    <a:pt x="74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3" y="47"/>
                    <a:pt x="73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3" y="47"/>
                  </a:cubicBezTo>
                  <a:cubicBezTo>
                    <a:pt x="74" y="47"/>
                    <a:pt x="74" y="47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lose/>
                  <a:moveTo>
                    <a:pt x="74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7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lose/>
                  <a:moveTo>
                    <a:pt x="71" y="46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2" y="47"/>
                    <a:pt x="72" y="47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lose/>
                  <a:moveTo>
                    <a:pt x="40" y="46"/>
                  </a:moveTo>
                  <a:cubicBezTo>
                    <a:pt x="39" y="46"/>
                    <a:pt x="39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9" y="46"/>
                    <a:pt x="39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lose/>
                  <a:moveTo>
                    <a:pt x="62" y="46"/>
                  </a:move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lose/>
                  <a:moveTo>
                    <a:pt x="75" y="47"/>
                  </a:moveTo>
                  <a:cubicBezTo>
                    <a:pt x="75" y="46"/>
                    <a:pt x="75" y="46"/>
                    <a:pt x="75" y="46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lose/>
                  <a:moveTo>
                    <a:pt x="76" y="47"/>
                  </a:moveTo>
                  <a:cubicBezTo>
                    <a:pt x="76" y="46"/>
                    <a:pt x="76" y="46"/>
                    <a:pt x="76" y="46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7"/>
                    <a:pt x="76" y="47"/>
                    <a:pt x="76" y="47"/>
                  </a:cubicBezTo>
                  <a:close/>
                  <a:moveTo>
                    <a:pt x="75" y="47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8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8"/>
                    <a:pt x="75" y="48"/>
                    <a:pt x="75" y="48"/>
                  </a:cubicBezTo>
                  <a:cubicBezTo>
                    <a:pt x="75" y="48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lose/>
                  <a:moveTo>
                    <a:pt x="3" y="47"/>
                  </a:moveTo>
                  <a:cubicBezTo>
                    <a:pt x="5" y="47"/>
                    <a:pt x="6" y="47"/>
                    <a:pt x="8" y="47"/>
                  </a:cubicBezTo>
                  <a:cubicBezTo>
                    <a:pt x="7" y="47"/>
                    <a:pt x="7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4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lose/>
                  <a:moveTo>
                    <a:pt x="72" y="47"/>
                  </a:move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lose/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lose/>
                  <a:moveTo>
                    <a:pt x="53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lose/>
                  <a:moveTo>
                    <a:pt x="12" y="48"/>
                  </a:moveTo>
                  <a:cubicBezTo>
                    <a:pt x="11" y="46"/>
                    <a:pt x="11" y="45"/>
                    <a:pt x="10" y="44"/>
                  </a:cubicBezTo>
                  <a:cubicBezTo>
                    <a:pt x="11" y="44"/>
                    <a:pt x="12" y="47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lose/>
                  <a:moveTo>
                    <a:pt x="25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lose/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8"/>
                    <a:pt x="66" y="48"/>
                    <a:pt x="66" y="4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lose/>
                  <a:moveTo>
                    <a:pt x="26" y="48"/>
                  </a:move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lose/>
                  <a:moveTo>
                    <a:pt x="69" y="48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lose/>
                  <a:moveTo>
                    <a:pt x="67" y="48"/>
                  </a:moveTo>
                  <a:cubicBezTo>
                    <a:pt x="67" y="48"/>
                    <a:pt x="67" y="48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27" y="48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lose/>
                  <a:moveTo>
                    <a:pt x="65" y="48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lose/>
                  <a:moveTo>
                    <a:pt x="69" y="48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lose/>
                  <a:moveTo>
                    <a:pt x="78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lose/>
                  <a:moveTo>
                    <a:pt x="70" y="48"/>
                  </a:move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lose/>
                  <a:moveTo>
                    <a:pt x="68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9"/>
                    <a:pt x="66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6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8" y="48"/>
                  </a:move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9"/>
                  </a:cubicBezTo>
                  <a:cubicBezTo>
                    <a:pt x="68" y="49"/>
                    <a:pt x="68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4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5" y="48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lose/>
                  <a:moveTo>
                    <a:pt x="64" y="48"/>
                  </a:moveTo>
                  <a:cubicBezTo>
                    <a:pt x="63" y="48"/>
                    <a:pt x="63" y="49"/>
                    <a:pt x="62" y="49"/>
                  </a:cubicBezTo>
                  <a:cubicBezTo>
                    <a:pt x="63" y="49"/>
                    <a:pt x="64" y="49"/>
                    <a:pt x="64" y="50"/>
                  </a:cubicBezTo>
                  <a:cubicBezTo>
                    <a:pt x="64" y="50"/>
                    <a:pt x="64" y="49"/>
                    <a:pt x="65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lose/>
                  <a:moveTo>
                    <a:pt x="26" y="48"/>
                  </a:move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9"/>
                    <a:pt x="26" y="49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lose/>
                  <a:moveTo>
                    <a:pt x="70" y="48"/>
                  </a:moveTo>
                  <a:cubicBezTo>
                    <a:pt x="70" y="48"/>
                    <a:pt x="70" y="48"/>
                    <a:pt x="70" y="48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0" y="49"/>
                    <a:pt x="70" y="49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lose/>
                  <a:moveTo>
                    <a:pt x="24" y="49"/>
                  </a:moveTo>
                  <a:cubicBezTo>
                    <a:pt x="24" y="49"/>
                    <a:pt x="24" y="48"/>
                    <a:pt x="24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lose/>
                  <a:moveTo>
                    <a:pt x="70" y="49"/>
                  </a:move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lose/>
                  <a:moveTo>
                    <a:pt x="26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lose/>
                  <a:moveTo>
                    <a:pt x="62" y="49"/>
                  </a:move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lose/>
                  <a:moveTo>
                    <a:pt x="67" y="49"/>
                  </a:move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lose/>
                  <a:moveTo>
                    <a:pt x="68" y="49"/>
                  </a:move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8" y="49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close/>
                  <a:moveTo>
                    <a:pt x="26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lose/>
                  <a:moveTo>
                    <a:pt x="1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66" y="49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lose/>
                  <a:moveTo>
                    <a:pt x="65" y="49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lose/>
                  <a:moveTo>
                    <a:pt x="11" y="51"/>
                  </a:moveTo>
                  <a:cubicBezTo>
                    <a:pt x="12" y="51"/>
                    <a:pt x="12" y="52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3" y="50"/>
                    <a:pt x="13" y="50"/>
                  </a:cubicBezTo>
                  <a:cubicBezTo>
                    <a:pt x="14" y="50"/>
                    <a:pt x="14" y="49"/>
                    <a:pt x="15" y="50"/>
                  </a:cubicBezTo>
                  <a:cubicBezTo>
                    <a:pt x="12" y="48"/>
                    <a:pt x="13" y="49"/>
                    <a:pt x="10" y="50"/>
                  </a:cubicBezTo>
                  <a:cubicBezTo>
                    <a:pt x="10" y="50"/>
                    <a:pt x="11" y="50"/>
                    <a:pt x="11" y="50"/>
                  </a:cubicBezTo>
                  <a:cubicBezTo>
                    <a:pt x="12" y="50"/>
                    <a:pt x="13" y="50"/>
                    <a:pt x="14" y="49"/>
                  </a:cubicBezTo>
                  <a:cubicBezTo>
                    <a:pt x="13" y="50"/>
                    <a:pt x="12" y="50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lose/>
                  <a:moveTo>
                    <a:pt x="69" y="49"/>
                  </a:move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lose/>
                  <a:moveTo>
                    <a:pt x="69" y="49"/>
                  </a:move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lose/>
                  <a:moveTo>
                    <a:pt x="65" y="49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lose/>
                  <a:moveTo>
                    <a:pt x="10" y="49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lose/>
                  <a:moveTo>
                    <a:pt x="67" y="49"/>
                  </a:move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8" y="49"/>
                    <a:pt x="68" y="5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lose/>
                  <a:moveTo>
                    <a:pt x="66" y="49"/>
                  </a:move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lose/>
                  <a:moveTo>
                    <a:pt x="65" y="49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5" y="50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lose/>
                  <a:moveTo>
                    <a:pt x="58" y="49"/>
                  </a:moveTo>
                  <a:cubicBezTo>
                    <a:pt x="58" y="49"/>
                    <a:pt x="57" y="50"/>
                    <a:pt x="57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9" y="50"/>
                    <a:pt x="59" y="50"/>
                  </a:cubicBezTo>
                  <a:cubicBezTo>
                    <a:pt x="59" y="50"/>
                    <a:pt x="58" y="49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lose/>
                  <a:moveTo>
                    <a:pt x="69" y="49"/>
                  </a:move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8" y="49"/>
                    <a:pt x="68" y="5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lose/>
                  <a:moveTo>
                    <a:pt x="59" y="50"/>
                  </a:moveTo>
                  <a:cubicBezTo>
                    <a:pt x="59" y="50"/>
                    <a:pt x="59" y="49"/>
                    <a:pt x="59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lose/>
                  <a:moveTo>
                    <a:pt x="59" y="50"/>
                  </a:moveTo>
                  <a:cubicBezTo>
                    <a:pt x="59" y="50"/>
                    <a:pt x="59" y="50"/>
                    <a:pt x="59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lose/>
                  <a:moveTo>
                    <a:pt x="17" y="50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31" y="52"/>
                  </a:moveTo>
                  <a:cubicBezTo>
                    <a:pt x="31" y="52"/>
                    <a:pt x="32" y="51"/>
                    <a:pt x="32" y="51"/>
                  </a:cubicBezTo>
                  <a:cubicBezTo>
                    <a:pt x="32" y="51"/>
                    <a:pt x="32" y="51"/>
                    <a:pt x="3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0" y="51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29" y="51"/>
                    <a:pt x="29" y="51"/>
                  </a:cubicBezTo>
                  <a:cubicBezTo>
                    <a:pt x="29" y="51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28" y="50"/>
                    <a:pt x="28" y="50"/>
                    <a:pt x="26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1"/>
                    <a:pt x="26" y="51"/>
                  </a:cubicBezTo>
                  <a:cubicBezTo>
                    <a:pt x="26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8" y="51"/>
                    <a:pt x="28" y="51"/>
                  </a:cubicBezTo>
                  <a:cubicBezTo>
                    <a:pt x="30" y="51"/>
                    <a:pt x="29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lose/>
                  <a:moveTo>
                    <a:pt x="62" y="50"/>
                  </a:moveTo>
                  <a:cubicBezTo>
                    <a:pt x="62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50"/>
                    <a:pt x="62" y="50"/>
                    <a:pt x="62" y="50"/>
                  </a:cubicBezTo>
                  <a:close/>
                  <a:moveTo>
                    <a:pt x="68" y="50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  <a:moveTo>
                    <a:pt x="56" y="50"/>
                  </a:moveTo>
                  <a:cubicBezTo>
                    <a:pt x="56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lose/>
                  <a:moveTo>
                    <a:pt x="49" y="50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lose/>
                  <a:moveTo>
                    <a:pt x="67" y="50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60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lose/>
                  <a:moveTo>
                    <a:pt x="66" y="50"/>
                  </a:move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lose/>
                  <a:moveTo>
                    <a:pt x="56" y="50"/>
                  </a:move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lose/>
                  <a:moveTo>
                    <a:pt x="46" y="50"/>
                  </a:move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lose/>
                  <a:moveTo>
                    <a:pt x="67" y="50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68" y="50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8" y="51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0"/>
                    <a:pt x="18" y="50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46" y="50"/>
                  </a:move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lose/>
                  <a:moveTo>
                    <a:pt x="66" y="50"/>
                  </a:move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lose/>
                  <a:moveTo>
                    <a:pt x="59" y="50"/>
                  </a:move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8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lose/>
                  <a:moveTo>
                    <a:pt x="61" y="50"/>
                  </a:moveTo>
                  <a:cubicBezTo>
                    <a:pt x="61" y="50"/>
                    <a:pt x="62" y="50"/>
                    <a:pt x="62" y="51"/>
                  </a:cubicBezTo>
                  <a:cubicBezTo>
                    <a:pt x="62" y="51"/>
                    <a:pt x="61" y="51"/>
                    <a:pt x="61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0"/>
                    <a:pt x="61" y="50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lose/>
                  <a:moveTo>
                    <a:pt x="67" y="50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15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lose/>
                  <a:moveTo>
                    <a:pt x="68" y="50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  <a:moveTo>
                    <a:pt x="70" y="50"/>
                  </a:move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lose/>
                  <a:moveTo>
                    <a:pt x="66" y="50"/>
                  </a:move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5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7"/>
                    <a:pt x="50" y="46"/>
                  </a:cubicBezTo>
                  <a:cubicBezTo>
                    <a:pt x="49" y="48"/>
                    <a:pt x="48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lose/>
                  <a:moveTo>
                    <a:pt x="68" y="50"/>
                  </a:moveTo>
                  <a:cubicBezTo>
                    <a:pt x="68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  <a:moveTo>
                    <a:pt x="59" y="50"/>
                  </a:move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1"/>
                    <a:pt x="60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51"/>
                    <a:pt x="59" y="51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lose/>
                  <a:moveTo>
                    <a:pt x="67" y="50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67" y="51"/>
                    <a:pt x="67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54" y="50"/>
                  </a:moveTo>
                  <a:cubicBezTo>
                    <a:pt x="54" y="50"/>
                    <a:pt x="55" y="50"/>
                    <a:pt x="55" y="50"/>
                  </a:cubicBezTo>
                  <a:cubicBezTo>
                    <a:pt x="55" y="50"/>
                    <a:pt x="55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1"/>
                    <a:pt x="55" y="51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lose/>
                  <a:moveTo>
                    <a:pt x="67" y="51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lose/>
                  <a:moveTo>
                    <a:pt x="65" y="51"/>
                  </a:move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lose/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lose/>
                  <a:moveTo>
                    <a:pt x="62" y="51"/>
                  </a:moveTo>
                  <a:cubicBezTo>
                    <a:pt x="62" y="51"/>
                    <a:pt x="62" y="50"/>
                    <a:pt x="62" y="50"/>
                  </a:cubicBezTo>
                  <a:cubicBezTo>
                    <a:pt x="62" y="50"/>
                    <a:pt x="62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lose/>
                  <a:moveTo>
                    <a:pt x="32" y="51"/>
                  </a:move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lose/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6" y="51"/>
                    <a:pt x="16" y="52"/>
                  </a:cubicBezTo>
                  <a:cubicBezTo>
                    <a:pt x="16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lose/>
                  <a:moveTo>
                    <a:pt x="64" y="51"/>
                  </a:move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lose/>
                  <a:moveTo>
                    <a:pt x="25" y="51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6" y="51"/>
                    <a:pt x="26" y="51"/>
                  </a:cubicBezTo>
                  <a:cubicBezTo>
                    <a:pt x="26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lose/>
                  <a:moveTo>
                    <a:pt x="55" y="51"/>
                  </a:moveTo>
                  <a:cubicBezTo>
                    <a:pt x="55" y="51"/>
                    <a:pt x="55" y="51"/>
                    <a:pt x="55" y="51"/>
                  </a:cubicBezTo>
                  <a:cubicBezTo>
                    <a:pt x="55" y="51"/>
                    <a:pt x="56" y="51"/>
                    <a:pt x="56" y="51"/>
                  </a:cubicBezTo>
                  <a:cubicBezTo>
                    <a:pt x="56" y="51"/>
                    <a:pt x="55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lose/>
                  <a:moveTo>
                    <a:pt x="66" y="51"/>
                  </a:move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4" y="51"/>
                  </a:move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3" y="52"/>
                    <a:pt x="63" y="52"/>
                  </a:cubicBezTo>
                  <a:cubicBezTo>
                    <a:pt x="64" y="52"/>
                    <a:pt x="64" y="51"/>
                    <a:pt x="64" y="51"/>
                  </a:cubicBezTo>
                  <a:cubicBezTo>
                    <a:pt x="64" y="51"/>
                    <a:pt x="64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2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lose/>
                  <a:moveTo>
                    <a:pt x="60" y="5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0" y="51"/>
                    <a:pt x="60" y="51"/>
                  </a:cubicBezTo>
                  <a:close/>
                  <a:moveTo>
                    <a:pt x="71" y="51"/>
                  </a:moveTo>
                  <a:cubicBezTo>
                    <a:pt x="71" y="51"/>
                    <a:pt x="71" y="51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lose/>
                  <a:moveTo>
                    <a:pt x="64" y="51"/>
                  </a:move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lose/>
                  <a:moveTo>
                    <a:pt x="10" y="51"/>
                  </a:move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51"/>
                    <a:pt x="11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lose/>
                  <a:moveTo>
                    <a:pt x="22" y="51"/>
                  </a:moveTo>
                  <a:cubicBezTo>
                    <a:pt x="21" y="51"/>
                    <a:pt x="21" y="51"/>
                    <a:pt x="21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1"/>
                    <a:pt x="21" y="51"/>
                  </a:cubicBezTo>
                  <a:cubicBezTo>
                    <a:pt x="21" y="51"/>
                    <a:pt x="21" y="52"/>
                    <a:pt x="21" y="52"/>
                  </a:cubicBezTo>
                  <a:cubicBezTo>
                    <a:pt x="21" y="52"/>
                    <a:pt x="21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2"/>
                    <a:pt x="22" y="52"/>
                  </a:cubicBezTo>
                  <a:cubicBezTo>
                    <a:pt x="22" y="52"/>
                    <a:pt x="22" y="52"/>
                    <a:pt x="22" y="53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2" y="52"/>
                  </a:cubicBezTo>
                  <a:cubicBezTo>
                    <a:pt x="22" y="52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lose/>
                  <a:moveTo>
                    <a:pt x="58" y="51"/>
                  </a:moveTo>
                  <a:cubicBezTo>
                    <a:pt x="58" y="51"/>
                    <a:pt x="57" y="51"/>
                    <a:pt x="57" y="51"/>
                  </a:cubicBezTo>
                  <a:cubicBezTo>
                    <a:pt x="57" y="51"/>
                    <a:pt x="57" y="51"/>
                    <a:pt x="58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1"/>
                    <a:pt x="58" y="51"/>
                    <a:pt x="58" y="51"/>
                  </a:cubicBezTo>
                  <a:close/>
                  <a:moveTo>
                    <a:pt x="8" y="51"/>
                  </a:move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7" y="48"/>
                    <a:pt x="6" y="47"/>
                  </a:cubicBezTo>
                  <a:cubicBezTo>
                    <a:pt x="6" y="48"/>
                    <a:pt x="7" y="48"/>
                    <a:pt x="7" y="49"/>
                  </a:cubicBezTo>
                  <a:cubicBezTo>
                    <a:pt x="7" y="48"/>
                    <a:pt x="6" y="47"/>
                    <a:pt x="6" y="47"/>
                  </a:cubicBezTo>
                  <a:cubicBezTo>
                    <a:pt x="6" y="49"/>
                    <a:pt x="7" y="50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lose/>
                  <a:moveTo>
                    <a:pt x="62" y="51"/>
                  </a:moveTo>
                  <a:cubicBezTo>
                    <a:pt x="62" y="51"/>
                    <a:pt x="63" y="51"/>
                    <a:pt x="63" y="51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1"/>
                  </a:cubicBezTo>
                  <a:cubicBezTo>
                    <a:pt x="62" y="53"/>
                    <a:pt x="61" y="53"/>
                    <a:pt x="59" y="53"/>
                  </a:cubicBezTo>
                  <a:cubicBezTo>
                    <a:pt x="59" y="53"/>
                    <a:pt x="60" y="53"/>
                    <a:pt x="60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4"/>
                    <a:pt x="56" y="54"/>
                    <a:pt x="55" y="54"/>
                  </a:cubicBezTo>
                  <a:cubicBezTo>
                    <a:pt x="56" y="53"/>
                    <a:pt x="56" y="53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3"/>
                    <a:pt x="56" y="53"/>
                    <a:pt x="56" y="54"/>
                  </a:cubicBezTo>
                  <a:cubicBezTo>
                    <a:pt x="57" y="54"/>
                    <a:pt x="58" y="53"/>
                    <a:pt x="58" y="52"/>
                  </a:cubicBezTo>
                  <a:cubicBezTo>
                    <a:pt x="58" y="53"/>
                    <a:pt x="59" y="53"/>
                    <a:pt x="59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0" y="52"/>
                    <a:pt x="60" y="52"/>
                    <a:pt x="61" y="52"/>
                  </a:cubicBezTo>
                  <a:cubicBezTo>
                    <a:pt x="61" y="52"/>
                    <a:pt x="61" y="52"/>
                    <a:pt x="60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2"/>
                    <a:pt x="62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lose/>
                  <a:moveTo>
                    <a:pt x="20" y="52"/>
                  </a:move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8" y="52"/>
                    <a:pt x="17" y="52"/>
                  </a:cubicBezTo>
                  <a:cubicBezTo>
                    <a:pt x="17" y="52"/>
                    <a:pt x="17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9" y="52"/>
                    <a:pt x="19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lose/>
                  <a:moveTo>
                    <a:pt x="13" y="52"/>
                  </a:move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3" y="52"/>
                    <a:pt x="13" y="52"/>
                  </a:cubicBezTo>
                  <a:cubicBezTo>
                    <a:pt x="13" y="52"/>
                    <a:pt x="13" y="52"/>
                    <a:pt x="13" y="52"/>
                  </a:cubicBezTo>
                  <a:close/>
                  <a:moveTo>
                    <a:pt x="11" y="52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11" y="51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lose/>
                  <a:moveTo>
                    <a:pt x="20" y="52"/>
                  </a:moveTo>
                  <a:cubicBezTo>
                    <a:pt x="20" y="52"/>
                    <a:pt x="20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1" y="52"/>
                  </a:cubicBezTo>
                  <a:cubicBezTo>
                    <a:pt x="20" y="52"/>
                    <a:pt x="20" y="52"/>
                    <a:pt x="19" y="52"/>
                  </a:cubicBezTo>
                  <a:cubicBezTo>
                    <a:pt x="19" y="52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lose/>
                  <a:moveTo>
                    <a:pt x="55" y="52"/>
                  </a:move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lose/>
                  <a:moveTo>
                    <a:pt x="12" y="52"/>
                  </a:moveTo>
                  <a:cubicBezTo>
                    <a:pt x="12" y="52"/>
                    <a:pt x="12" y="52"/>
                    <a:pt x="12" y="51"/>
                  </a:cubicBezTo>
                  <a:cubicBezTo>
                    <a:pt x="12" y="52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4" y="54"/>
                    <a:pt x="15" y="54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3"/>
                    <a:pt x="14" y="53"/>
                    <a:pt x="14" y="53"/>
                  </a:cubicBezTo>
                  <a:cubicBezTo>
                    <a:pt x="14" y="53"/>
                    <a:pt x="15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3" y="52"/>
                    <a:pt x="14" y="53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lose/>
                  <a:moveTo>
                    <a:pt x="78" y="52"/>
                  </a:moveTo>
                  <a:cubicBezTo>
                    <a:pt x="78" y="52"/>
                    <a:pt x="78" y="52"/>
                    <a:pt x="78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52"/>
                    <a:pt x="78" y="52"/>
                    <a:pt x="78" y="52"/>
                  </a:cubicBezTo>
                  <a:close/>
                  <a:moveTo>
                    <a:pt x="17" y="52"/>
                  </a:move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59" y="52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lose/>
                  <a:moveTo>
                    <a:pt x="26" y="52"/>
                  </a:moveTo>
                  <a:cubicBezTo>
                    <a:pt x="25" y="52"/>
                    <a:pt x="24" y="53"/>
                    <a:pt x="24" y="53"/>
                  </a:cubicBezTo>
                  <a:cubicBezTo>
                    <a:pt x="24" y="53"/>
                    <a:pt x="24" y="53"/>
                    <a:pt x="24" y="54"/>
                  </a:cubicBezTo>
                  <a:cubicBezTo>
                    <a:pt x="25" y="53"/>
                    <a:pt x="25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lose/>
                  <a:moveTo>
                    <a:pt x="59" y="52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lose/>
                  <a:moveTo>
                    <a:pt x="15" y="52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lose/>
                  <a:moveTo>
                    <a:pt x="17" y="52"/>
                  </a:move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57" y="52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lose/>
                  <a:moveTo>
                    <a:pt x="58" y="52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8" y="52"/>
                  </a:cubicBezTo>
                  <a:cubicBezTo>
                    <a:pt x="58" y="52"/>
                    <a:pt x="58" y="52"/>
                    <a:pt x="58" y="52"/>
                  </a:cubicBezTo>
                  <a:close/>
                  <a:moveTo>
                    <a:pt x="55" y="52"/>
                  </a:moveTo>
                  <a:cubicBezTo>
                    <a:pt x="55" y="52"/>
                    <a:pt x="55" y="52"/>
                    <a:pt x="55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5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lose/>
                  <a:moveTo>
                    <a:pt x="57" y="52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2"/>
                    <a:pt x="56" y="52"/>
                    <a:pt x="56" y="53"/>
                  </a:cubicBezTo>
                  <a:cubicBezTo>
                    <a:pt x="57" y="53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lose/>
                  <a:moveTo>
                    <a:pt x="66" y="5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lose/>
                  <a:moveTo>
                    <a:pt x="54" y="52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4" y="52"/>
                    <a:pt x="54" y="53"/>
                    <a:pt x="54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lose/>
                  <a:moveTo>
                    <a:pt x="28" y="52"/>
                  </a:moveTo>
                  <a:cubicBezTo>
                    <a:pt x="28" y="52"/>
                    <a:pt x="27" y="52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8" y="53"/>
                    <a:pt x="28" y="53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lose/>
                  <a:moveTo>
                    <a:pt x="57" y="53"/>
                  </a:moveTo>
                  <a:cubicBezTo>
                    <a:pt x="57" y="53"/>
                    <a:pt x="57" y="52"/>
                    <a:pt x="57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lose/>
                  <a:moveTo>
                    <a:pt x="48" y="53"/>
                  </a:move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lose/>
                  <a:moveTo>
                    <a:pt x="33" y="53"/>
                  </a:moveTo>
                  <a:cubicBezTo>
                    <a:pt x="27" y="52"/>
                    <a:pt x="30" y="54"/>
                    <a:pt x="28" y="54"/>
                  </a:cubicBezTo>
                  <a:cubicBezTo>
                    <a:pt x="28" y="54"/>
                    <a:pt x="29" y="54"/>
                    <a:pt x="29" y="55"/>
                  </a:cubicBezTo>
                  <a:cubicBezTo>
                    <a:pt x="30" y="54"/>
                    <a:pt x="30" y="54"/>
                    <a:pt x="31" y="53"/>
                  </a:cubicBezTo>
                  <a:cubicBezTo>
                    <a:pt x="30" y="54"/>
                    <a:pt x="30" y="54"/>
                    <a:pt x="29" y="55"/>
                  </a:cubicBezTo>
                  <a:cubicBezTo>
                    <a:pt x="29" y="55"/>
                    <a:pt x="31" y="55"/>
                    <a:pt x="31" y="55"/>
                  </a:cubicBezTo>
                  <a:cubicBezTo>
                    <a:pt x="31" y="55"/>
                    <a:pt x="32" y="55"/>
                    <a:pt x="32" y="54"/>
                  </a:cubicBezTo>
                  <a:cubicBezTo>
                    <a:pt x="32" y="54"/>
                    <a:pt x="31" y="54"/>
                    <a:pt x="31" y="53"/>
                  </a:cubicBezTo>
                  <a:cubicBezTo>
                    <a:pt x="31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lose/>
                  <a:moveTo>
                    <a:pt x="19" y="53"/>
                  </a:moveTo>
                  <a:cubicBezTo>
                    <a:pt x="20" y="52"/>
                    <a:pt x="20" y="52"/>
                    <a:pt x="21" y="52"/>
                  </a:cubicBezTo>
                  <a:cubicBezTo>
                    <a:pt x="21" y="52"/>
                    <a:pt x="21" y="53"/>
                    <a:pt x="22" y="53"/>
                  </a:cubicBezTo>
                  <a:cubicBezTo>
                    <a:pt x="21" y="53"/>
                    <a:pt x="21" y="53"/>
                    <a:pt x="21" y="54"/>
                  </a:cubicBezTo>
                  <a:cubicBezTo>
                    <a:pt x="21" y="54"/>
                    <a:pt x="21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1" y="54"/>
                    <a:pt x="21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2" y="54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1" y="55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lose/>
                  <a:moveTo>
                    <a:pt x="34" y="53"/>
                  </a:move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4" y="53"/>
                    <a:pt x="34" y="53"/>
                  </a:cubicBezTo>
                  <a:cubicBezTo>
                    <a:pt x="34" y="53"/>
                    <a:pt x="34" y="53"/>
                    <a:pt x="33" y="53"/>
                  </a:cubicBezTo>
                  <a:cubicBezTo>
                    <a:pt x="33" y="54"/>
                    <a:pt x="33" y="54"/>
                    <a:pt x="34" y="54"/>
                  </a:cubicBezTo>
                  <a:cubicBezTo>
                    <a:pt x="34" y="54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lose/>
                  <a:moveTo>
                    <a:pt x="34" y="53"/>
                  </a:move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lose/>
                  <a:moveTo>
                    <a:pt x="49" y="53"/>
                  </a:moveTo>
                  <a:cubicBezTo>
                    <a:pt x="49" y="53"/>
                    <a:pt x="49" y="53"/>
                    <a:pt x="49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lose/>
                  <a:moveTo>
                    <a:pt x="16" y="53"/>
                  </a:move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lose/>
                  <a:moveTo>
                    <a:pt x="18" y="53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lose/>
                  <a:moveTo>
                    <a:pt x="23" y="53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lose/>
                  <a:moveTo>
                    <a:pt x="16" y="53"/>
                  </a:move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7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lose/>
                  <a:moveTo>
                    <a:pt x="31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29" y="56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6" y="53"/>
                    <a:pt x="26" y="54"/>
                    <a:pt x="25" y="54"/>
                  </a:cubicBezTo>
                  <a:cubicBezTo>
                    <a:pt x="28" y="55"/>
                    <a:pt x="26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lose/>
                  <a:moveTo>
                    <a:pt x="22" y="53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3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lose/>
                  <a:moveTo>
                    <a:pt x="36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lose/>
                  <a:moveTo>
                    <a:pt x="38" y="53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7" y="54"/>
                    <a:pt x="37" y="54"/>
                  </a:cubicBezTo>
                  <a:cubicBezTo>
                    <a:pt x="38" y="54"/>
                    <a:pt x="38" y="54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5"/>
                    <a:pt x="38" y="55"/>
                    <a:pt x="38" y="54"/>
                  </a:cubicBezTo>
                  <a:cubicBezTo>
                    <a:pt x="38" y="54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7" y="54"/>
                    <a:pt x="36" y="54"/>
                  </a:cubicBezTo>
                  <a:cubicBezTo>
                    <a:pt x="37" y="54"/>
                    <a:pt x="37" y="54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16" y="53"/>
                  </a:moveTo>
                  <a:cubicBezTo>
                    <a:pt x="16" y="53"/>
                    <a:pt x="16" y="53"/>
                    <a:pt x="17" y="5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3"/>
                  </a:cubicBezTo>
                  <a:cubicBezTo>
                    <a:pt x="17" y="54"/>
                    <a:pt x="17" y="54"/>
                    <a:pt x="18" y="55"/>
                  </a:cubicBezTo>
                  <a:cubicBezTo>
                    <a:pt x="18" y="54"/>
                    <a:pt x="18" y="54"/>
                    <a:pt x="17" y="54"/>
                  </a:cubicBezTo>
                  <a:cubicBezTo>
                    <a:pt x="17" y="54"/>
                    <a:pt x="17" y="54"/>
                    <a:pt x="18" y="54"/>
                  </a:cubicBezTo>
                  <a:cubicBezTo>
                    <a:pt x="18" y="54"/>
                    <a:pt x="19" y="55"/>
                    <a:pt x="19" y="55"/>
                  </a:cubicBezTo>
                  <a:cubicBezTo>
                    <a:pt x="18" y="55"/>
                    <a:pt x="16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lose/>
                  <a:moveTo>
                    <a:pt x="65" y="53"/>
                  </a:moveTo>
                  <a:cubicBezTo>
                    <a:pt x="65" y="53"/>
                    <a:pt x="65" y="53"/>
                    <a:pt x="66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54"/>
                    <a:pt x="64" y="54"/>
                    <a:pt x="64" y="54"/>
                  </a:cubicBezTo>
                  <a:cubicBezTo>
                    <a:pt x="64" y="54"/>
                    <a:pt x="64" y="54"/>
                    <a:pt x="65" y="53"/>
                  </a:cubicBezTo>
                  <a:cubicBezTo>
                    <a:pt x="65" y="53"/>
                    <a:pt x="65" y="53"/>
                    <a:pt x="65" y="53"/>
                  </a:cubicBezTo>
                  <a:close/>
                  <a:moveTo>
                    <a:pt x="23" y="53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lose/>
                  <a:moveTo>
                    <a:pt x="18" y="53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lose/>
                  <a:moveTo>
                    <a:pt x="47" y="53"/>
                  </a:moveTo>
                  <a:cubicBezTo>
                    <a:pt x="48" y="53"/>
                    <a:pt x="48" y="53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7" y="54"/>
                    <a:pt x="47" y="54"/>
                  </a:cubicBezTo>
                  <a:cubicBezTo>
                    <a:pt x="47" y="54"/>
                    <a:pt x="47" y="54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lose/>
                  <a:moveTo>
                    <a:pt x="36" y="54"/>
                  </a:moveTo>
                  <a:cubicBezTo>
                    <a:pt x="36" y="54"/>
                    <a:pt x="35" y="53"/>
                    <a:pt x="35" y="53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lose/>
                  <a:moveTo>
                    <a:pt x="36" y="54"/>
                  </a:moveTo>
                  <a:cubicBezTo>
                    <a:pt x="36" y="54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lose/>
                  <a:moveTo>
                    <a:pt x="62" y="54"/>
                  </a:moveTo>
                  <a:cubicBezTo>
                    <a:pt x="63" y="54"/>
                    <a:pt x="63" y="54"/>
                    <a:pt x="63" y="53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lose/>
                  <a:moveTo>
                    <a:pt x="48" y="54"/>
                  </a:move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lose/>
                  <a:moveTo>
                    <a:pt x="33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2" y="54"/>
                  </a:cubicBezTo>
                  <a:cubicBezTo>
                    <a:pt x="33" y="55"/>
                    <a:pt x="34" y="56"/>
                    <a:pt x="34" y="56"/>
                  </a:cubicBezTo>
                  <a:cubicBezTo>
                    <a:pt x="32" y="55"/>
                    <a:pt x="33" y="54"/>
                    <a:pt x="31" y="55"/>
                  </a:cubicBezTo>
                  <a:cubicBezTo>
                    <a:pt x="32" y="56"/>
                    <a:pt x="35" y="58"/>
                    <a:pt x="37" y="57"/>
                  </a:cubicBezTo>
                  <a:cubicBezTo>
                    <a:pt x="36" y="57"/>
                    <a:pt x="36" y="56"/>
                    <a:pt x="36" y="56"/>
                  </a:cubicBezTo>
                  <a:cubicBezTo>
                    <a:pt x="36" y="56"/>
                    <a:pt x="36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6" y="56"/>
                    <a:pt x="36" y="56"/>
                  </a:cubicBezTo>
                  <a:cubicBezTo>
                    <a:pt x="36" y="56"/>
                    <a:pt x="36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5" y="55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6"/>
                    <a:pt x="36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lose/>
                  <a:moveTo>
                    <a:pt x="35" y="54"/>
                  </a:move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lose/>
                  <a:moveTo>
                    <a:pt x="35" y="54"/>
                  </a:move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lose/>
                  <a:moveTo>
                    <a:pt x="22" y="54"/>
                  </a:moveTo>
                  <a:cubicBezTo>
                    <a:pt x="23" y="54"/>
                    <a:pt x="23" y="54"/>
                    <a:pt x="23" y="54"/>
                  </a:cubicBezTo>
                  <a:cubicBezTo>
                    <a:pt x="24" y="56"/>
                    <a:pt x="24" y="55"/>
                    <a:pt x="25" y="56"/>
                  </a:cubicBezTo>
                  <a:cubicBezTo>
                    <a:pt x="23" y="55"/>
                    <a:pt x="23" y="55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lose/>
                  <a:moveTo>
                    <a:pt x="9" y="54"/>
                  </a:moveTo>
                  <a:cubicBezTo>
                    <a:pt x="9" y="54"/>
                    <a:pt x="10" y="53"/>
                    <a:pt x="11" y="53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9" y="55"/>
                    <a:pt x="9" y="55"/>
                    <a:pt x="6" y="56"/>
                  </a:cubicBezTo>
                  <a:cubicBezTo>
                    <a:pt x="7" y="55"/>
                    <a:pt x="7" y="55"/>
                    <a:pt x="8" y="55"/>
                  </a:cubicBezTo>
                  <a:cubicBezTo>
                    <a:pt x="7" y="55"/>
                    <a:pt x="6" y="55"/>
                    <a:pt x="6" y="55"/>
                  </a:cubicBezTo>
                  <a:cubicBezTo>
                    <a:pt x="6" y="55"/>
                    <a:pt x="7" y="55"/>
                    <a:pt x="7" y="55"/>
                  </a:cubicBezTo>
                  <a:cubicBezTo>
                    <a:pt x="6" y="55"/>
                    <a:pt x="6" y="55"/>
                    <a:pt x="5" y="55"/>
                  </a:cubicBezTo>
                  <a:cubicBezTo>
                    <a:pt x="7" y="54"/>
                    <a:pt x="8" y="54"/>
                    <a:pt x="10" y="53"/>
                  </a:cubicBezTo>
                  <a:cubicBezTo>
                    <a:pt x="10" y="53"/>
                    <a:pt x="9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lose/>
                  <a:moveTo>
                    <a:pt x="64" y="54"/>
                  </a:move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lose/>
                  <a:moveTo>
                    <a:pt x="51" y="54"/>
                  </a:move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lose/>
                  <a:moveTo>
                    <a:pt x="53" y="54"/>
                  </a:move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2" y="55"/>
                  </a:cubicBezTo>
                  <a:cubicBezTo>
                    <a:pt x="52" y="55"/>
                    <a:pt x="52" y="55"/>
                    <a:pt x="51" y="55"/>
                  </a:cubicBezTo>
                  <a:cubicBezTo>
                    <a:pt x="52" y="55"/>
                    <a:pt x="52" y="55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48" y="54"/>
                  </a:move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5"/>
                    <a:pt x="47" y="55"/>
                  </a:cubicBezTo>
                  <a:cubicBezTo>
                    <a:pt x="47" y="55"/>
                    <a:pt x="47" y="55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lose/>
                  <a:moveTo>
                    <a:pt x="36" y="54"/>
                  </a:moveTo>
                  <a:cubicBezTo>
                    <a:pt x="36" y="54"/>
                    <a:pt x="36" y="54"/>
                    <a:pt x="36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6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lose/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lose/>
                  <a:moveTo>
                    <a:pt x="51" y="54"/>
                  </a:moveTo>
                  <a:cubicBezTo>
                    <a:pt x="51" y="54"/>
                    <a:pt x="51" y="54"/>
                    <a:pt x="51" y="54"/>
                  </a:cubicBezTo>
                  <a:cubicBezTo>
                    <a:pt x="50" y="54"/>
                    <a:pt x="50" y="54"/>
                    <a:pt x="50" y="55"/>
                  </a:cubicBezTo>
                  <a:cubicBezTo>
                    <a:pt x="50" y="55"/>
                    <a:pt x="51" y="55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lose/>
                  <a:moveTo>
                    <a:pt x="61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61" y="54"/>
                    <a:pt x="61" y="54"/>
                    <a:pt x="60" y="55"/>
                  </a:cubicBezTo>
                  <a:cubicBezTo>
                    <a:pt x="61" y="55"/>
                    <a:pt x="61" y="55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lose/>
                  <a:moveTo>
                    <a:pt x="35" y="54"/>
                  </a:moveTo>
                  <a:cubicBezTo>
                    <a:pt x="35" y="54"/>
                    <a:pt x="36" y="54"/>
                    <a:pt x="36" y="54"/>
                  </a:cubicBezTo>
                  <a:cubicBezTo>
                    <a:pt x="36" y="55"/>
                    <a:pt x="37" y="55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7" y="56"/>
                    <a:pt x="37" y="56"/>
                  </a:cubicBezTo>
                  <a:cubicBezTo>
                    <a:pt x="36" y="56"/>
                    <a:pt x="36" y="55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lose/>
                  <a:moveTo>
                    <a:pt x="65" y="54"/>
                  </a:moveTo>
                  <a:cubicBezTo>
                    <a:pt x="65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5"/>
                    <a:pt x="65" y="55"/>
                    <a:pt x="65" y="54"/>
                  </a:cubicBezTo>
                  <a:cubicBezTo>
                    <a:pt x="65" y="54"/>
                    <a:pt x="65" y="54"/>
                    <a:pt x="65" y="54"/>
                  </a:cubicBezTo>
                  <a:close/>
                  <a:moveTo>
                    <a:pt x="48" y="54"/>
                  </a:moveTo>
                  <a:cubicBezTo>
                    <a:pt x="48" y="54"/>
                    <a:pt x="49" y="54"/>
                    <a:pt x="49" y="55"/>
                  </a:cubicBezTo>
                  <a:cubicBezTo>
                    <a:pt x="49" y="55"/>
                    <a:pt x="49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lose/>
                  <a:moveTo>
                    <a:pt x="62" y="55"/>
                  </a:moveTo>
                  <a:cubicBezTo>
                    <a:pt x="62" y="55"/>
                    <a:pt x="62" y="55"/>
                    <a:pt x="62" y="5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62" y="55"/>
                    <a:pt x="62" y="55"/>
                  </a:cubicBezTo>
                  <a:close/>
                  <a:moveTo>
                    <a:pt x="49" y="55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lose/>
                  <a:moveTo>
                    <a:pt x="50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lose/>
                  <a:moveTo>
                    <a:pt x="48" y="55"/>
                  </a:moveTo>
                  <a:cubicBezTo>
                    <a:pt x="48" y="55"/>
                    <a:pt x="48" y="54"/>
                    <a:pt x="48" y="54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lose/>
                  <a:moveTo>
                    <a:pt x="20" y="55"/>
                  </a:move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0" y="55"/>
                    <a:pt x="21" y="55"/>
                    <a:pt x="22" y="55"/>
                  </a:cubicBezTo>
                  <a:cubicBezTo>
                    <a:pt x="22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lose/>
                  <a:moveTo>
                    <a:pt x="64" y="55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lose/>
                  <a:moveTo>
                    <a:pt x="57" y="55"/>
                  </a:moveTo>
                  <a:cubicBezTo>
                    <a:pt x="57" y="55"/>
                    <a:pt x="58" y="55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lose/>
                  <a:moveTo>
                    <a:pt x="47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49" y="55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lose/>
                  <a:moveTo>
                    <a:pt x="16" y="55"/>
                  </a:moveTo>
                  <a:cubicBezTo>
                    <a:pt x="16" y="55"/>
                    <a:pt x="16" y="55"/>
                    <a:pt x="15" y="55"/>
                  </a:cubicBezTo>
                  <a:cubicBezTo>
                    <a:pt x="15" y="55"/>
                    <a:pt x="14" y="56"/>
                    <a:pt x="13" y="56"/>
                  </a:cubicBezTo>
                  <a:cubicBezTo>
                    <a:pt x="15" y="55"/>
                    <a:pt x="15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lose/>
                  <a:moveTo>
                    <a:pt x="56" y="55"/>
                  </a:moveTo>
                  <a:cubicBezTo>
                    <a:pt x="57" y="55"/>
                    <a:pt x="57" y="55"/>
                    <a:pt x="57" y="56"/>
                  </a:cubicBezTo>
                  <a:cubicBezTo>
                    <a:pt x="57" y="56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lose/>
                  <a:moveTo>
                    <a:pt x="56" y="55"/>
                  </a:moveTo>
                  <a:cubicBezTo>
                    <a:pt x="55" y="55"/>
                    <a:pt x="55" y="56"/>
                    <a:pt x="55" y="56"/>
                  </a:cubicBezTo>
                  <a:cubicBezTo>
                    <a:pt x="55" y="56"/>
                    <a:pt x="56" y="56"/>
                    <a:pt x="56" y="56"/>
                  </a:cubicBezTo>
                  <a:cubicBezTo>
                    <a:pt x="56" y="56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lose/>
                  <a:moveTo>
                    <a:pt x="38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6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38" y="55"/>
                  </a:moveTo>
                  <a:cubicBezTo>
                    <a:pt x="38" y="55"/>
                    <a:pt x="38" y="55"/>
                    <a:pt x="39" y="55"/>
                  </a:cubicBezTo>
                  <a:cubicBezTo>
                    <a:pt x="39" y="55"/>
                    <a:pt x="39" y="56"/>
                    <a:pt x="39" y="56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48" y="56"/>
                  </a:move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6"/>
                    <a:pt x="48" y="56"/>
                  </a:cubicBezTo>
                  <a:cubicBezTo>
                    <a:pt x="48" y="56"/>
                    <a:pt x="48" y="55"/>
                    <a:pt x="48" y="55"/>
                  </a:cubicBezTo>
                  <a:cubicBezTo>
                    <a:pt x="48" y="55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lose/>
                  <a:moveTo>
                    <a:pt x="38" y="56"/>
                  </a:move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6"/>
                    <a:pt x="39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lose/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66" y="56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6" y="56"/>
                    <a:pt x="65" y="56"/>
                    <a:pt x="65" y="56"/>
                  </a:cubicBezTo>
                  <a:cubicBezTo>
                    <a:pt x="65" y="56"/>
                    <a:pt x="66" y="56"/>
                    <a:pt x="67" y="56"/>
                  </a:cubicBezTo>
                  <a:cubicBezTo>
                    <a:pt x="67" y="56"/>
                    <a:pt x="66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lose/>
                  <a:moveTo>
                    <a:pt x="24" y="56"/>
                  </a:moveTo>
                  <a:cubicBezTo>
                    <a:pt x="23" y="56"/>
                    <a:pt x="23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2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7"/>
                    <a:pt x="22" y="57"/>
                    <a:pt x="22" y="57"/>
                  </a:cubicBezTo>
                  <a:cubicBezTo>
                    <a:pt x="22" y="57"/>
                    <a:pt x="23" y="57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24" y="56"/>
                  </a:moveTo>
                  <a:cubicBezTo>
                    <a:pt x="24" y="56"/>
                    <a:pt x="24" y="56"/>
                    <a:pt x="24" y="56"/>
                  </a:cubicBezTo>
                  <a:cubicBezTo>
                    <a:pt x="24" y="57"/>
                    <a:pt x="24" y="57"/>
                    <a:pt x="23" y="57"/>
                  </a:cubicBezTo>
                  <a:cubicBezTo>
                    <a:pt x="24" y="57"/>
                    <a:pt x="24" y="57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1" y="56"/>
                  </a:moveTo>
                  <a:cubicBezTo>
                    <a:pt x="31" y="56"/>
                    <a:pt x="30" y="56"/>
                    <a:pt x="30" y="56"/>
                  </a:cubicBezTo>
                  <a:cubicBezTo>
                    <a:pt x="31" y="56"/>
                    <a:pt x="31" y="56"/>
                    <a:pt x="32" y="57"/>
                  </a:cubicBezTo>
                  <a:cubicBezTo>
                    <a:pt x="32" y="57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lose/>
                  <a:moveTo>
                    <a:pt x="27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lose/>
                  <a:moveTo>
                    <a:pt x="23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2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lose/>
                  <a:moveTo>
                    <a:pt x="59" y="57"/>
                  </a:moveTo>
                  <a:cubicBezTo>
                    <a:pt x="59" y="57"/>
                    <a:pt x="59" y="57"/>
                    <a:pt x="60" y="57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57"/>
                    <a:pt x="59" y="57"/>
                    <a:pt x="59" y="57"/>
                  </a:cubicBezTo>
                  <a:close/>
                  <a:moveTo>
                    <a:pt x="57" y="58"/>
                  </a:moveTo>
                  <a:cubicBezTo>
                    <a:pt x="58" y="57"/>
                    <a:pt x="59" y="57"/>
                    <a:pt x="60" y="58"/>
                  </a:cubicBezTo>
                  <a:cubicBezTo>
                    <a:pt x="59" y="58"/>
                    <a:pt x="59" y="58"/>
                    <a:pt x="58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8" y="58"/>
                    <a:pt x="57" y="58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lose/>
                  <a:moveTo>
                    <a:pt x="35" y="58"/>
                  </a:move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4" y="58"/>
                  </a:cubicBezTo>
                  <a:cubicBezTo>
                    <a:pt x="34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lose/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24" y="58"/>
                  </a:move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3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lose/>
                  <a:moveTo>
                    <a:pt x="51" y="58"/>
                  </a:moveTo>
                  <a:cubicBezTo>
                    <a:pt x="52" y="58"/>
                    <a:pt x="52" y="59"/>
                    <a:pt x="53" y="60"/>
                  </a:cubicBezTo>
                  <a:cubicBezTo>
                    <a:pt x="52" y="59"/>
                    <a:pt x="51" y="59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lose/>
                  <a:moveTo>
                    <a:pt x="57" y="59"/>
                  </a:move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8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lose/>
                  <a:moveTo>
                    <a:pt x="51" y="59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lose/>
                  <a:moveTo>
                    <a:pt x="23" y="59"/>
                  </a:move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lose/>
                  <a:moveTo>
                    <a:pt x="48" y="59"/>
                  </a:move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lose/>
                  <a:moveTo>
                    <a:pt x="48" y="59"/>
                  </a:move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lose/>
                  <a:moveTo>
                    <a:pt x="58" y="59"/>
                  </a:move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lose/>
                  <a:moveTo>
                    <a:pt x="49" y="60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237">
              <a:extLst>
                <a:ext uri="{FF2B5EF4-FFF2-40B4-BE49-F238E27FC236}">
                  <a16:creationId xmlns:a16="http://schemas.microsoft.com/office/drawing/2014/main" id="{0B210B65-4132-8896-E08F-B5711C392D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034" y="2340875"/>
              <a:ext cx="71234" cy="84002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8" y="49"/>
                </a:cxn>
                <a:cxn ang="0">
                  <a:pos x="8" y="45"/>
                </a:cxn>
                <a:cxn ang="0">
                  <a:pos x="3" y="42"/>
                </a:cxn>
                <a:cxn ang="0">
                  <a:pos x="5" y="40"/>
                </a:cxn>
                <a:cxn ang="0">
                  <a:pos x="9" y="39"/>
                </a:cxn>
                <a:cxn ang="0">
                  <a:pos x="2" y="36"/>
                </a:cxn>
                <a:cxn ang="0">
                  <a:pos x="7" y="35"/>
                </a:cxn>
                <a:cxn ang="0">
                  <a:pos x="14" y="36"/>
                </a:cxn>
                <a:cxn ang="0">
                  <a:pos x="9" y="34"/>
                </a:cxn>
                <a:cxn ang="0">
                  <a:pos x="4" y="31"/>
                </a:cxn>
                <a:cxn ang="0">
                  <a:pos x="2" y="28"/>
                </a:cxn>
                <a:cxn ang="0">
                  <a:pos x="8" y="27"/>
                </a:cxn>
                <a:cxn ang="0">
                  <a:pos x="5" y="22"/>
                </a:cxn>
                <a:cxn ang="0">
                  <a:pos x="9" y="19"/>
                </a:cxn>
                <a:cxn ang="0">
                  <a:pos x="11" y="17"/>
                </a:cxn>
                <a:cxn ang="0">
                  <a:pos x="13" y="17"/>
                </a:cxn>
                <a:cxn ang="0">
                  <a:pos x="11" y="13"/>
                </a:cxn>
                <a:cxn ang="0">
                  <a:pos x="15" y="10"/>
                </a:cxn>
                <a:cxn ang="0">
                  <a:pos x="18" y="9"/>
                </a:cxn>
                <a:cxn ang="0">
                  <a:pos x="19" y="4"/>
                </a:cxn>
                <a:cxn ang="0">
                  <a:pos x="25" y="1"/>
                </a:cxn>
                <a:cxn ang="0">
                  <a:pos x="25" y="6"/>
                </a:cxn>
                <a:cxn ang="0">
                  <a:pos x="30" y="6"/>
                </a:cxn>
                <a:cxn ang="0">
                  <a:pos x="28" y="11"/>
                </a:cxn>
                <a:cxn ang="0">
                  <a:pos x="34" y="10"/>
                </a:cxn>
                <a:cxn ang="0">
                  <a:pos x="35" y="14"/>
                </a:cxn>
                <a:cxn ang="0">
                  <a:pos x="34" y="17"/>
                </a:cxn>
                <a:cxn ang="0">
                  <a:pos x="39" y="19"/>
                </a:cxn>
                <a:cxn ang="0">
                  <a:pos x="40" y="24"/>
                </a:cxn>
                <a:cxn ang="0">
                  <a:pos x="42" y="28"/>
                </a:cxn>
                <a:cxn ang="0">
                  <a:pos x="44" y="33"/>
                </a:cxn>
                <a:cxn ang="0">
                  <a:pos x="43" y="40"/>
                </a:cxn>
                <a:cxn ang="0">
                  <a:pos x="41" y="44"/>
                </a:cxn>
                <a:cxn ang="0">
                  <a:pos x="39" y="49"/>
                </a:cxn>
                <a:cxn ang="0">
                  <a:pos x="32" y="51"/>
                </a:cxn>
                <a:cxn ang="0">
                  <a:pos x="27" y="52"/>
                </a:cxn>
                <a:cxn ang="0">
                  <a:pos x="33" y="10"/>
                </a:cxn>
                <a:cxn ang="0">
                  <a:pos x="14" y="11"/>
                </a:cxn>
                <a:cxn ang="0">
                  <a:pos x="32" y="13"/>
                </a:cxn>
                <a:cxn ang="0">
                  <a:pos x="12" y="13"/>
                </a:cxn>
                <a:cxn ang="0">
                  <a:pos x="28" y="18"/>
                </a:cxn>
                <a:cxn ang="0">
                  <a:pos x="29" y="17"/>
                </a:cxn>
                <a:cxn ang="0">
                  <a:pos x="35" y="19"/>
                </a:cxn>
                <a:cxn ang="0">
                  <a:pos x="38" y="21"/>
                </a:cxn>
                <a:cxn ang="0">
                  <a:pos x="38" y="21"/>
                </a:cxn>
                <a:cxn ang="0">
                  <a:pos x="36" y="28"/>
                </a:cxn>
                <a:cxn ang="0">
                  <a:pos x="28" y="30"/>
                </a:cxn>
                <a:cxn ang="0">
                  <a:pos x="25" y="30"/>
                </a:cxn>
                <a:cxn ang="0">
                  <a:pos x="31" y="29"/>
                </a:cxn>
                <a:cxn ang="0">
                  <a:pos x="38" y="27"/>
                </a:cxn>
                <a:cxn ang="0">
                  <a:pos x="9" y="30"/>
                </a:cxn>
                <a:cxn ang="0">
                  <a:pos x="11" y="31"/>
                </a:cxn>
                <a:cxn ang="0">
                  <a:pos x="12" y="31"/>
                </a:cxn>
                <a:cxn ang="0">
                  <a:pos x="5" y="31"/>
                </a:cxn>
                <a:cxn ang="0">
                  <a:pos x="14" y="36"/>
                </a:cxn>
                <a:cxn ang="0">
                  <a:pos x="15" y="37"/>
                </a:cxn>
                <a:cxn ang="0">
                  <a:pos x="10" y="40"/>
                </a:cxn>
                <a:cxn ang="0">
                  <a:pos x="6" y="41"/>
                </a:cxn>
                <a:cxn ang="0">
                  <a:pos x="4" y="42"/>
                </a:cxn>
                <a:cxn ang="0">
                  <a:pos x="7" y="43"/>
                </a:cxn>
                <a:cxn ang="0">
                  <a:pos x="10" y="47"/>
                </a:cxn>
                <a:cxn ang="0">
                  <a:pos x="9" y="46"/>
                </a:cxn>
              </a:cxnLst>
              <a:rect l="0" t="0" r="r" b="b"/>
              <a:pathLst>
                <a:path w="45" h="53">
                  <a:moveTo>
                    <a:pt x="25" y="53"/>
                  </a:moveTo>
                  <a:cubicBezTo>
                    <a:pt x="24" y="53"/>
                    <a:pt x="23" y="53"/>
                    <a:pt x="21" y="53"/>
                  </a:cubicBezTo>
                  <a:cubicBezTo>
                    <a:pt x="22" y="52"/>
                    <a:pt x="22" y="53"/>
                    <a:pt x="22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1"/>
                  </a:cubicBezTo>
                  <a:cubicBezTo>
                    <a:pt x="20" y="52"/>
                    <a:pt x="20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1"/>
                    <a:pt x="20" y="51"/>
                  </a:cubicBezTo>
                  <a:cubicBezTo>
                    <a:pt x="19" y="51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7" y="52"/>
                    <a:pt x="17" y="53"/>
                  </a:cubicBezTo>
                  <a:cubicBezTo>
                    <a:pt x="17" y="52"/>
                    <a:pt x="17" y="52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2"/>
                  </a:cubicBezTo>
                  <a:cubicBezTo>
                    <a:pt x="16" y="52"/>
                    <a:pt x="16" y="52"/>
                    <a:pt x="16" y="53"/>
                  </a:cubicBezTo>
                  <a:cubicBezTo>
                    <a:pt x="16" y="52"/>
                    <a:pt x="16" y="52"/>
                    <a:pt x="16" y="51"/>
                  </a:cubicBezTo>
                  <a:cubicBezTo>
                    <a:pt x="16" y="51"/>
                    <a:pt x="16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5" y="53"/>
                  </a:cubicBezTo>
                  <a:cubicBezTo>
                    <a:pt x="16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4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4" y="51"/>
                  </a:cubicBezTo>
                  <a:cubicBezTo>
                    <a:pt x="14" y="51"/>
                    <a:pt x="15" y="51"/>
                    <a:pt x="15" y="51"/>
                  </a:cubicBezTo>
                  <a:cubicBezTo>
                    <a:pt x="15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4" y="50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1"/>
                    <a:pt x="12" y="51"/>
                  </a:cubicBezTo>
                  <a:cubicBezTo>
                    <a:pt x="12" y="51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1" y="50"/>
                    <a:pt x="11" y="51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10" y="51"/>
                    <a:pt x="11" y="50"/>
                    <a:pt x="11" y="50"/>
                  </a:cubicBezTo>
                  <a:cubicBezTo>
                    <a:pt x="11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49"/>
                    <a:pt x="11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49"/>
                    <a:pt x="10" y="49"/>
                  </a:cubicBezTo>
                  <a:cubicBezTo>
                    <a:pt x="9" y="49"/>
                    <a:pt x="9" y="50"/>
                    <a:pt x="8" y="50"/>
                  </a:cubicBezTo>
                  <a:cubicBezTo>
                    <a:pt x="8" y="50"/>
                    <a:pt x="9" y="49"/>
                    <a:pt x="9" y="49"/>
                  </a:cubicBezTo>
                  <a:cubicBezTo>
                    <a:pt x="9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6" y="49"/>
                  </a:cubicBezTo>
                  <a:cubicBezTo>
                    <a:pt x="7" y="49"/>
                    <a:pt x="7" y="49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6" y="48"/>
                    <a:pt x="6" y="48"/>
                  </a:cubicBezTo>
                  <a:cubicBezTo>
                    <a:pt x="6" y="48"/>
                    <a:pt x="7" y="48"/>
                    <a:pt x="7" y="48"/>
                  </a:cubicBezTo>
                  <a:cubicBezTo>
                    <a:pt x="6" y="47"/>
                    <a:pt x="6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7"/>
                    <a:pt x="6" y="47"/>
                  </a:cubicBezTo>
                  <a:cubicBezTo>
                    <a:pt x="6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6" y="47"/>
                  </a:cubicBezTo>
                  <a:cubicBezTo>
                    <a:pt x="5" y="47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4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6" y="46"/>
                    <a:pt x="6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8" y="45"/>
                    <a:pt x="8" y="45"/>
                    <a:pt x="7" y="45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8" y="45"/>
                    <a:pt x="8" y="45"/>
                  </a:cubicBezTo>
                  <a:cubicBezTo>
                    <a:pt x="7" y="45"/>
                    <a:pt x="7" y="45"/>
                    <a:pt x="6" y="45"/>
                  </a:cubicBezTo>
                  <a:cubicBezTo>
                    <a:pt x="6" y="45"/>
                    <a:pt x="6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4"/>
                  </a:cubicBezTo>
                  <a:cubicBezTo>
                    <a:pt x="7" y="44"/>
                    <a:pt x="6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5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ubicBezTo>
                    <a:pt x="6" y="44"/>
                    <a:pt x="6" y="44"/>
                    <a:pt x="7" y="44"/>
                  </a:cubicBezTo>
                  <a:cubicBezTo>
                    <a:pt x="6" y="44"/>
                    <a:pt x="5" y="45"/>
                    <a:pt x="4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5" y="44"/>
                    <a:pt x="4" y="44"/>
                    <a:pt x="4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3"/>
                    <a:pt x="4" y="44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1" y="42"/>
                    <a:pt x="1" y="42"/>
                  </a:cubicBezTo>
                  <a:cubicBezTo>
                    <a:pt x="1" y="42"/>
                    <a:pt x="2" y="42"/>
                    <a:pt x="2" y="42"/>
                  </a:cubicBezTo>
                  <a:cubicBezTo>
                    <a:pt x="2" y="42"/>
                    <a:pt x="2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2"/>
                    <a:pt x="4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4" y="42"/>
                  </a:cubicBezTo>
                  <a:cubicBezTo>
                    <a:pt x="4" y="41"/>
                    <a:pt x="4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4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4" y="40"/>
                    <a:pt x="3" y="41"/>
                    <a:pt x="2" y="40"/>
                  </a:cubicBezTo>
                  <a:cubicBezTo>
                    <a:pt x="2" y="40"/>
                    <a:pt x="3" y="40"/>
                    <a:pt x="3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1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3" y="39"/>
                    <a:pt x="3" y="39"/>
                  </a:cubicBezTo>
                  <a:cubicBezTo>
                    <a:pt x="3" y="39"/>
                    <a:pt x="3" y="39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9"/>
                    <a:pt x="3" y="39"/>
                  </a:cubicBezTo>
                  <a:cubicBezTo>
                    <a:pt x="3" y="39"/>
                    <a:pt x="3" y="38"/>
                    <a:pt x="3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6" y="40"/>
                    <a:pt x="6" y="41"/>
                  </a:cubicBezTo>
                  <a:cubicBezTo>
                    <a:pt x="6" y="41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5" y="40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6" y="40"/>
                    <a:pt x="5" y="40"/>
                    <a:pt x="5" y="40"/>
                  </a:cubicBezTo>
                  <a:cubicBezTo>
                    <a:pt x="5" y="40"/>
                    <a:pt x="5" y="40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7" y="40"/>
                  </a:cubicBezTo>
                  <a:cubicBezTo>
                    <a:pt x="6" y="40"/>
                    <a:pt x="6" y="39"/>
                    <a:pt x="6" y="39"/>
                  </a:cubicBezTo>
                  <a:cubicBezTo>
                    <a:pt x="6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9" y="39"/>
                  </a:cubicBezTo>
                  <a:cubicBezTo>
                    <a:pt x="9" y="39"/>
                    <a:pt x="9" y="39"/>
                    <a:pt x="8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7" y="40"/>
                  </a:cubicBezTo>
                  <a:cubicBezTo>
                    <a:pt x="7" y="40"/>
                    <a:pt x="7" y="40"/>
                    <a:pt x="7" y="39"/>
                  </a:cubicBezTo>
                  <a:cubicBezTo>
                    <a:pt x="7" y="39"/>
                    <a:pt x="7" y="40"/>
                    <a:pt x="7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6" y="39"/>
                  </a:cubicBezTo>
                  <a:cubicBezTo>
                    <a:pt x="6" y="39"/>
                    <a:pt x="7" y="39"/>
                    <a:pt x="7" y="39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7" y="39"/>
                    <a:pt x="7" y="39"/>
                    <a:pt x="8" y="38"/>
                  </a:cubicBezTo>
                  <a:cubicBezTo>
                    <a:pt x="7" y="38"/>
                    <a:pt x="7" y="38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6" y="39"/>
                    <a:pt x="7" y="39"/>
                    <a:pt x="7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39"/>
                    <a:pt x="6" y="38"/>
                    <a:pt x="6" y="38"/>
                  </a:cubicBezTo>
                  <a:cubicBezTo>
                    <a:pt x="6" y="38"/>
                    <a:pt x="6" y="38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5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4" y="38"/>
                    <a:pt x="4" y="38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5" y="38"/>
                    <a:pt x="4" y="38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4" y="36"/>
                    <a:pt x="3" y="36"/>
                    <a:pt x="2" y="36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2" y="36"/>
                    <a:pt x="2" y="36"/>
                    <a:pt x="2" y="35"/>
                  </a:cubicBezTo>
                  <a:cubicBezTo>
                    <a:pt x="2" y="36"/>
                    <a:pt x="3" y="36"/>
                    <a:pt x="3" y="36"/>
                  </a:cubicBezTo>
                  <a:cubicBezTo>
                    <a:pt x="3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3"/>
                  </a:cubicBezTo>
                  <a:cubicBezTo>
                    <a:pt x="5" y="34"/>
                    <a:pt x="5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7" y="35"/>
                    <a:pt x="7" y="35"/>
                  </a:cubicBezTo>
                  <a:cubicBezTo>
                    <a:pt x="6" y="35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4"/>
                    <a:pt x="7" y="34"/>
                  </a:cubicBezTo>
                  <a:cubicBezTo>
                    <a:pt x="7" y="35"/>
                    <a:pt x="8" y="35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5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10" y="35"/>
                    <a:pt x="10" y="35"/>
                    <a:pt x="10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4" y="37"/>
                    <a:pt x="14" y="37"/>
                  </a:cubicBezTo>
                  <a:cubicBezTo>
                    <a:pt x="14" y="37"/>
                    <a:pt x="14" y="37"/>
                    <a:pt x="14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4" y="36"/>
                    <a:pt x="14" y="36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5"/>
                    <a:pt x="15" y="35"/>
                  </a:cubicBezTo>
                  <a:cubicBezTo>
                    <a:pt x="14" y="35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5"/>
                    <a:pt x="14" y="35"/>
                  </a:cubicBezTo>
                  <a:cubicBezTo>
                    <a:pt x="14" y="35"/>
                    <a:pt x="13" y="35"/>
                    <a:pt x="13" y="36"/>
                  </a:cubicBezTo>
                  <a:cubicBezTo>
                    <a:pt x="13" y="36"/>
                    <a:pt x="13" y="35"/>
                    <a:pt x="13" y="35"/>
                  </a:cubicBezTo>
                  <a:cubicBezTo>
                    <a:pt x="13" y="35"/>
                    <a:pt x="13" y="36"/>
                    <a:pt x="13" y="36"/>
                  </a:cubicBezTo>
                  <a:cubicBezTo>
                    <a:pt x="13" y="36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4"/>
                  </a:cubicBezTo>
                  <a:cubicBezTo>
                    <a:pt x="11" y="34"/>
                    <a:pt x="11" y="35"/>
                    <a:pt x="10" y="35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6" y="33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5" y="33"/>
                    <a:pt x="5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2"/>
                    <a:pt x="4" y="32"/>
                  </a:cubicBezTo>
                  <a:cubicBezTo>
                    <a:pt x="4" y="32"/>
                    <a:pt x="5" y="32"/>
                    <a:pt x="5" y="32"/>
                  </a:cubicBezTo>
                  <a:cubicBezTo>
                    <a:pt x="5" y="32"/>
                    <a:pt x="5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3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3" y="31"/>
                    <a:pt x="3" y="31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3" y="31"/>
                    <a:pt x="3" y="31"/>
                    <a:pt x="2" y="31"/>
                  </a:cubicBezTo>
                  <a:cubicBezTo>
                    <a:pt x="2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" y="31"/>
                    <a:pt x="2" y="31"/>
                  </a:cubicBezTo>
                  <a:cubicBezTo>
                    <a:pt x="2" y="31"/>
                    <a:pt x="3" y="31"/>
                    <a:pt x="3" y="31"/>
                  </a:cubicBezTo>
                  <a:cubicBezTo>
                    <a:pt x="3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30"/>
                    <a:pt x="2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1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1" y="29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7"/>
                    <a:pt x="1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9"/>
                    <a:pt x="4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6" y="30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29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6"/>
                    <a:pt x="7" y="26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6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4"/>
                  </a:cubicBezTo>
                  <a:cubicBezTo>
                    <a:pt x="5" y="24"/>
                    <a:pt x="5" y="24"/>
                    <a:pt x="5" y="23"/>
                  </a:cubicBezTo>
                  <a:cubicBezTo>
                    <a:pt x="5" y="23"/>
                    <a:pt x="5" y="23"/>
                    <a:pt x="5" y="24"/>
                  </a:cubicBezTo>
                  <a:cubicBezTo>
                    <a:pt x="5" y="24"/>
                    <a:pt x="6" y="24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6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6" y="23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6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5" y="21"/>
                    <a:pt x="5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6" y="21"/>
                    <a:pt x="6" y="21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6" y="20"/>
                    <a:pt x="7" y="20"/>
                    <a:pt x="8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0"/>
                    <a:pt x="8" y="19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8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20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10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8" y="19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3" y="18"/>
                  </a:cubicBezTo>
                  <a:cubicBezTo>
                    <a:pt x="13" y="18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5" y="18"/>
                  </a:cubicBezTo>
                  <a:cubicBezTo>
                    <a:pt x="14" y="17"/>
                    <a:pt x="15" y="17"/>
                    <a:pt x="15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5"/>
                    <a:pt x="11" y="16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2" y="12"/>
                    <a:pt x="12" y="12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2" y="10"/>
                    <a:pt x="12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3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7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9"/>
                    <a:pt x="16" y="8"/>
                    <a:pt x="16" y="7"/>
                  </a:cubicBezTo>
                  <a:cubicBezTo>
                    <a:pt x="16" y="8"/>
                    <a:pt x="16" y="8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10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9" y="8"/>
                    <a:pt x="19" y="8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2"/>
                    <a:pt x="19" y="2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2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5" y="2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7" y="2"/>
                    <a:pt x="27" y="2"/>
                  </a:cubicBezTo>
                  <a:cubicBezTo>
                    <a:pt x="27" y="2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7" y="5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5" y="6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8"/>
                    <a:pt x="26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7"/>
                    <a:pt x="27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7"/>
                    <a:pt x="27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8"/>
                    <a:pt x="28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9"/>
                    <a:pt x="31" y="9"/>
                  </a:cubicBezTo>
                  <a:cubicBezTo>
                    <a:pt x="31" y="9"/>
                    <a:pt x="31" y="9"/>
                    <a:pt x="32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29" y="9"/>
                    <a:pt x="28" y="10"/>
                  </a:cubicBezTo>
                  <a:cubicBezTo>
                    <a:pt x="29" y="10"/>
                    <a:pt x="29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29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9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30" y="11"/>
                    <a:pt x="30" y="11"/>
                    <a:pt x="30" y="12"/>
                  </a:cubicBezTo>
                  <a:cubicBezTo>
                    <a:pt x="31" y="12"/>
                    <a:pt x="31" y="11"/>
                    <a:pt x="31" y="11"/>
                  </a:cubicBezTo>
                  <a:cubicBezTo>
                    <a:pt x="31" y="11"/>
                    <a:pt x="31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2" y="9"/>
                    <a:pt x="32" y="10"/>
                    <a:pt x="32" y="10"/>
                  </a:cubicBezTo>
                  <a:cubicBezTo>
                    <a:pt x="32" y="10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5" y="10"/>
                  </a:cubicBezTo>
                  <a:cubicBezTo>
                    <a:pt x="34" y="10"/>
                    <a:pt x="34" y="10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5" y="11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3"/>
                    <a:pt x="34" y="13"/>
                  </a:cubicBezTo>
                  <a:cubicBezTo>
                    <a:pt x="34" y="13"/>
                    <a:pt x="34" y="13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2"/>
                  </a:cubicBezTo>
                  <a:cubicBezTo>
                    <a:pt x="34" y="13"/>
                    <a:pt x="33" y="13"/>
                    <a:pt x="33" y="14"/>
                  </a:cubicBezTo>
                  <a:cubicBezTo>
                    <a:pt x="33" y="14"/>
                    <a:pt x="34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3"/>
                    <a:pt x="34" y="13"/>
                  </a:cubicBezTo>
                  <a:cubicBezTo>
                    <a:pt x="34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6" y="12"/>
                    <a:pt x="36" y="12"/>
                  </a:cubicBezTo>
                  <a:cubicBezTo>
                    <a:pt x="36" y="12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4"/>
                    <a:pt x="35" y="14"/>
                  </a:cubicBezTo>
                  <a:cubicBezTo>
                    <a:pt x="35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4"/>
                  </a:cubicBezTo>
                  <a:cubicBezTo>
                    <a:pt x="34" y="14"/>
                    <a:pt x="35" y="14"/>
                    <a:pt x="35" y="15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4" y="15"/>
                    <a:pt x="34" y="15"/>
                    <a:pt x="35" y="15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3" y="16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3" y="16"/>
                  </a:cubicBezTo>
                  <a:cubicBezTo>
                    <a:pt x="32" y="16"/>
                    <a:pt x="32" y="16"/>
                    <a:pt x="32" y="15"/>
                  </a:cubicBezTo>
                  <a:cubicBezTo>
                    <a:pt x="31" y="15"/>
                    <a:pt x="31" y="15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2" y="16"/>
                    <a:pt x="32" y="16"/>
                  </a:cubicBezTo>
                  <a:cubicBezTo>
                    <a:pt x="32" y="16"/>
                    <a:pt x="32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5" y="17"/>
                    <a:pt x="35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6" y="1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6" y="18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8"/>
                    <a:pt x="37" y="17"/>
                    <a:pt x="37" y="17"/>
                  </a:cubicBezTo>
                  <a:cubicBezTo>
                    <a:pt x="37" y="17"/>
                    <a:pt x="37" y="17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8" y="17"/>
                  </a:cubicBezTo>
                  <a:cubicBezTo>
                    <a:pt x="38" y="17"/>
                    <a:pt x="38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9" y="18"/>
                  </a:cubicBezTo>
                  <a:cubicBezTo>
                    <a:pt x="39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9"/>
                    <a:pt x="37" y="18"/>
                    <a:pt x="37" y="19"/>
                  </a:cubicBezTo>
                  <a:cubicBezTo>
                    <a:pt x="37" y="19"/>
                    <a:pt x="37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19"/>
                    <a:pt x="40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0" y="19"/>
                    <a:pt x="39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20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1"/>
                    <a:pt x="41" y="20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1" y="21"/>
                    <a:pt x="41" y="21"/>
                  </a:cubicBezTo>
                  <a:cubicBezTo>
                    <a:pt x="41" y="21"/>
                    <a:pt x="42" y="21"/>
                    <a:pt x="42" y="21"/>
                  </a:cubicBezTo>
                  <a:cubicBezTo>
                    <a:pt x="42" y="21"/>
                    <a:pt x="41" y="22"/>
                    <a:pt x="41" y="22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1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1" y="23"/>
                    <a:pt x="40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2" y="23"/>
                    <a:pt x="42" y="23"/>
                  </a:cubicBezTo>
                  <a:cubicBezTo>
                    <a:pt x="42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39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38" y="25"/>
                    <a:pt x="38" y="25"/>
                  </a:cubicBezTo>
                  <a:cubicBezTo>
                    <a:pt x="38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40" y="25"/>
                  </a:cubicBezTo>
                  <a:cubicBezTo>
                    <a:pt x="39" y="25"/>
                    <a:pt x="38" y="25"/>
                    <a:pt x="39" y="25"/>
                  </a:cubicBezTo>
                  <a:cubicBezTo>
                    <a:pt x="39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8"/>
                    <a:pt x="39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0" y="28"/>
                    <a:pt x="40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1" y="27"/>
                  </a:cubicBezTo>
                  <a:cubicBezTo>
                    <a:pt x="41" y="27"/>
                    <a:pt x="41" y="28"/>
                    <a:pt x="41" y="28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7"/>
                    <a:pt x="41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8"/>
                  </a:cubicBezTo>
                  <a:cubicBezTo>
                    <a:pt x="42" y="27"/>
                    <a:pt x="42" y="27"/>
                    <a:pt x="43" y="26"/>
                  </a:cubicBezTo>
                  <a:cubicBezTo>
                    <a:pt x="43" y="27"/>
                    <a:pt x="42" y="27"/>
                    <a:pt x="42" y="27"/>
                  </a:cubicBezTo>
                  <a:cubicBezTo>
                    <a:pt x="43" y="27"/>
                    <a:pt x="43" y="27"/>
                    <a:pt x="43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6"/>
                    <a:pt x="44" y="26"/>
                  </a:cubicBezTo>
                  <a:cubicBezTo>
                    <a:pt x="43" y="26"/>
                    <a:pt x="43" y="26"/>
                    <a:pt x="43" y="27"/>
                  </a:cubicBezTo>
                  <a:cubicBezTo>
                    <a:pt x="43" y="27"/>
                    <a:pt x="43" y="27"/>
                    <a:pt x="44" y="26"/>
                  </a:cubicBezTo>
                  <a:cubicBezTo>
                    <a:pt x="44" y="27"/>
                    <a:pt x="44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5" y="27"/>
                  </a:cubicBezTo>
                  <a:cubicBezTo>
                    <a:pt x="45" y="27"/>
                    <a:pt x="44" y="27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5" y="27"/>
                    <a:pt x="44" y="27"/>
                    <a:pt x="44" y="27"/>
                  </a:cubicBezTo>
                  <a:cubicBezTo>
                    <a:pt x="44" y="27"/>
                    <a:pt x="44" y="27"/>
                    <a:pt x="45" y="27"/>
                  </a:cubicBezTo>
                  <a:cubicBezTo>
                    <a:pt x="45" y="28"/>
                    <a:pt x="44" y="28"/>
                    <a:pt x="44" y="28"/>
                  </a:cubicBezTo>
                  <a:cubicBezTo>
                    <a:pt x="44" y="28"/>
                    <a:pt x="45" y="28"/>
                    <a:pt x="45" y="28"/>
                  </a:cubicBezTo>
                  <a:cubicBezTo>
                    <a:pt x="44" y="28"/>
                    <a:pt x="44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4" y="28"/>
                    <a:pt x="44" y="28"/>
                  </a:cubicBezTo>
                  <a:cubicBezTo>
                    <a:pt x="43" y="28"/>
                    <a:pt x="43" y="28"/>
                    <a:pt x="43" y="29"/>
                  </a:cubicBezTo>
                  <a:cubicBezTo>
                    <a:pt x="43" y="29"/>
                    <a:pt x="43" y="29"/>
                    <a:pt x="44" y="29"/>
                  </a:cubicBezTo>
                  <a:cubicBezTo>
                    <a:pt x="44" y="29"/>
                    <a:pt x="43" y="29"/>
                    <a:pt x="43" y="29"/>
                  </a:cubicBezTo>
                  <a:cubicBezTo>
                    <a:pt x="43" y="29"/>
                    <a:pt x="44" y="29"/>
                    <a:pt x="44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30"/>
                  </a:cubicBezTo>
                  <a:cubicBezTo>
                    <a:pt x="43" y="30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2" y="30"/>
                    <a:pt x="42" y="31"/>
                  </a:cubicBezTo>
                  <a:cubicBezTo>
                    <a:pt x="42" y="31"/>
                    <a:pt x="43" y="31"/>
                    <a:pt x="44" y="31"/>
                  </a:cubicBezTo>
                  <a:cubicBezTo>
                    <a:pt x="43" y="31"/>
                    <a:pt x="43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3" y="31"/>
                    <a:pt x="43" y="31"/>
                    <a:pt x="42" y="31"/>
                  </a:cubicBezTo>
                  <a:cubicBezTo>
                    <a:pt x="42" y="31"/>
                    <a:pt x="42" y="31"/>
                    <a:pt x="43" y="31"/>
                  </a:cubicBezTo>
                  <a:cubicBezTo>
                    <a:pt x="43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4" y="3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4" y="32"/>
                    <a:pt x="44" y="32"/>
                  </a:cubicBezTo>
                  <a:cubicBezTo>
                    <a:pt x="44" y="32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5" y="34"/>
                    <a:pt x="45" y="34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4" y="34"/>
                    <a:pt x="44" y="35"/>
                    <a:pt x="44" y="35"/>
                  </a:cubicBezTo>
                  <a:cubicBezTo>
                    <a:pt x="44" y="35"/>
                    <a:pt x="45" y="35"/>
                    <a:pt x="45" y="35"/>
                  </a:cubicBezTo>
                  <a:cubicBezTo>
                    <a:pt x="45" y="35"/>
                    <a:pt x="44" y="35"/>
                    <a:pt x="44" y="35"/>
                  </a:cubicBezTo>
                  <a:cubicBezTo>
                    <a:pt x="44" y="35"/>
                    <a:pt x="45" y="35"/>
                    <a:pt x="45" y="35"/>
                  </a:cubicBezTo>
                  <a:cubicBezTo>
                    <a:pt x="45" y="35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cubicBezTo>
                    <a:pt x="43" y="36"/>
                    <a:pt x="43" y="37"/>
                    <a:pt x="43" y="37"/>
                  </a:cubicBezTo>
                  <a:cubicBezTo>
                    <a:pt x="40" y="36"/>
                    <a:pt x="43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4" y="37"/>
                  </a:cubicBezTo>
                  <a:cubicBezTo>
                    <a:pt x="43" y="37"/>
                    <a:pt x="43" y="37"/>
                    <a:pt x="43" y="38"/>
                  </a:cubicBezTo>
                  <a:cubicBezTo>
                    <a:pt x="43" y="38"/>
                    <a:pt x="44" y="38"/>
                    <a:pt x="44" y="38"/>
                  </a:cubicBezTo>
                  <a:cubicBezTo>
                    <a:pt x="44" y="38"/>
                    <a:pt x="44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4" y="39"/>
                    <a:pt x="41" y="39"/>
                    <a:pt x="44" y="39"/>
                  </a:cubicBezTo>
                  <a:cubicBezTo>
                    <a:pt x="44" y="39"/>
                    <a:pt x="43" y="40"/>
                    <a:pt x="43" y="40"/>
                  </a:cubicBezTo>
                  <a:cubicBezTo>
                    <a:pt x="43" y="40"/>
                    <a:pt x="43" y="40"/>
                    <a:pt x="44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40"/>
                    <a:pt x="41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2" y="40"/>
                    <a:pt x="4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3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0"/>
                    <a:pt x="43" y="41"/>
                  </a:cubicBezTo>
                  <a:cubicBezTo>
                    <a:pt x="43" y="41"/>
                    <a:pt x="43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3" y="41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4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3" y="43"/>
                    <a:pt x="43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2" y="43"/>
                  </a:cubicBezTo>
                  <a:cubicBezTo>
                    <a:pt x="42" y="43"/>
                    <a:pt x="42" y="43"/>
                    <a:pt x="41" y="43"/>
                  </a:cubicBezTo>
                  <a:cubicBezTo>
                    <a:pt x="42" y="43"/>
                    <a:pt x="42" y="44"/>
                    <a:pt x="42" y="44"/>
                  </a:cubicBezTo>
                  <a:cubicBezTo>
                    <a:pt x="42" y="44"/>
                    <a:pt x="41" y="44"/>
                    <a:pt x="41" y="44"/>
                  </a:cubicBezTo>
                  <a:cubicBezTo>
                    <a:pt x="41" y="44"/>
                    <a:pt x="42" y="44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39" y="44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9" y="45"/>
                    <a:pt x="39" y="44"/>
                    <a:pt x="39" y="45"/>
                  </a:cubicBezTo>
                  <a:cubicBezTo>
                    <a:pt x="39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1" y="45"/>
                    <a:pt x="40" y="46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6"/>
                  </a:cubicBezTo>
                  <a:cubicBezTo>
                    <a:pt x="41" y="45"/>
                    <a:pt x="42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5"/>
                    <a:pt x="42" y="46"/>
                  </a:cubicBezTo>
                  <a:cubicBezTo>
                    <a:pt x="42" y="45"/>
                    <a:pt x="42" y="45"/>
                    <a:pt x="43" y="45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2" y="46"/>
                    <a:pt x="43" y="46"/>
                  </a:cubicBezTo>
                  <a:cubicBezTo>
                    <a:pt x="42" y="46"/>
                    <a:pt x="42" y="46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7"/>
                    <a:pt x="41" y="47"/>
                    <a:pt x="42" y="47"/>
                  </a:cubicBezTo>
                  <a:cubicBezTo>
                    <a:pt x="42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2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2" y="49"/>
                  </a:cubicBezTo>
                  <a:cubicBezTo>
                    <a:pt x="41" y="49"/>
                    <a:pt x="40" y="48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40" y="49"/>
                  </a:cubicBezTo>
                  <a:cubicBezTo>
                    <a:pt x="38" y="48"/>
                    <a:pt x="36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8" y="49"/>
                    <a:pt x="38" y="49"/>
                  </a:cubicBezTo>
                  <a:cubicBezTo>
                    <a:pt x="38" y="49"/>
                    <a:pt x="39" y="49"/>
                    <a:pt x="39" y="49"/>
                  </a:cubicBezTo>
                  <a:cubicBezTo>
                    <a:pt x="38" y="50"/>
                    <a:pt x="38" y="49"/>
                    <a:pt x="38" y="49"/>
                  </a:cubicBezTo>
                  <a:cubicBezTo>
                    <a:pt x="38" y="49"/>
                    <a:pt x="38" y="49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5" y="50"/>
                    <a:pt x="35" y="50"/>
                  </a:cubicBezTo>
                  <a:cubicBezTo>
                    <a:pt x="35" y="50"/>
                    <a:pt x="35" y="50"/>
                    <a:pt x="36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5" y="51"/>
                    <a:pt x="35" y="51"/>
                  </a:cubicBezTo>
                  <a:cubicBezTo>
                    <a:pt x="34" y="51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1" y="49"/>
                    <a:pt x="34" y="51"/>
                  </a:cubicBezTo>
                  <a:cubicBezTo>
                    <a:pt x="34" y="51"/>
                    <a:pt x="34" y="51"/>
                    <a:pt x="33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3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0" y="51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2"/>
                  </a:cubicBezTo>
                  <a:cubicBezTo>
                    <a:pt x="29" y="52"/>
                    <a:pt x="29" y="51"/>
                    <a:pt x="29" y="51"/>
                  </a:cubicBezTo>
                  <a:cubicBezTo>
                    <a:pt x="29" y="51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8" y="51"/>
                  </a:cubicBezTo>
                  <a:cubicBezTo>
                    <a:pt x="29" y="51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8" y="52"/>
                    <a:pt x="28" y="51"/>
                    <a:pt x="28" y="51"/>
                  </a:cubicBezTo>
                  <a:cubicBezTo>
                    <a:pt x="28" y="51"/>
                    <a:pt x="28" y="51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7" y="51"/>
                    <a:pt x="27" y="51"/>
                  </a:cubicBezTo>
                  <a:cubicBezTo>
                    <a:pt x="27" y="51"/>
                    <a:pt x="27" y="51"/>
                    <a:pt x="27" y="52"/>
                  </a:cubicBezTo>
                  <a:cubicBezTo>
                    <a:pt x="27" y="52"/>
                    <a:pt x="27" y="52"/>
                    <a:pt x="27" y="51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1"/>
                    <a:pt x="27" y="51"/>
                  </a:cubicBezTo>
                  <a:cubicBezTo>
                    <a:pt x="27" y="51"/>
                    <a:pt x="27" y="52"/>
                    <a:pt x="27" y="52"/>
                  </a:cubicBezTo>
                  <a:cubicBezTo>
                    <a:pt x="27" y="52"/>
                    <a:pt x="27" y="52"/>
                    <a:pt x="27" y="51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1"/>
                    <a:pt x="26" y="51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5" y="52"/>
                    <a:pt x="25" y="52"/>
                  </a:cubicBezTo>
                  <a:cubicBezTo>
                    <a:pt x="25" y="52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lose/>
                  <a:moveTo>
                    <a:pt x="21" y="7"/>
                  </a:moveTo>
                  <a:cubicBezTo>
                    <a:pt x="21" y="7"/>
                    <a:pt x="21" y="7"/>
                    <a:pt x="20" y="7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lose/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lose/>
                  <a:moveTo>
                    <a:pt x="19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lose/>
                  <a:moveTo>
                    <a:pt x="33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33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33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34" y="10"/>
                  </a:move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lose/>
                  <a:moveTo>
                    <a:pt x="33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3" y="11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14" y="10"/>
                  </a:moveTo>
                  <a:cubicBezTo>
                    <a:pt x="14" y="10"/>
                    <a:pt x="14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  <a:moveTo>
                    <a:pt x="14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  <a:moveTo>
                    <a:pt x="15" y="10"/>
                  </a:moveTo>
                  <a:cubicBezTo>
                    <a:pt x="15" y="10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lose/>
                  <a:moveTo>
                    <a:pt x="28" y="11"/>
                  </a:moveTo>
                  <a:cubicBezTo>
                    <a:pt x="28" y="11"/>
                    <a:pt x="28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5" y="12"/>
                  </a:moveTo>
                  <a:cubicBezTo>
                    <a:pt x="15" y="12"/>
                    <a:pt x="15" y="12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lose/>
                  <a:moveTo>
                    <a:pt x="28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3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lose/>
                  <a:moveTo>
                    <a:pt x="32" y="13"/>
                  </a:moveTo>
                  <a:cubicBezTo>
                    <a:pt x="33" y="12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3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3"/>
                    <a:pt x="32" y="14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32" y="13"/>
                    <a:pt x="32" y="13"/>
                    <a:pt x="32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lose/>
                  <a:moveTo>
                    <a:pt x="12" y="13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  <a:moveTo>
                    <a:pt x="30" y="13"/>
                  </a:moveTo>
                  <a:cubicBezTo>
                    <a:pt x="31" y="13"/>
                    <a:pt x="31" y="13"/>
                    <a:pt x="32" y="13"/>
                  </a:cubicBezTo>
                  <a:cubicBezTo>
                    <a:pt x="32" y="13"/>
                    <a:pt x="32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5"/>
                    <a:pt x="31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3"/>
                  </a:cubicBezTo>
                  <a:cubicBezTo>
                    <a:pt x="31" y="13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12" y="13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  <a:moveTo>
                    <a:pt x="32" y="13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4" y="14"/>
                  </a:moveTo>
                  <a:cubicBezTo>
                    <a:pt x="34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lose/>
                  <a:moveTo>
                    <a:pt x="33" y="1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  <a:moveTo>
                    <a:pt x="29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29" y="18"/>
                    <a:pt x="29" y="18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9"/>
                    <a:pt x="28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8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7" y="17"/>
                    <a:pt x="27" y="17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9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7"/>
                    <a:pt x="14" y="17"/>
                  </a:cubicBezTo>
                  <a:cubicBezTo>
                    <a:pt x="15" y="17"/>
                    <a:pt x="15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31" y="17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lose/>
                  <a:moveTo>
                    <a:pt x="36" y="19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lose/>
                  <a:moveTo>
                    <a:pt x="38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lose/>
                  <a:moveTo>
                    <a:pt x="37" y="19"/>
                  </a:moveTo>
                  <a:cubicBezTo>
                    <a:pt x="37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lose/>
                  <a:moveTo>
                    <a:pt x="35" y="19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8" y="19"/>
                  </a:cubicBezTo>
                  <a:cubicBezTo>
                    <a:pt x="38" y="19"/>
                    <a:pt x="38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lose/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lose/>
                  <a:moveTo>
                    <a:pt x="38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lose/>
                  <a:moveTo>
                    <a:pt x="1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lose/>
                  <a:moveTo>
                    <a:pt x="38" y="20"/>
                  </a:moveTo>
                  <a:cubicBezTo>
                    <a:pt x="38" y="20"/>
                    <a:pt x="39" y="20"/>
                    <a:pt x="39" y="19"/>
                  </a:cubicBezTo>
                  <a:cubicBezTo>
                    <a:pt x="39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lose/>
                  <a:moveTo>
                    <a:pt x="39" y="20"/>
                  </a:moveTo>
                  <a:cubicBezTo>
                    <a:pt x="39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40" y="20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40" y="21"/>
                    <a:pt x="40" y="21"/>
                    <a:pt x="39" y="21"/>
                  </a:cubicBezTo>
                  <a:cubicBezTo>
                    <a:pt x="40" y="21"/>
                    <a:pt x="40" y="21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lose/>
                  <a:moveTo>
                    <a:pt x="38" y="21"/>
                  </a:moveTo>
                  <a:cubicBezTo>
                    <a:pt x="39" y="20"/>
                    <a:pt x="39" y="20"/>
                    <a:pt x="40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lose/>
                  <a:moveTo>
                    <a:pt x="38" y="21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8" y="21"/>
                  </a:moveTo>
                  <a:cubicBezTo>
                    <a:pt x="38" y="21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lose/>
                  <a:moveTo>
                    <a:pt x="37" y="21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lose/>
                  <a:moveTo>
                    <a:pt x="38" y="21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lose/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8" y="21"/>
                    <a:pt x="38" y="22"/>
                  </a:cubicBezTo>
                  <a:cubicBezTo>
                    <a:pt x="38" y="22"/>
                    <a:pt x="38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38" y="21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lose/>
                  <a:moveTo>
                    <a:pt x="38" y="21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lose/>
                  <a:moveTo>
                    <a:pt x="38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lose/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lose/>
                  <a:moveTo>
                    <a:pt x="38" y="27"/>
                  </a:moveTo>
                  <a:cubicBezTo>
                    <a:pt x="37" y="28"/>
                    <a:pt x="38" y="28"/>
                    <a:pt x="37" y="28"/>
                  </a:cubicBezTo>
                  <a:cubicBezTo>
                    <a:pt x="37" y="28"/>
                    <a:pt x="37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8"/>
                    <a:pt x="37" y="28"/>
                  </a:cubicBezTo>
                  <a:cubicBezTo>
                    <a:pt x="37" y="28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8"/>
                  </a:cubicBezTo>
                  <a:cubicBezTo>
                    <a:pt x="37" y="28"/>
                    <a:pt x="37" y="27"/>
                    <a:pt x="37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7"/>
                    <a:pt x="37" y="27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28"/>
                    <a:pt x="35" y="28"/>
                    <a:pt x="34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4" y="28"/>
                    <a:pt x="34" y="29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1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29" y="30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1"/>
                    <a:pt x="28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30"/>
                    <a:pt x="28" y="30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7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27" y="30"/>
                    <a:pt x="27" y="30"/>
                    <a:pt x="28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7" y="29"/>
                    <a:pt x="27" y="30"/>
                    <a:pt x="26" y="30"/>
                  </a:cubicBezTo>
                  <a:cubicBezTo>
                    <a:pt x="26" y="30"/>
                    <a:pt x="26" y="29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0"/>
                    <a:pt x="26" y="30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6" y="30"/>
                    <a:pt x="26" y="30"/>
                  </a:cubicBezTo>
                  <a:cubicBezTo>
                    <a:pt x="26" y="30"/>
                    <a:pt x="25" y="30"/>
                    <a:pt x="25" y="30"/>
                  </a:cubicBezTo>
                  <a:cubicBezTo>
                    <a:pt x="25" y="30"/>
                    <a:pt x="26" y="30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29"/>
                  </a:cubicBezTo>
                  <a:cubicBezTo>
                    <a:pt x="25" y="29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29"/>
                    <a:pt x="25" y="29"/>
                  </a:cubicBezTo>
                  <a:cubicBezTo>
                    <a:pt x="25" y="29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7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7" y="29"/>
                    <a:pt x="27" y="29"/>
                    <a:pt x="27" y="28"/>
                  </a:cubicBezTo>
                  <a:cubicBezTo>
                    <a:pt x="27" y="28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8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9"/>
                    <a:pt x="30" y="29"/>
                  </a:cubicBezTo>
                  <a:cubicBezTo>
                    <a:pt x="30" y="29"/>
                    <a:pt x="30" y="28"/>
                    <a:pt x="30" y="28"/>
                  </a:cubicBezTo>
                  <a:cubicBezTo>
                    <a:pt x="30" y="28"/>
                    <a:pt x="30" y="28"/>
                    <a:pt x="30" y="29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9" y="28"/>
                    <a:pt x="29" y="28"/>
                    <a:pt x="30" y="28"/>
                  </a:cubicBezTo>
                  <a:cubicBezTo>
                    <a:pt x="30" y="28"/>
                    <a:pt x="30" y="28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1" y="28"/>
                    <a:pt x="31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7"/>
                  </a:cubicBezTo>
                  <a:cubicBezTo>
                    <a:pt x="31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3" y="28"/>
                  </a:cubicBezTo>
                  <a:cubicBezTo>
                    <a:pt x="32" y="27"/>
                    <a:pt x="32" y="27"/>
                    <a:pt x="33" y="27"/>
                  </a:cubicBezTo>
                  <a:cubicBezTo>
                    <a:pt x="32" y="27"/>
                    <a:pt x="34" y="27"/>
                    <a:pt x="34" y="27"/>
                  </a:cubicBezTo>
                  <a:cubicBezTo>
                    <a:pt x="34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7"/>
                  </a:cubicBezTo>
                  <a:cubicBezTo>
                    <a:pt x="38" y="27"/>
                    <a:pt x="38" y="27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lose/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lose/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lose/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lose/>
                  <a:moveTo>
                    <a:pt x="38" y="27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lose/>
                  <a:moveTo>
                    <a:pt x="42" y="27"/>
                  </a:moveTo>
                  <a:cubicBezTo>
                    <a:pt x="42" y="28"/>
                    <a:pt x="42" y="28"/>
                    <a:pt x="42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lose/>
                  <a:moveTo>
                    <a:pt x="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lose/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1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lose/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12" y="30"/>
                  </a:moveTo>
                  <a:cubicBezTo>
                    <a:pt x="11" y="30"/>
                    <a:pt x="11" y="30"/>
                    <a:pt x="10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0"/>
                  </a:cubicBezTo>
                  <a:cubicBezTo>
                    <a:pt x="11" y="30"/>
                    <a:pt x="11" y="30"/>
                    <a:pt x="11" y="31"/>
                  </a:cubicBezTo>
                  <a:cubicBezTo>
                    <a:pt x="11" y="31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0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1"/>
                  </a:cubicBezTo>
                  <a:cubicBezTo>
                    <a:pt x="11" y="31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11" y="30"/>
                    <a:pt x="11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lose/>
                  <a:moveTo>
                    <a:pt x="6" y="30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lose/>
                  <a:moveTo>
                    <a:pt x="30" y="30"/>
                  </a:moveTo>
                  <a:cubicBezTo>
                    <a:pt x="29" y="30"/>
                    <a:pt x="29" y="31"/>
                    <a:pt x="29" y="31"/>
                  </a:cubicBezTo>
                  <a:cubicBezTo>
                    <a:pt x="29" y="31"/>
                    <a:pt x="29" y="31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lose/>
                  <a:moveTo>
                    <a:pt x="10" y="31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lose/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lose/>
                  <a:moveTo>
                    <a:pt x="12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2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5" y="31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14" y="32"/>
                  </a:moveTo>
                  <a:cubicBezTo>
                    <a:pt x="14" y="32"/>
                    <a:pt x="14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lose/>
                  <a:moveTo>
                    <a:pt x="14" y="32"/>
                  </a:move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lose/>
                  <a:moveTo>
                    <a:pt x="7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lose/>
                  <a:moveTo>
                    <a:pt x="9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lose/>
                  <a:moveTo>
                    <a:pt x="9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lose/>
                  <a:moveTo>
                    <a:pt x="2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5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6"/>
                    <a:pt x="15" y="36"/>
                  </a:cubicBezTo>
                  <a:cubicBezTo>
                    <a:pt x="15" y="36"/>
                    <a:pt x="15" y="36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lose/>
                  <a:moveTo>
                    <a:pt x="15" y="36"/>
                  </a:moveTo>
                  <a:cubicBezTo>
                    <a:pt x="15" y="36"/>
                    <a:pt x="14" y="36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lose/>
                  <a:moveTo>
                    <a:pt x="15" y="36"/>
                  </a:moveTo>
                  <a:cubicBezTo>
                    <a:pt x="15" y="36"/>
                    <a:pt x="15" y="36"/>
                    <a:pt x="16" y="36"/>
                  </a:cubicBezTo>
                  <a:cubicBezTo>
                    <a:pt x="16" y="36"/>
                    <a:pt x="15" y="36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lose/>
                  <a:moveTo>
                    <a:pt x="9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lose/>
                  <a:moveTo>
                    <a:pt x="1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lose/>
                  <a:moveTo>
                    <a:pt x="15" y="36"/>
                  </a:move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7"/>
                    <a:pt x="16" y="37"/>
                    <a:pt x="16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lose/>
                  <a:moveTo>
                    <a:pt x="15" y="36"/>
                  </a:move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17" y="37"/>
                  </a:moveTo>
                  <a:cubicBezTo>
                    <a:pt x="17" y="37"/>
                    <a:pt x="18" y="37"/>
                    <a:pt x="18" y="37"/>
                  </a:cubicBezTo>
                  <a:cubicBezTo>
                    <a:pt x="18" y="37"/>
                    <a:pt x="18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lose/>
                  <a:moveTo>
                    <a:pt x="43" y="37"/>
                  </a:move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lose/>
                  <a:moveTo>
                    <a:pt x="17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lose/>
                  <a:moveTo>
                    <a:pt x="16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16" y="38"/>
                  </a:moveTo>
                  <a:cubicBezTo>
                    <a:pt x="16" y="38"/>
                    <a:pt x="16" y="37"/>
                    <a:pt x="16" y="37"/>
                  </a:cubicBezTo>
                  <a:cubicBezTo>
                    <a:pt x="16" y="37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lose/>
                  <a:moveTo>
                    <a:pt x="18" y="38"/>
                  </a:moveTo>
                  <a:cubicBezTo>
                    <a:pt x="17" y="38"/>
                    <a:pt x="17" y="38"/>
                    <a:pt x="17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lose/>
                  <a:moveTo>
                    <a:pt x="18" y="38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lose/>
                  <a:moveTo>
                    <a:pt x="18" y="38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lose/>
                  <a:moveTo>
                    <a:pt x="10" y="40"/>
                  </a:moveTo>
                  <a:cubicBezTo>
                    <a:pt x="10" y="40"/>
                    <a:pt x="10" y="39"/>
                    <a:pt x="10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2" y="39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10" y="40"/>
                    <a:pt x="10" y="40"/>
                    <a:pt x="11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lose/>
                  <a:moveTo>
                    <a:pt x="41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1" y="41"/>
                    <a:pt x="42" y="41"/>
                  </a:cubicBezTo>
                  <a:cubicBezTo>
                    <a:pt x="42" y="41"/>
                    <a:pt x="42" y="41"/>
                    <a:pt x="42" y="40"/>
                  </a:cubicBezTo>
                  <a:cubicBezTo>
                    <a:pt x="42" y="40"/>
                    <a:pt x="41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2"/>
                    <a:pt x="41" y="42"/>
                  </a:cubicBezTo>
                  <a:cubicBezTo>
                    <a:pt x="41" y="42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lose/>
                  <a:moveTo>
                    <a:pt x="6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6" y="41"/>
                  </a:cubicBezTo>
                  <a:cubicBezTo>
                    <a:pt x="6" y="41"/>
                    <a:pt x="5" y="41"/>
                    <a:pt x="5" y="41"/>
                  </a:cubicBezTo>
                  <a:cubicBezTo>
                    <a:pt x="5" y="41"/>
                    <a:pt x="6" y="41"/>
                    <a:pt x="6" y="41"/>
                  </a:cubicBezTo>
                  <a:cubicBezTo>
                    <a:pt x="6" y="41"/>
                    <a:pt x="5" y="41"/>
                    <a:pt x="5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lose/>
                  <a:moveTo>
                    <a:pt x="41" y="41"/>
                  </a:moveTo>
                  <a:cubicBezTo>
                    <a:pt x="41" y="41"/>
                    <a:pt x="40" y="41"/>
                    <a:pt x="40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lose/>
                  <a:moveTo>
                    <a:pt x="6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5" y="42"/>
                    <a:pt x="5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7" y="43"/>
                  </a:cubicBezTo>
                  <a:cubicBezTo>
                    <a:pt x="6" y="43"/>
                    <a:pt x="6" y="43"/>
                    <a:pt x="6" y="42"/>
                  </a:cubicBezTo>
                  <a:cubicBezTo>
                    <a:pt x="6" y="42"/>
                    <a:pt x="6" y="43"/>
                    <a:pt x="6" y="43"/>
                  </a:cubicBezTo>
                  <a:cubicBezTo>
                    <a:pt x="6" y="42"/>
                    <a:pt x="7" y="42"/>
                    <a:pt x="7" y="42"/>
                  </a:cubicBezTo>
                  <a:cubicBezTo>
                    <a:pt x="7" y="42"/>
                    <a:pt x="6" y="42"/>
                    <a:pt x="5" y="42"/>
                  </a:cubicBezTo>
                  <a:cubicBezTo>
                    <a:pt x="6" y="42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lose/>
                  <a:moveTo>
                    <a:pt x="41" y="41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1"/>
                    <a:pt x="40" y="41"/>
                  </a:cubicBezTo>
                  <a:cubicBezTo>
                    <a:pt x="40" y="42"/>
                    <a:pt x="39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lose/>
                  <a:moveTo>
                    <a:pt x="4" y="42"/>
                  </a:moveTo>
                  <a:cubicBezTo>
                    <a:pt x="4" y="42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5" y="41"/>
                  </a:cubicBezTo>
                  <a:cubicBezTo>
                    <a:pt x="5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lose/>
                  <a:moveTo>
                    <a:pt x="4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lose/>
                  <a:moveTo>
                    <a:pt x="5" y="42"/>
                  </a:moveTo>
                  <a:cubicBezTo>
                    <a:pt x="5" y="42"/>
                    <a:pt x="6" y="42"/>
                    <a:pt x="6" y="41"/>
                  </a:cubicBezTo>
                  <a:cubicBezTo>
                    <a:pt x="6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lose/>
                  <a:moveTo>
                    <a:pt x="40" y="42"/>
                  </a:move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7" y="42"/>
                  </a:moveTo>
                  <a:cubicBezTo>
                    <a:pt x="7" y="42"/>
                    <a:pt x="7" y="42"/>
                    <a:pt x="6" y="42"/>
                  </a:cubicBezTo>
                  <a:cubicBezTo>
                    <a:pt x="7" y="43"/>
                    <a:pt x="7" y="43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8" y="44"/>
                  </a:cubicBezTo>
                  <a:cubicBezTo>
                    <a:pt x="8" y="44"/>
                    <a:pt x="8" y="43"/>
                    <a:pt x="7" y="43"/>
                  </a:cubicBezTo>
                  <a:cubicBezTo>
                    <a:pt x="7" y="43"/>
                    <a:pt x="7" y="43"/>
                    <a:pt x="8" y="43"/>
                  </a:cubicBezTo>
                  <a:cubicBezTo>
                    <a:pt x="8" y="43"/>
                    <a:pt x="7" y="43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lose/>
                  <a:moveTo>
                    <a:pt x="7" y="43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lose/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lose/>
                  <a:moveTo>
                    <a:pt x="39" y="45"/>
                  </a:moveTo>
                  <a:cubicBezTo>
                    <a:pt x="39" y="45"/>
                    <a:pt x="40" y="45"/>
                    <a:pt x="40" y="45"/>
                  </a:cubicBezTo>
                  <a:cubicBezTo>
                    <a:pt x="40" y="45"/>
                    <a:pt x="39" y="47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lose/>
                  <a:moveTo>
                    <a:pt x="10" y="45"/>
                  </a:moveTo>
                  <a:cubicBezTo>
                    <a:pt x="10" y="45"/>
                    <a:pt x="9" y="45"/>
                    <a:pt x="9" y="45"/>
                  </a:cubicBezTo>
                  <a:cubicBezTo>
                    <a:pt x="9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7" y="46"/>
                    <a:pt x="7" y="46"/>
                  </a:cubicBezTo>
                  <a:cubicBezTo>
                    <a:pt x="7" y="46"/>
                    <a:pt x="8" y="46"/>
                    <a:pt x="8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9" y="47"/>
                    <a:pt x="9" y="47"/>
                  </a:cubicBezTo>
                  <a:cubicBezTo>
                    <a:pt x="9" y="47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10" y="47"/>
                    <a:pt x="10" y="47"/>
                  </a:cubicBezTo>
                  <a:cubicBezTo>
                    <a:pt x="10" y="47"/>
                    <a:pt x="10" y="47"/>
                    <a:pt x="10" y="46"/>
                  </a:cubicBezTo>
                  <a:cubicBezTo>
                    <a:pt x="10" y="47"/>
                    <a:pt x="10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0" y="46"/>
                  </a:cubicBezTo>
                  <a:cubicBezTo>
                    <a:pt x="10" y="46"/>
                    <a:pt x="10" y="47"/>
                    <a:pt x="10" y="47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0" y="46"/>
                    <a:pt x="10" y="46"/>
                  </a:cubicBezTo>
                  <a:cubicBezTo>
                    <a:pt x="11" y="46"/>
                    <a:pt x="11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5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9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5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lose/>
                  <a:moveTo>
                    <a:pt x="8" y="46"/>
                  </a:moveTo>
                  <a:cubicBezTo>
                    <a:pt x="8" y="46"/>
                    <a:pt x="9" y="46"/>
                    <a:pt x="9" y="45"/>
                  </a:cubicBezTo>
                  <a:cubicBezTo>
                    <a:pt x="9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lose/>
                  <a:moveTo>
                    <a:pt x="7" y="4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lose/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lose/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lose/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lose/>
                  <a:moveTo>
                    <a:pt x="11" y="46"/>
                  </a:moveTo>
                  <a:cubicBezTo>
                    <a:pt x="11" y="46"/>
                    <a:pt x="12" y="46"/>
                    <a:pt x="12" y="46"/>
                  </a:cubicBezTo>
                  <a:cubicBezTo>
                    <a:pt x="11" y="46"/>
                    <a:pt x="11" y="46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0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1" y="47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1" y="46"/>
                    <a:pt x="11" y="46"/>
                    <a:pt x="12" y="46"/>
                  </a:cubicBezTo>
                  <a:cubicBezTo>
                    <a:pt x="11" y="46"/>
                    <a:pt x="11" y="46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lose/>
                  <a:moveTo>
                    <a:pt x="12" y="47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lose/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lose/>
                  <a:moveTo>
                    <a:pt x="8" y="49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238">
              <a:extLst>
                <a:ext uri="{FF2B5EF4-FFF2-40B4-BE49-F238E27FC236}">
                  <a16:creationId xmlns:a16="http://schemas.microsoft.com/office/drawing/2014/main" id="{591B1D6A-3253-B22C-1BFD-EAFFDD56E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9080" y="2172199"/>
              <a:ext cx="155236" cy="249319"/>
            </a:xfrm>
            <a:custGeom>
              <a:avLst/>
              <a:gdLst/>
              <a:ahLst/>
              <a:cxnLst>
                <a:cxn ang="0">
                  <a:pos x="48" y="26"/>
                </a:cxn>
                <a:cxn ang="0">
                  <a:pos x="54" y="27"/>
                </a:cxn>
                <a:cxn ang="0">
                  <a:pos x="62" y="33"/>
                </a:cxn>
                <a:cxn ang="0">
                  <a:pos x="75" y="25"/>
                </a:cxn>
                <a:cxn ang="0">
                  <a:pos x="64" y="46"/>
                </a:cxn>
                <a:cxn ang="0">
                  <a:pos x="83" y="43"/>
                </a:cxn>
                <a:cxn ang="0">
                  <a:pos x="74" y="62"/>
                </a:cxn>
                <a:cxn ang="0">
                  <a:pos x="80" y="79"/>
                </a:cxn>
                <a:cxn ang="0">
                  <a:pos x="90" y="83"/>
                </a:cxn>
                <a:cxn ang="0">
                  <a:pos x="40" y="94"/>
                </a:cxn>
                <a:cxn ang="0">
                  <a:pos x="3" y="84"/>
                </a:cxn>
                <a:cxn ang="0">
                  <a:pos x="31" y="86"/>
                </a:cxn>
                <a:cxn ang="0">
                  <a:pos x="6" y="72"/>
                </a:cxn>
                <a:cxn ang="0">
                  <a:pos x="33" y="70"/>
                </a:cxn>
                <a:cxn ang="0">
                  <a:pos x="22" y="63"/>
                </a:cxn>
                <a:cxn ang="0">
                  <a:pos x="32" y="52"/>
                </a:cxn>
                <a:cxn ang="0">
                  <a:pos x="22" y="36"/>
                </a:cxn>
                <a:cxn ang="0">
                  <a:pos x="16" y="20"/>
                </a:cxn>
                <a:cxn ang="0">
                  <a:pos x="31" y="18"/>
                </a:cxn>
                <a:cxn ang="0">
                  <a:pos x="19" y="30"/>
                </a:cxn>
                <a:cxn ang="0">
                  <a:pos x="20" y="33"/>
                </a:cxn>
                <a:cxn ang="0">
                  <a:pos x="53" y="29"/>
                </a:cxn>
                <a:cxn ang="0">
                  <a:pos x="44" y="36"/>
                </a:cxn>
                <a:cxn ang="0">
                  <a:pos x="54" y="36"/>
                </a:cxn>
                <a:cxn ang="0">
                  <a:pos x="48" y="39"/>
                </a:cxn>
                <a:cxn ang="0">
                  <a:pos x="32" y="45"/>
                </a:cxn>
                <a:cxn ang="0">
                  <a:pos x="48" y="49"/>
                </a:cxn>
                <a:cxn ang="0">
                  <a:pos x="66" y="39"/>
                </a:cxn>
                <a:cxn ang="0">
                  <a:pos x="32" y="45"/>
                </a:cxn>
                <a:cxn ang="0">
                  <a:pos x="60" y="47"/>
                </a:cxn>
                <a:cxn ang="0">
                  <a:pos x="58" y="44"/>
                </a:cxn>
                <a:cxn ang="0">
                  <a:pos x="42" y="48"/>
                </a:cxn>
                <a:cxn ang="0">
                  <a:pos x="47" y="48"/>
                </a:cxn>
                <a:cxn ang="0">
                  <a:pos x="63" y="46"/>
                </a:cxn>
                <a:cxn ang="0">
                  <a:pos x="49" y="49"/>
                </a:cxn>
                <a:cxn ang="0">
                  <a:pos x="49" y="51"/>
                </a:cxn>
                <a:cxn ang="0">
                  <a:pos x="58" y="53"/>
                </a:cxn>
                <a:cxn ang="0">
                  <a:pos x="47" y="54"/>
                </a:cxn>
                <a:cxn ang="0">
                  <a:pos x="17" y="57"/>
                </a:cxn>
                <a:cxn ang="0">
                  <a:pos x="66" y="56"/>
                </a:cxn>
                <a:cxn ang="0">
                  <a:pos x="59" y="56"/>
                </a:cxn>
                <a:cxn ang="0">
                  <a:pos x="52" y="58"/>
                </a:cxn>
                <a:cxn ang="0">
                  <a:pos x="68" y="58"/>
                </a:cxn>
                <a:cxn ang="0">
                  <a:pos x="45" y="63"/>
                </a:cxn>
                <a:cxn ang="0">
                  <a:pos x="46" y="74"/>
                </a:cxn>
                <a:cxn ang="0">
                  <a:pos x="68" y="63"/>
                </a:cxn>
                <a:cxn ang="0">
                  <a:pos x="60" y="72"/>
                </a:cxn>
                <a:cxn ang="0">
                  <a:pos x="37" y="73"/>
                </a:cxn>
                <a:cxn ang="0">
                  <a:pos x="35" y="75"/>
                </a:cxn>
                <a:cxn ang="0">
                  <a:pos x="27" y="78"/>
                </a:cxn>
                <a:cxn ang="0">
                  <a:pos x="41" y="77"/>
                </a:cxn>
                <a:cxn ang="0">
                  <a:pos x="39" y="82"/>
                </a:cxn>
                <a:cxn ang="0">
                  <a:pos x="44" y="78"/>
                </a:cxn>
                <a:cxn ang="0">
                  <a:pos x="48" y="80"/>
                </a:cxn>
                <a:cxn ang="0">
                  <a:pos x="50" y="79"/>
                </a:cxn>
                <a:cxn ang="0">
                  <a:pos x="10" y="88"/>
                </a:cxn>
                <a:cxn ang="0">
                  <a:pos x="80" y="79"/>
                </a:cxn>
                <a:cxn ang="0">
                  <a:pos x="21" y="90"/>
                </a:cxn>
                <a:cxn ang="0">
                  <a:pos x="79" y="93"/>
                </a:cxn>
                <a:cxn ang="0">
                  <a:pos x="50" y="86"/>
                </a:cxn>
                <a:cxn ang="0">
                  <a:pos x="38" y="93"/>
                </a:cxn>
                <a:cxn ang="0">
                  <a:pos x="40" y="93"/>
                </a:cxn>
                <a:cxn ang="0">
                  <a:pos x="86" y="90"/>
                </a:cxn>
              </a:cxnLst>
              <a:rect l="0" t="0" r="r" b="b"/>
              <a:pathLst>
                <a:path w="98" h="157">
                  <a:moveTo>
                    <a:pt x="37" y="5"/>
                  </a:moveTo>
                  <a:cubicBezTo>
                    <a:pt x="37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lose/>
                  <a:moveTo>
                    <a:pt x="40" y="5"/>
                  </a:moveTo>
                  <a:cubicBezTo>
                    <a:pt x="40" y="4"/>
                    <a:pt x="40" y="2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2"/>
                    <a:pt x="40" y="3"/>
                    <a:pt x="40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2"/>
                    <a:pt x="44" y="11"/>
                    <a:pt x="45" y="10"/>
                  </a:cubicBezTo>
                  <a:cubicBezTo>
                    <a:pt x="45" y="10"/>
                    <a:pt x="45" y="10"/>
                    <a:pt x="45" y="11"/>
                  </a:cubicBezTo>
                  <a:cubicBezTo>
                    <a:pt x="42" y="14"/>
                    <a:pt x="42" y="14"/>
                    <a:pt x="42" y="19"/>
                  </a:cubicBezTo>
                  <a:cubicBezTo>
                    <a:pt x="43" y="16"/>
                    <a:pt x="46" y="12"/>
                    <a:pt x="48" y="10"/>
                  </a:cubicBezTo>
                  <a:cubicBezTo>
                    <a:pt x="47" y="12"/>
                    <a:pt x="42" y="17"/>
                    <a:pt x="42" y="20"/>
                  </a:cubicBezTo>
                  <a:cubicBezTo>
                    <a:pt x="42" y="24"/>
                    <a:pt x="43" y="29"/>
                    <a:pt x="43" y="33"/>
                  </a:cubicBezTo>
                  <a:cubicBezTo>
                    <a:pt x="44" y="32"/>
                    <a:pt x="45" y="31"/>
                    <a:pt x="46" y="30"/>
                  </a:cubicBezTo>
                  <a:cubicBezTo>
                    <a:pt x="46" y="29"/>
                    <a:pt x="48" y="28"/>
                    <a:pt x="48" y="27"/>
                  </a:cubicBezTo>
                  <a:cubicBezTo>
                    <a:pt x="47" y="25"/>
                    <a:pt x="45" y="23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5" y="23"/>
                    <a:pt x="47" y="24"/>
                    <a:pt x="48" y="26"/>
                  </a:cubicBezTo>
                  <a:cubicBezTo>
                    <a:pt x="48" y="25"/>
                    <a:pt x="48" y="20"/>
                    <a:pt x="49" y="18"/>
                  </a:cubicBezTo>
                  <a:cubicBezTo>
                    <a:pt x="48" y="21"/>
                    <a:pt x="48" y="24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8"/>
                  </a:cubicBezTo>
                  <a:cubicBezTo>
                    <a:pt x="50" y="24"/>
                    <a:pt x="51" y="21"/>
                    <a:pt x="52" y="17"/>
                  </a:cubicBezTo>
                  <a:cubicBezTo>
                    <a:pt x="52" y="14"/>
                    <a:pt x="52" y="13"/>
                    <a:pt x="50" y="10"/>
                  </a:cubicBezTo>
                  <a:cubicBezTo>
                    <a:pt x="51" y="11"/>
                    <a:pt x="52" y="13"/>
                    <a:pt x="52" y="14"/>
                  </a:cubicBezTo>
                  <a:cubicBezTo>
                    <a:pt x="52" y="13"/>
                    <a:pt x="52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2" y="9"/>
                    <a:pt x="52" y="10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3"/>
                    <a:pt x="52" y="15"/>
                    <a:pt x="52" y="17"/>
                  </a:cubicBezTo>
                  <a:cubicBezTo>
                    <a:pt x="53" y="15"/>
                    <a:pt x="55" y="13"/>
                    <a:pt x="56" y="12"/>
                  </a:cubicBezTo>
                  <a:cubicBezTo>
                    <a:pt x="55" y="13"/>
                    <a:pt x="53" y="15"/>
                    <a:pt x="52" y="18"/>
                  </a:cubicBezTo>
                  <a:cubicBezTo>
                    <a:pt x="52" y="19"/>
                    <a:pt x="52" y="20"/>
                    <a:pt x="52" y="21"/>
                  </a:cubicBezTo>
                  <a:cubicBezTo>
                    <a:pt x="54" y="19"/>
                    <a:pt x="56" y="18"/>
                    <a:pt x="59" y="17"/>
                  </a:cubicBezTo>
                  <a:cubicBezTo>
                    <a:pt x="58" y="17"/>
                    <a:pt x="52" y="20"/>
                    <a:pt x="51" y="21"/>
                  </a:cubicBezTo>
                  <a:cubicBezTo>
                    <a:pt x="51" y="22"/>
                    <a:pt x="51" y="23"/>
                    <a:pt x="51" y="24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1" y="23"/>
                    <a:pt x="51" y="24"/>
                  </a:cubicBezTo>
                  <a:cubicBezTo>
                    <a:pt x="50" y="27"/>
                    <a:pt x="49" y="29"/>
                    <a:pt x="49" y="32"/>
                  </a:cubicBezTo>
                  <a:cubicBezTo>
                    <a:pt x="50" y="30"/>
                    <a:pt x="51" y="29"/>
                    <a:pt x="53" y="28"/>
                  </a:cubicBezTo>
                  <a:cubicBezTo>
                    <a:pt x="52" y="26"/>
                    <a:pt x="52" y="25"/>
                    <a:pt x="52" y="24"/>
                  </a:cubicBezTo>
                  <a:cubicBezTo>
                    <a:pt x="52" y="25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6"/>
                    <a:pt x="54" y="27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4" y="26"/>
                    <a:pt x="54" y="27"/>
                  </a:cubicBezTo>
                  <a:cubicBezTo>
                    <a:pt x="54" y="27"/>
                    <a:pt x="54" y="28"/>
                    <a:pt x="54" y="29"/>
                  </a:cubicBezTo>
                  <a:cubicBezTo>
                    <a:pt x="54" y="28"/>
                    <a:pt x="54" y="28"/>
                    <a:pt x="55" y="28"/>
                  </a:cubicBezTo>
                  <a:cubicBezTo>
                    <a:pt x="54" y="28"/>
                    <a:pt x="54" y="29"/>
                    <a:pt x="54" y="29"/>
                  </a:cubicBezTo>
                  <a:cubicBezTo>
                    <a:pt x="54" y="30"/>
                    <a:pt x="53" y="30"/>
                    <a:pt x="53" y="31"/>
                  </a:cubicBezTo>
                  <a:cubicBezTo>
                    <a:pt x="54" y="29"/>
                    <a:pt x="55" y="27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7"/>
                    <a:pt x="55" y="28"/>
                    <a:pt x="54" y="29"/>
                  </a:cubicBezTo>
                  <a:cubicBezTo>
                    <a:pt x="54" y="30"/>
                    <a:pt x="53" y="31"/>
                    <a:pt x="53" y="32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5" y="35"/>
                    <a:pt x="56" y="34"/>
                    <a:pt x="58" y="33"/>
                  </a:cubicBezTo>
                  <a:cubicBezTo>
                    <a:pt x="59" y="32"/>
                    <a:pt x="60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2"/>
                    <a:pt x="57" y="33"/>
                    <a:pt x="55" y="35"/>
                  </a:cubicBezTo>
                  <a:cubicBezTo>
                    <a:pt x="57" y="34"/>
                    <a:pt x="59" y="34"/>
                    <a:pt x="60" y="34"/>
                  </a:cubicBezTo>
                  <a:cubicBezTo>
                    <a:pt x="61" y="33"/>
                    <a:pt x="61" y="33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3"/>
                    <a:pt x="61" y="33"/>
                    <a:pt x="60" y="3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2" y="33"/>
                    <a:pt x="61" y="34"/>
                    <a:pt x="60" y="34"/>
                  </a:cubicBezTo>
                  <a:cubicBezTo>
                    <a:pt x="60" y="35"/>
                    <a:pt x="59" y="36"/>
                    <a:pt x="59" y="37"/>
                  </a:cubicBezTo>
                  <a:cubicBezTo>
                    <a:pt x="62" y="34"/>
                    <a:pt x="61" y="35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2"/>
                    <a:pt x="63" y="33"/>
                    <a:pt x="63" y="34"/>
                  </a:cubicBezTo>
                  <a:cubicBezTo>
                    <a:pt x="63" y="34"/>
                    <a:pt x="63" y="34"/>
                    <a:pt x="64" y="33"/>
                  </a:cubicBezTo>
                  <a:cubicBezTo>
                    <a:pt x="63" y="34"/>
                    <a:pt x="62" y="35"/>
                    <a:pt x="62" y="36"/>
                  </a:cubicBezTo>
                  <a:cubicBezTo>
                    <a:pt x="61" y="37"/>
                    <a:pt x="61" y="37"/>
                    <a:pt x="60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9"/>
                    <a:pt x="59" y="40"/>
                    <a:pt x="59" y="41"/>
                  </a:cubicBezTo>
                  <a:cubicBezTo>
                    <a:pt x="61" y="39"/>
                    <a:pt x="63" y="38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3" y="37"/>
                    <a:pt x="60" y="40"/>
                    <a:pt x="59" y="42"/>
                  </a:cubicBezTo>
                  <a:cubicBezTo>
                    <a:pt x="59" y="42"/>
                    <a:pt x="58" y="43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60" y="42"/>
                    <a:pt x="68" y="36"/>
                    <a:pt x="68" y="34"/>
                  </a:cubicBezTo>
                  <a:cubicBezTo>
                    <a:pt x="69" y="33"/>
                    <a:pt x="69" y="31"/>
                    <a:pt x="69" y="29"/>
                  </a:cubicBezTo>
                  <a:cubicBezTo>
                    <a:pt x="69" y="28"/>
                    <a:pt x="70" y="26"/>
                    <a:pt x="70" y="25"/>
                  </a:cubicBezTo>
                  <a:cubicBezTo>
                    <a:pt x="70" y="25"/>
                    <a:pt x="69" y="29"/>
                    <a:pt x="69" y="30"/>
                  </a:cubicBezTo>
                  <a:cubicBezTo>
                    <a:pt x="69" y="31"/>
                    <a:pt x="69" y="33"/>
                    <a:pt x="69" y="34"/>
                  </a:cubicBezTo>
                  <a:cubicBezTo>
                    <a:pt x="72" y="30"/>
                    <a:pt x="71" y="32"/>
                    <a:pt x="71" y="26"/>
                  </a:cubicBezTo>
                  <a:cubicBezTo>
                    <a:pt x="71" y="25"/>
                    <a:pt x="71" y="24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6"/>
                    <a:pt x="71" y="29"/>
                    <a:pt x="71" y="31"/>
                  </a:cubicBezTo>
                  <a:cubicBezTo>
                    <a:pt x="72" y="29"/>
                    <a:pt x="73" y="27"/>
                    <a:pt x="75" y="25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6" y="24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6"/>
                    <a:pt x="74" y="26"/>
                    <a:pt x="74" y="27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4" y="27"/>
                    <a:pt x="73" y="28"/>
                    <a:pt x="72" y="31"/>
                  </a:cubicBezTo>
                  <a:cubicBezTo>
                    <a:pt x="70" y="33"/>
                    <a:pt x="69" y="34"/>
                    <a:pt x="68" y="36"/>
                  </a:cubicBezTo>
                  <a:cubicBezTo>
                    <a:pt x="69" y="35"/>
                    <a:pt x="74" y="31"/>
                    <a:pt x="76" y="31"/>
                  </a:cubicBezTo>
                  <a:cubicBezTo>
                    <a:pt x="74" y="32"/>
                    <a:pt x="67" y="36"/>
                    <a:pt x="66" y="38"/>
                  </a:cubicBezTo>
                  <a:cubicBezTo>
                    <a:pt x="66" y="38"/>
                    <a:pt x="66" y="39"/>
                    <a:pt x="66" y="39"/>
                  </a:cubicBezTo>
                  <a:cubicBezTo>
                    <a:pt x="66" y="39"/>
                    <a:pt x="66" y="39"/>
                    <a:pt x="66" y="38"/>
                  </a:cubicBezTo>
                  <a:cubicBezTo>
                    <a:pt x="65" y="39"/>
                    <a:pt x="65" y="39"/>
                    <a:pt x="64" y="40"/>
                  </a:cubicBezTo>
                  <a:cubicBezTo>
                    <a:pt x="67" y="39"/>
                    <a:pt x="68" y="38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3" y="38"/>
                    <a:pt x="69" y="38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6" y="41"/>
                    <a:pt x="66" y="41"/>
                    <a:pt x="65" y="41"/>
                  </a:cubicBezTo>
                  <a:cubicBezTo>
                    <a:pt x="66" y="41"/>
                    <a:pt x="66" y="40"/>
                    <a:pt x="67" y="39"/>
                  </a:cubicBezTo>
                  <a:cubicBezTo>
                    <a:pt x="66" y="40"/>
                    <a:pt x="65" y="42"/>
                    <a:pt x="65" y="43"/>
                  </a:cubicBezTo>
                  <a:cubicBezTo>
                    <a:pt x="66" y="42"/>
                    <a:pt x="67" y="41"/>
                    <a:pt x="68" y="40"/>
                  </a:cubicBezTo>
                  <a:cubicBezTo>
                    <a:pt x="65" y="43"/>
                    <a:pt x="65" y="43"/>
                    <a:pt x="64" y="46"/>
                  </a:cubicBezTo>
                  <a:cubicBezTo>
                    <a:pt x="65" y="45"/>
                    <a:pt x="70" y="41"/>
                    <a:pt x="71" y="41"/>
                  </a:cubicBezTo>
                  <a:cubicBezTo>
                    <a:pt x="69" y="42"/>
                    <a:pt x="66" y="44"/>
                    <a:pt x="64" y="46"/>
                  </a:cubicBezTo>
                  <a:cubicBezTo>
                    <a:pt x="65" y="46"/>
                    <a:pt x="66" y="46"/>
                    <a:pt x="67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7"/>
                    <a:pt x="64" y="48"/>
                    <a:pt x="63" y="49"/>
                  </a:cubicBezTo>
                  <a:cubicBezTo>
                    <a:pt x="64" y="48"/>
                    <a:pt x="65" y="48"/>
                    <a:pt x="66" y="48"/>
                  </a:cubicBezTo>
                  <a:cubicBezTo>
                    <a:pt x="65" y="48"/>
                    <a:pt x="64" y="49"/>
                    <a:pt x="63" y="49"/>
                  </a:cubicBezTo>
                  <a:cubicBezTo>
                    <a:pt x="63" y="50"/>
                    <a:pt x="62" y="52"/>
                    <a:pt x="61" y="53"/>
                  </a:cubicBezTo>
                  <a:cubicBezTo>
                    <a:pt x="62" y="53"/>
                    <a:pt x="64" y="53"/>
                    <a:pt x="65" y="54"/>
                  </a:cubicBezTo>
                  <a:cubicBezTo>
                    <a:pt x="64" y="53"/>
                    <a:pt x="62" y="53"/>
                    <a:pt x="61" y="53"/>
                  </a:cubicBezTo>
                  <a:cubicBezTo>
                    <a:pt x="60" y="54"/>
                    <a:pt x="60" y="55"/>
                    <a:pt x="59" y="56"/>
                  </a:cubicBezTo>
                  <a:cubicBezTo>
                    <a:pt x="62" y="56"/>
                    <a:pt x="62" y="56"/>
                    <a:pt x="65" y="55"/>
                  </a:cubicBezTo>
                  <a:cubicBezTo>
                    <a:pt x="67" y="51"/>
                    <a:pt x="69" y="48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6"/>
                    <a:pt x="69" y="48"/>
                    <a:pt x="68" y="49"/>
                  </a:cubicBezTo>
                  <a:cubicBezTo>
                    <a:pt x="67" y="51"/>
                    <a:pt x="66" y="53"/>
                    <a:pt x="66" y="55"/>
                  </a:cubicBezTo>
                  <a:cubicBezTo>
                    <a:pt x="67" y="54"/>
                    <a:pt x="67" y="53"/>
                    <a:pt x="68" y="52"/>
                  </a:cubicBezTo>
                  <a:cubicBezTo>
                    <a:pt x="69" y="52"/>
                    <a:pt x="70" y="51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9" y="53"/>
                    <a:pt x="72" y="53"/>
                    <a:pt x="74" y="52"/>
                  </a:cubicBezTo>
                  <a:cubicBezTo>
                    <a:pt x="74" y="52"/>
                    <a:pt x="74" y="52"/>
                    <a:pt x="73" y="52"/>
                  </a:cubicBezTo>
                  <a:cubicBezTo>
                    <a:pt x="74" y="52"/>
                    <a:pt x="74" y="52"/>
                    <a:pt x="74" y="53"/>
                  </a:cubicBezTo>
                  <a:cubicBezTo>
                    <a:pt x="78" y="49"/>
                    <a:pt x="75" y="50"/>
                    <a:pt x="80" y="43"/>
                  </a:cubicBezTo>
                  <a:cubicBezTo>
                    <a:pt x="80" y="42"/>
                    <a:pt x="82" y="39"/>
                    <a:pt x="82" y="39"/>
                  </a:cubicBezTo>
                  <a:cubicBezTo>
                    <a:pt x="80" y="41"/>
                    <a:pt x="79" y="45"/>
                    <a:pt x="78" y="48"/>
                  </a:cubicBezTo>
                  <a:cubicBezTo>
                    <a:pt x="81" y="45"/>
                    <a:pt x="83" y="43"/>
                    <a:pt x="85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39"/>
                    <a:pt x="88" y="38"/>
                    <a:pt x="90" y="37"/>
                  </a:cubicBezTo>
                  <a:cubicBezTo>
                    <a:pt x="88" y="38"/>
                    <a:pt x="87" y="39"/>
                    <a:pt x="85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1"/>
                    <a:pt x="84" y="42"/>
                    <a:pt x="83" y="43"/>
                  </a:cubicBezTo>
                  <a:cubicBezTo>
                    <a:pt x="84" y="42"/>
                    <a:pt x="85" y="42"/>
                    <a:pt x="85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5" y="42"/>
                    <a:pt x="84" y="42"/>
                    <a:pt x="84" y="42"/>
                  </a:cubicBezTo>
                  <a:cubicBezTo>
                    <a:pt x="86" y="42"/>
                    <a:pt x="88" y="41"/>
                    <a:pt x="90" y="40"/>
                  </a:cubicBezTo>
                  <a:cubicBezTo>
                    <a:pt x="81" y="43"/>
                    <a:pt x="85" y="41"/>
                    <a:pt x="81" y="46"/>
                  </a:cubicBezTo>
                  <a:cubicBezTo>
                    <a:pt x="79" y="49"/>
                    <a:pt x="77" y="51"/>
                    <a:pt x="74" y="53"/>
                  </a:cubicBezTo>
                  <a:cubicBezTo>
                    <a:pt x="78" y="52"/>
                    <a:pt x="82" y="51"/>
                    <a:pt x="86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2" y="51"/>
                    <a:pt x="78" y="52"/>
                    <a:pt x="74" y="53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4"/>
                    <a:pt x="77" y="54"/>
                    <a:pt x="78" y="53"/>
                  </a:cubicBezTo>
                  <a:cubicBezTo>
                    <a:pt x="78" y="53"/>
                    <a:pt x="75" y="54"/>
                    <a:pt x="74" y="55"/>
                  </a:cubicBezTo>
                  <a:cubicBezTo>
                    <a:pt x="74" y="55"/>
                    <a:pt x="75" y="55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6" y="56"/>
                    <a:pt x="77" y="56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80" y="55"/>
                    <a:pt x="83" y="55"/>
                    <a:pt x="86" y="54"/>
                  </a:cubicBezTo>
                  <a:cubicBezTo>
                    <a:pt x="83" y="55"/>
                    <a:pt x="80" y="55"/>
                    <a:pt x="77" y="56"/>
                  </a:cubicBezTo>
                  <a:cubicBezTo>
                    <a:pt x="76" y="56"/>
                    <a:pt x="73" y="60"/>
                    <a:pt x="73" y="61"/>
                  </a:cubicBezTo>
                  <a:cubicBezTo>
                    <a:pt x="74" y="60"/>
                    <a:pt x="75" y="60"/>
                    <a:pt x="77" y="60"/>
                  </a:cubicBezTo>
                  <a:cubicBezTo>
                    <a:pt x="75" y="60"/>
                    <a:pt x="74" y="60"/>
                    <a:pt x="72" y="61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3" y="62"/>
                    <a:pt x="74" y="61"/>
                    <a:pt x="75" y="61"/>
                  </a:cubicBezTo>
                  <a:cubicBezTo>
                    <a:pt x="77" y="60"/>
                    <a:pt x="78" y="59"/>
                    <a:pt x="80" y="59"/>
                  </a:cubicBezTo>
                  <a:cubicBezTo>
                    <a:pt x="78" y="60"/>
                    <a:pt x="75" y="61"/>
                    <a:pt x="72" y="63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0" y="63"/>
                    <a:pt x="72" y="63"/>
                    <a:pt x="69" y="68"/>
                  </a:cubicBezTo>
                  <a:cubicBezTo>
                    <a:pt x="71" y="66"/>
                    <a:pt x="74" y="64"/>
                    <a:pt x="76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4" y="64"/>
                    <a:pt x="70" y="67"/>
                    <a:pt x="68" y="69"/>
                  </a:cubicBezTo>
                  <a:cubicBezTo>
                    <a:pt x="67" y="70"/>
                    <a:pt x="67" y="71"/>
                    <a:pt x="66" y="72"/>
                  </a:cubicBezTo>
                  <a:cubicBezTo>
                    <a:pt x="67" y="72"/>
                    <a:pt x="68" y="73"/>
                    <a:pt x="69" y="73"/>
                  </a:cubicBezTo>
                  <a:cubicBezTo>
                    <a:pt x="73" y="72"/>
                    <a:pt x="77" y="71"/>
                    <a:pt x="81" y="71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70" y="73"/>
                    <a:pt x="70" y="73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70" y="74"/>
                    <a:pt x="73" y="75"/>
                    <a:pt x="75" y="76"/>
                  </a:cubicBezTo>
                  <a:cubicBezTo>
                    <a:pt x="73" y="75"/>
                    <a:pt x="71" y="75"/>
                    <a:pt x="68" y="74"/>
                  </a:cubicBezTo>
                  <a:cubicBezTo>
                    <a:pt x="68" y="73"/>
                    <a:pt x="68" y="73"/>
                    <a:pt x="67" y="73"/>
                  </a:cubicBezTo>
                  <a:cubicBezTo>
                    <a:pt x="66" y="73"/>
                    <a:pt x="65" y="73"/>
                    <a:pt x="64" y="73"/>
                  </a:cubicBezTo>
                  <a:cubicBezTo>
                    <a:pt x="64" y="74"/>
                    <a:pt x="63" y="75"/>
                    <a:pt x="62" y="75"/>
                  </a:cubicBezTo>
                  <a:cubicBezTo>
                    <a:pt x="61" y="77"/>
                    <a:pt x="58" y="78"/>
                    <a:pt x="56" y="79"/>
                  </a:cubicBezTo>
                  <a:cubicBezTo>
                    <a:pt x="57" y="80"/>
                    <a:pt x="60" y="83"/>
                    <a:pt x="61" y="83"/>
                  </a:cubicBezTo>
                  <a:cubicBezTo>
                    <a:pt x="62" y="83"/>
                    <a:pt x="63" y="83"/>
                    <a:pt x="64" y="83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3" y="78"/>
                    <a:pt x="75" y="77"/>
                    <a:pt x="77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6"/>
                    <a:pt x="73" y="78"/>
                    <a:pt x="72" y="79"/>
                  </a:cubicBezTo>
                  <a:cubicBezTo>
                    <a:pt x="74" y="78"/>
                    <a:pt x="80" y="75"/>
                    <a:pt x="82" y="75"/>
                  </a:cubicBezTo>
                  <a:cubicBezTo>
                    <a:pt x="79" y="76"/>
                    <a:pt x="74" y="78"/>
                    <a:pt x="71" y="80"/>
                  </a:cubicBezTo>
                  <a:cubicBezTo>
                    <a:pt x="70" y="80"/>
                    <a:pt x="69" y="82"/>
                    <a:pt x="67" y="83"/>
                  </a:cubicBezTo>
                  <a:cubicBezTo>
                    <a:pt x="70" y="83"/>
                    <a:pt x="72" y="82"/>
                    <a:pt x="74" y="82"/>
                  </a:cubicBezTo>
                  <a:cubicBezTo>
                    <a:pt x="76" y="81"/>
                    <a:pt x="78" y="80"/>
                    <a:pt x="80" y="79"/>
                  </a:cubicBezTo>
                  <a:cubicBezTo>
                    <a:pt x="80" y="79"/>
                    <a:pt x="80" y="79"/>
                    <a:pt x="81" y="78"/>
                  </a:cubicBezTo>
                  <a:cubicBezTo>
                    <a:pt x="82" y="77"/>
                    <a:pt x="83" y="76"/>
                    <a:pt x="83" y="75"/>
                  </a:cubicBezTo>
                  <a:cubicBezTo>
                    <a:pt x="84" y="74"/>
                    <a:pt x="87" y="69"/>
                    <a:pt x="88" y="69"/>
                  </a:cubicBezTo>
                  <a:cubicBezTo>
                    <a:pt x="87" y="70"/>
                    <a:pt x="86" y="71"/>
                    <a:pt x="86" y="72"/>
                  </a:cubicBezTo>
                  <a:cubicBezTo>
                    <a:pt x="85" y="73"/>
                    <a:pt x="84" y="74"/>
                    <a:pt x="84" y="75"/>
                  </a:cubicBezTo>
                  <a:cubicBezTo>
                    <a:pt x="86" y="73"/>
                    <a:pt x="88" y="71"/>
                    <a:pt x="91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88" y="72"/>
                    <a:pt x="84" y="74"/>
                    <a:pt x="83" y="77"/>
                  </a:cubicBezTo>
                  <a:cubicBezTo>
                    <a:pt x="83" y="77"/>
                    <a:pt x="83" y="78"/>
                    <a:pt x="82" y="78"/>
                  </a:cubicBezTo>
                  <a:cubicBezTo>
                    <a:pt x="88" y="75"/>
                    <a:pt x="89" y="74"/>
                    <a:pt x="93" y="71"/>
                  </a:cubicBezTo>
                  <a:cubicBezTo>
                    <a:pt x="93" y="71"/>
                    <a:pt x="93" y="71"/>
                    <a:pt x="94" y="71"/>
                  </a:cubicBezTo>
                  <a:cubicBezTo>
                    <a:pt x="93" y="71"/>
                    <a:pt x="93" y="72"/>
                    <a:pt x="92" y="72"/>
                  </a:cubicBezTo>
                  <a:cubicBezTo>
                    <a:pt x="94" y="71"/>
                    <a:pt x="96" y="70"/>
                    <a:pt x="98" y="70"/>
                  </a:cubicBezTo>
                  <a:cubicBezTo>
                    <a:pt x="96" y="71"/>
                    <a:pt x="93" y="72"/>
                    <a:pt x="90" y="74"/>
                  </a:cubicBezTo>
                  <a:cubicBezTo>
                    <a:pt x="90" y="74"/>
                    <a:pt x="91" y="73"/>
                    <a:pt x="91" y="73"/>
                  </a:cubicBezTo>
                  <a:cubicBezTo>
                    <a:pt x="90" y="74"/>
                    <a:pt x="89" y="74"/>
                    <a:pt x="88" y="75"/>
                  </a:cubicBezTo>
                  <a:cubicBezTo>
                    <a:pt x="91" y="75"/>
                    <a:pt x="94" y="75"/>
                    <a:pt x="97" y="75"/>
                  </a:cubicBezTo>
                  <a:cubicBezTo>
                    <a:pt x="96" y="75"/>
                    <a:pt x="89" y="75"/>
                    <a:pt x="88" y="75"/>
                  </a:cubicBezTo>
                  <a:cubicBezTo>
                    <a:pt x="88" y="75"/>
                    <a:pt x="88" y="76"/>
                    <a:pt x="87" y="76"/>
                  </a:cubicBezTo>
                  <a:cubicBezTo>
                    <a:pt x="85" y="78"/>
                    <a:pt x="82" y="80"/>
                    <a:pt x="78" y="81"/>
                  </a:cubicBezTo>
                  <a:cubicBezTo>
                    <a:pt x="79" y="81"/>
                    <a:pt x="92" y="80"/>
                    <a:pt x="92" y="79"/>
                  </a:cubicBezTo>
                  <a:cubicBezTo>
                    <a:pt x="93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93" y="79"/>
                    <a:pt x="93" y="79"/>
                  </a:cubicBezTo>
                  <a:cubicBezTo>
                    <a:pt x="93" y="79"/>
                    <a:pt x="93" y="79"/>
                    <a:pt x="94" y="79"/>
                  </a:cubicBezTo>
                  <a:cubicBezTo>
                    <a:pt x="93" y="79"/>
                    <a:pt x="93" y="79"/>
                    <a:pt x="92" y="79"/>
                  </a:cubicBezTo>
                  <a:cubicBezTo>
                    <a:pt x="92" y="81"/>
                    <a:pt x="91" y="82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5"/>
                    <a:pt x="88" y="86"/>
                  </a:cubicBezTo>
                  <a:cubicBezTo>
                    <a:pt x="89" y="86"/>
                    <a:pt x="89" y="85"/>
                    <a:pt x="89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7" y="87"/>
                    <a:pt x="86" y="88"/>
                    <a:pt x="85" y="90"/>
                  </a:cubicBezTo>
                  <a:cubicBezTo>
                    <a:pt x="85" y="90"/>
                    <a:pt x="93" y="88"/>
                    <a:pt x="95" y="87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88"/>
                    <a:pt x="94" y="88"/>
                    <a:pt x="93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1" y="89"/>
                    <a:pt x="88" y="89"/>
                    <a:pt x="86" y="90"/>
                  </a:cubicBezTo>
                  <a:cubicBezTo>
                    <a:pt x="86" y="90"/>
                    <a:pt x="87" y="90"/>
                    <a:pt x="87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7" y="91"/>
                    <a:pt x="86" y="90"/>
                    <a:pt x="86" y="90"/>
                  </a:cubicBezTo>
                  <a:cubicBezTo>
                    <a:pt x="85" y="91"/>
                    <a:pt x="83" y="91"/>
                    <a:pt x="82" y="92"/>
                  </a:cubicBezTo>
                  <a:cubicBezTo>
                    <a:pt x="81" y="92"/>
                    <a:pt x="80" y="93"/>
                    <a:pt x="79" y="94"/>
                  </a:cubicBezTo>
                  <a:cubicBezTo>
                    <a:pt x="77" y="95"/>
                    <a:pt x="75" y="96"/>
                    <a:pt x="73" y="97"/>
                  </a:cubicBezTo>
                  <a:cubicBezTo>
                    <a:pt x="72" y="97"/>
                    <a:pt x="67" y="98"/>
                    <a:pt x="66" y="98"/>
                  </a:cubicBezTo>
                  <a:cubicBezTo>
                    <a:pt x="64" y="98"/>
                    <a:pt x="61" y="98"/>
                    <a:pt x="59" y="97"/>
                  </a:cubicBezTo>
                  <a:cubicBezTo>
                    <a:pt x="58" y="97"/>
                    <a:pt x="56" y="97"/>
                    <a:pt x="55" y="96"/>
                  </a:cubicBezTo>
                  <a:cubicBezTo>
                    <a:pt x="56" y="106"/>
                    <a:pt x="59" y="111"/>
                    <a:pt x="60" y="117"/>
                  </a:cubicBezTo>
                  <a:cubicBezTo>
                    <a:pt x="61" y="125"/>
                    <a:pt x="61" y="134"/>
                    <a:pt x="62" y="138"/>
                  </a:cubicBezTo>
                  <a:cubicBezTo>
                    <a:pt x="62" y="143"/>
                    <a:pt x="63" y="148"/>
                    <a:pt x="66" y="156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59" y="150"/>
                    <a:pt x="58" y="149"/>
                    <a:pt x="57" y="139"/>
                  </a:cubicBezTo>
                  <a:cubicBezTo>
                    <a:pt x="56" y="128"/>
                    <a:pt x="58" y="127"/>
                    <a:pt x="55" y="116"/>
                  </a:cubicBezTo>
                  <a:cubicBezTo>
                    <a:pt x="54" y="107"/>
                    <a:pt x="52" y="102"/>
                    <a:pt x="52" y="93"/>
                  </a:cubicBezTo>
                  <a:cubicBezTo>
                    <a:pt x="51" y="94"/>
                    <a:pt x="50" y="95"/>
                    <a:pt x="49" y="95"/>
                  </a:cubicBezTo>
                  <a:cubicBezTo>
                    <a:pt x="48" y="95"/>
                    <a:pt x="46" y="96"/>
                    <a:pt x="45" y="96"/>
                  </a:cubicBezTo>
                  <a:cubicBezTo>
                    <a:pt x="44" y="96"/>
                    <a:pt x="41" y="95"/>
                    <a:pt x="40" y="94"/>
                  </a:cubicBezTo>
                  <a:cubicBezTo>
                    <a:pt x="37" y="96"/>
                    <a:pt x="35" y="98"/>
                    <a:pt x="32" y="9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5" y="97"/>
                    <a:pt x="37" y="96"/>
                    <a:pt x="40" y="94"/>
                  </a:cubicBezTo>
                  <a:cubicBezTo>
                    <a:pt x="38" y="93"/>
                    <a:pt x="37" y="93"/>
                    <a:pt x="35" y="93"/>
                  </a:cubicBezTo>
                  <a:cubicBezTo>
                    <a:pt x="27" y="92"/>
                    <a:pt x="28" y="93"/>
                    <a:pt x="21" y="97"/>
                  </a:cubicBezTo>
                  <a:cubicBezTo>
                    <a:pt x="18" y="99"/>
                    <a:pt x="15" y="100"/>
                    <a:pt x="13" y="102"/>
                  </a:cubicBezTo>
                  <a:cubicBezTo>
                    <a:pt x="13" y="101"/>
                    <a:pt x="21" y="97"/>
                    <a:pt x="24" y="95"/>
                  </a:cubicBezTo>
                  <a:cubicBezTo>
                    <a:pt x="25" y="95"/>
                    <a:pt x="26" y="94"/>
                    <a:pt x="27" y="93"/>
                  </a:cubicBezTo>
                  <a:cubicBezTo>
                    <a:pt x="23" y="94"/>
                    <a:pt x="18" y="95"/>
                    <a:pt x="13" y="95"/>
                  </a:cubicBezTo>
                  <a:cubicBezTo>
                    <a:pt x="16" y="95"/>
                    <a:pt x="27" y="93"/>
                    <a:pt x="28" y="92"/>
                  </a:cubicBezTo>
                  <a:cubicBezTo>
                    <a:pt x="27" y="92"/>
                    <a:pt x="26" y="92"/>
                    <a:pt x="26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27" y="92"/>
                    <a:pt x="28" y="92"/>
                  </a:cubicBezTo>
                  <a:cubicBezTo>
                    <a:pt x="27" y="92"/>
                    <a:pt x="25" y="92"/>
                    <a:pt x="24" y="92"/>
                  </a:cubicBezTo>
                  <a:cubicBezTo>
                    <a:pt x="22" y="92"/>
                    <a:pt x="14" y="94"/>
                    <a:pt x="13" y="93"/>
                  </a:cubicBezTo>
                  <a:cubicBezTo>
                    <a:pt x="16" y="93"/>
                    <a:pt x="20" y="92"/>
                    <a:pt x="23" y="91"/>
                  </a:cubicBezTo>
                  <a:cubicBezTo>
                    <a:pt x="22" y="91"/>
                    <a:pt x="20" y="91"/>
                    <a:pt x="19" y="91"/>
                  </a:cubicBezTo>
                  <a:cubicBezTo>
                    <a:pt x="15" y="90"/>
                    <a:pt x="14" y="89"/>
                    <a:pt x="10" y="89"/>
                  </a:cubicBezTo>
                  <a:cubicBezTo>
                    <a:pt x="5" y="88"/>
                    <a:pt x="4" y="89"/>
                    <a:pt x="0" y="90"/>
                  </a:cubicBezTo>
                  <a:cubicBezTo>
                    <a:pt x="1" y="89"/>
                    <a:pt x="3" y="89"/>
                    <a:pt x="4" y="89"/>
                  </a:cubicBezTo>
                  <a:cubicBezTo>
                    <a:pt x="4" y="89"/>
                    <a:pt x="4" y="89"/>
                    <a:pt x="3" y="89"/>
                  </a:cubicBezTo>
                  <a:cubicBezTo>
                    <a:pt x="5" y="89"/>
                    <a:pt x="7" y="88"/>
                    <a:pt x="9" y="88"/>
                  </a:cubicBezTo>
                  <a:cubicBezTo>
                    <a:pt x="5" y="85"/>
                    <a:pt x="5" y="85"/>
                    <a:pt x="0" y="85"/>
                  </a:cubicBezTo>
                  <a:cubicBezTo>
                    <a:pt x="1" y="85"/>
                    <a:pt x="4" y="85"/>
                    <a:pt x="5" y="86"/>
                  </a:cubicBezTo>
                  <a:cubicBezTo>
                    <a:pt x="4" y="85"/>
                    <a:pt x="4" y="85"/>
                    <a:pt x="3" y="85"/>
                  </a:cubicBezTo>
                  <a:cubicBezTo>
                    <a:pt x="3" y="84"/>
                    <a:pt x="0" y="82"/>
                    <a:pt x="0" y="81"/>
                  </a:cubicBezTo>
                  <a:cubicBezTo>
                    <a:pt x="1" y="82"/>
                    <a:pt x="2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10" y="87"/>
                    <a:pt x="10" y="87"/>
                    <a:pt x="17" y="89"/>
                  </a:cubicBezTo>
                  <a:cubicBezTo>
                    <a:pt x="15" y="86"/>
                    <a:pt x="12" y="83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14" y="85"/>
                    <a:pt x="17" y="89"/>
                    <a:pt x="17" y="89"/>
                  </a:cubicBezTo>
                  <a:cubicBezTo>
                    <a:pt x="18" y="90"/>
                    <a:pt x="20" y="90"/>
                    <a:pt x="21" y="90"/>
                  </a:cubicBezTo>
                  <a:cubicBezTo>
                    <a:pt x="20" y="89"/>
                    <a:pt x="17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4" y="84"/>
                    <a:pt x="13" y="84"/>
                    <a:pt x="11" y="82"/>
                  </a:cubicBezTo>
                  <a:cubicBezTo>
                    <a:pt x="11" y="82"/>
                    <a:pt x="11" y="82"/>
                    <a:pt x="10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3"/>
                    <a:pt x="13" y="83"/>
                    <a:pt x="14" y="84"/>
                  </a:cubicBezTo>
                  <a:cubicBezTo>
                    <a:pt x="17" y="86"/>
                    <a:pt x="15" y="86"/>
                    <a:pt x="20" y="87"/>
                  </a:cubicBezTo>
                  <a:cubicBezTo>
                    <a:pt x="24" y="88"/>
                    <a:pt x="29" y="89"/>
                    <a:pt x="33" y="91"/>
                  </a:cubicBezTo>
                  <a:cubicBezTo>
                    <a:pt x="34" y="91"/>
                    <a:pt x="35" y="91"/>
                    <a:pt x="36" y="91"/>
                  </a:cubicBezTo>
                  <a:cubicBezTo>
                    <a:pt x="34" y="89"/>
                    <a:pt x="34" y="89"/>
                    <a:pt x="30" y="88"/>
                  </a:cubicBezTo>
                  <a:cubicBezTo>
                    <a:pt x="28" y="87"/>
                    <a:pt x="27" y="87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8" y="87"/>
                    <a:pt x="30" y="88"/>
                    <a:pt x="33" y="88"/>
                  </a:cubicBezTo>
                  <a:cubicBezTo>
                    <a:pt x="30" y="86"/>
                    <a:pt x="31" y="86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6"/>
                    <a:pt x="29" y="86"/>
                    <a:pt x="30" y="86"/>
                  </a:cubicBezTo>
                  <a:cubicBezTo>
                    <a:pt x="29" y="85"/>
                    <a:pt x="27" y="85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7" y="84"/>
                    <a:pt x="29" y="86"/>
                    <a:pt x="30" y="86"/>
                  </a:cubicBezTo>
                  <a:cubicBezTo>
                    <a:pt x="31" y="86"/>
                    <a:pt x="31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0" y="84"/>
                    <a:pt x="30" y="84"/>
                    <a:pt x="27" y="82"/>
                  </a:cubicBezTo>
                  <a:cubicBezTo>
                    <a:pt x="26" y="82"/>
                    <a:pt x="25" y="82"/>
                    <a:pt x="24" y="81"/>
                  </a:cubicBezTo>
                  <a:cubicBezTo>
                    <a:pt x="26" y="82"/>
                    <a:pt x="28" y="83"/>
                    <a:pt x="30" y="84"/>
                  </a:cubicBezTo>
                  <a:cubicBezTo>
                    <a:pt x="30" y="83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1"/>
                  </a:cubicBezTo>
                  <a:cubicBezTo>
                    <a:pt x="28" y="81"/>
                    <a:pt x="28" y="80"/>
                    <a:pt x="27" y="79"/>
                  </a:cubicBezTo>
                  <a:cubicBezTo>
                    <a:pt x="24" y="80"/>
                    <a:pt x="21" y="81"/>
                    <a:pt x="18" y="82"/>
                  </a:cubicBezTo>
                  <a:cubicBezTo>
                    <a:pt x="19" y="81"/>
                    <a:pt x="26" y="80"/>
                    <a:pt x="27" y="79"/>
                  </a:cubicBezTo>
                  <a:cubicBezTo>
                    <a:pt x="27" y="79"/>
                    <a:pt x="27" y="79"/>
                    <a:pt x="26" y="78"/>
                  </a:cubicBezTo>
                  <a:cubicBezTo>
                    <a:pt x="22" y="80"/>
                    <a:pt x="17" y="82"/>
                    <a:pt x="12" y="83"/>
                  </a:cubicBezTo>
                  <a:cubicBezTo>
                    <a:pt x="13" y="82"/>
                    <a:pt x="18" y="81"/>
                    <a:pt x="19" y="81"/>
                  </a:cubicBezTo>
                  <a:cubicBezTo>
                    <a:pt x="21" y="80"/>
                    <a:pt x="24" y="79"/>
                    <a:pt x="26" y="78"/>
                  </a:cubicBezTo>
                  <a:cubicBezTo>
                    <a:pt x="25" y="78"/>
                    <a:pt x="24" y="78"/>
                    <a:pt x="23" y="78"/>
                  </a:cubicBezTo>
                  <a:cubicBezTo>
                    <a:pt x="20" y="79"/>
                    <a:pt x="17" y="79"/>
                    <a:pt x="14" y="80"/>
                  </a:cubicBezTo>
                  <a:cubicBezTo>
                    <a:pt x="17" y="79"/>
                    <a:pt x="20" y="78"/>
                    <a:pt x="23" y="78"/>
                  </a:cubicBezTo>
                  <a:cubicBezTo>
                    <a:pt x="20" y="78"/>
                    <a:pt x="16" y="77"/>
                    <a:pt x="13" y="76"/>
                  </a:cubicBezTo>
                  <a:cubicBezTo>
                    <a:pt x="12" y="75"/>
                    <a:pt x="10" y="74"/>
                    <a:pt x="9" y="74"/>
                  </a:cubicBezTo>
                  <a:cubicBezTo>
                    <a:pt x="6" y="74"/>
                    <a:pt x="4" y="75"/>
                    <a:pt x="2" y="75"/>
                  </a:cubicBezTo>
                  <a:cubicBezTo>
                    <a:pt x="4" y="75"/>
                    <a:pt x="6" y="74"/>
                    <a:pt x="8" y="74"/>
                  </a:cubicBezTo>
                  <a:cubicBezTo>
                    <a:pt x="7" y="73"/>
                    <a:pt x="6" y="73"/>
                    <a:pt x="4" y="73"/>
                  </a:cubicBezTo>
                  <a:cubicBezTo>
                    <a:pt x="6" y="73"/>
                    <a:pt x="8" y="74"/>
                    <a:pt x="9" y="74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4" y="72"/>
                    <a:pt x="3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0" y="74"/>
                    <a:pt x="12" y="75"/>
                    <a:pt x="16" y="76"/>
                  </a:cubicBezTo>
                  <a:cubicBezTo>
                    <a:pt x="14" y="73"/>
                    <a:pt x="11" y="71"/>
                    <a:pt x="7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14" y="73"/>
                    <a:pt x="16" y="75"/>
                    <a:pt x="16" y="76"/>
                  </a:cubicBezTo>
                  <a:cubicBezTo>
                    <a:pt x="18" y="76"/>
                    <a:pt x="19" y="76"/>
                    <a:pt x="20" y="77"/>
                  </a:cubicBezTo>
                  <a:cubicBezTo>
                    <a:pt x="17" y="74"/>
                    <a:pt x="14" y="72"/>
                    <a:pt x="11" y="70"/>
                  </a:cubicBezTo>
                  <a:cubicBezTo>
                    <a:pt x="14" y="72"/>
                    <a:pt x="16" y="73"/>
                    <a:pt x="18" y="75"/>
                  </a:cubicBezTo>
                  <a:cubicBezTo>
                    <a:pt x="19" y="76"/>
                    <a:pt x="20" y="77"/>
                    <a:pt x="21" y="77"/>
                  </a:cubicBezTo>
                  <a:cubicBezTo>
                    <a:pt x="23" y="77"/>
                    <a:pt x="33" y="78"/>
                    <a:pt x="34" y="77"/>
                  </a:cubicBezTo>
                  <a:cubicBezTo>
                    <a:pt x="31" y="76"/>
                    <a:pt x="29" y="74"/>
                    <a:pt x="26" y="73"/>
                  </a:cubicBezTo>
                  <a:cubicBezTo>
                    <a:pt x="25" y="73"/>
                    <a:pt x="23" y="73"/>
                    <a:pt x="22" y="73"/>
                  </a:cubicBezTo>
                  <a:cubicBezTo>
                    <a:pt x="23" y="73"/>
                    <a:pt x="24" y="73"/>
                    <a:pt x="25" y="73"/>
                  </a:cubicBezTo>
                  <a:cubicBezTo>
                    <a:pt x="25" y="73"/>
                    <a:pt x="19" y="72"/>
                    <a:pt x="19" y="71"/>
                  </a:cubicBezTo>
                  <a:cubicBezTo>
                    <a:pt x="20" y="71"/>
                    <a:pt x="25" y="73"/>
                    <a:pt x="26" y="73"/>
                  </a:cubicBezTo>
                  <a:cubicBezTo>
                    <a:pt x="29" y="74"/>
                    <a:pt x="32" y="74"/>
                    <a:pt x="35" y="75"/>
                  </a:cubicBezTo>
                  <a:cubicBezTo>
                    <a:pt x="36" y="75"/>
                    <a:pt x="36" y="74"/>
                    <a:pt x="36" y="74"/>
                  </a:cubicBezTo>
                  <a:cubicBezTo>
                    <a:pt x="36" y="74"/>
                    <a:pt x="34" y="72"/>
                    <a:pt x="34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3" y="72"/>
                    <a:pt x="34" y="72"/>
                  </a:cubicBezTo>
                  <a:cubicBezTo>
                    <a:pt x="32" y="71"/>
                    <a:pt x="31" y="70"/>
                    <a:pt x="29" y="70"/>
                  </a:cubicBezTo>
                  <a:cubicBezTo>
                    <a:pt x="30" y="70"/>
                    <a:pt x="33" y="72"/>
                    <a:pt x="34" y="72"/>
                  </a:cubicBezTo>
                  <a:cubicBezTo>
                    <a:pt x="34" y="72"/>
                    <a:pt x="35" y="72"/>
                    <a:pt x="35" y="72"/>
                  </a:cubicBezTo>
                  <a:cubicBezTo>
                    <a:pt x="34" y="71"/>
                    <a:pt x="34" y="70"/>
                    <a:pt x="33" y="70"/>
                  </a:cubicBezTo>
                  <a:cubicBezTo>
                    <a:pt x="32" y="70"/>
                    <a:pt x="31" y="69"/>
                    <a:pt x="30" y="69"/>
                  </a:cubicBezTo>
                  <a:cubicBezTo>
                    <a:pt x="31" y="69"/>
                    <a:pt x="32" y="70"/>
                    <a:pt x="33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4" y="70"/>
                    <a:pt x="36" y="73"/>
                    <a:pt x="37" y="73"/>
                  </a:cubicBezTo>
                  <a:cubicBezTo>
                    <a:pt x="37" y="71"/>
                    <a:pt x="37" y="71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0"/>
                    <a:pt x="38" y="70"/>
                  </a:cubicBezTo>
                  <a:cubicBezTo>
                    <a:pt x="37" y="71"/>
                    <a:pt x="37" y="71"/>
                    <a:pt x="38" y="73"/>
                  </a:cubicBezTo>
                  <a:cubicBezTo>
                    <a:pt x="39" y="71"/>
                    <a:pt x="41" y="68"/>
                    <a:pt x="42" y="66"/>
                  </a:cubicBezTo>
                  <a:cubicBezTo>
                    <a:pt x="40" y="66"/>
                    <a:pt x="39" y="66"/>
                    <a:pt x="37" y="66"/>
                  </a:cubicBezTo>
                  <a:cubicBezTo>
                    <a:pt x="39" y="66"/>
                    <a:pt x="40" y="66"/>
                    <a:pt x="42" y="66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1" y="64"/>
                    <a:pt x="40" y="64"/>
                    <a:pt x="38" y="65"/>
                  </a:cubicBezTo>
                  <a:cubicBezTo>
                    <a:pt x="36" y="66"/>
                    <a:pt x="34" y="66"/>
                    <a:pt x="32" y="67"/>
                  </a:cubicBezTo>
                  <a:cubicBezTo>
                    <a:pt x="30" y="68"/>
                    <a:pt x="27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8" y="68"/>
                    <a:pt x="33" y="67"/>
                    <a:pt x="37" y="65"/>
                  </a:cubicBezTo>
                  <a:cubicBezTo>
                    <a:pt x="36" y="65"/>
                    <a:pt x="35" y="65"/>
                    <a:pt x="35" y="65"/>
                  </a:cubicBezTo>
                  <a:cubicBezTo>
                    <a:pt x="33" y="65"/>
                    <a:pt x="31" y="65"/>
                    <a:pt x="30" y="65"/>
                  </a:cubicBezTo>
                  <a:cubicBezTo>
                    <a:pt x="29" y="65"/>
                    <a:pt x="28" y="66"/>
                    <a:pt x="27" y="67"/>
                  </a:cubicBezTo>
                  <a:cubicBezTo>
                    <a:pt x="26" y="67"/>
                    <a:pt x="25" y="68"/>
                    <a:pt x="24" y="69"/>
                  </a:cubicBezTo>
                  <a:cubicBezTo>
                    <a:pt x="26" y="68"/>
                    <a:pt x="28" y="66"/>
                    <a:pt x="29" y="65"/>
                  </a:cubicBezTo>
                  <a:cubicBezTo>
                    <a:pt x="23" y="64"/>
                    <a:pt x="29" y="63"/>
                    <a:pt x="20" y="66"/>
                  </a:cubicBezTo>
                  <a:cubicBezTo>
                    <a:pt x="18" y="67"/>
                    <a:pt x="16" y="67"/>
                    <a:pt x="14" y="68"/>
                  </a:cubicBezTo>
                  <a:cubicBezTo>
                    <a:pt x="18" y="67"/>
                    <a:pt x="22" y="65"/>
                    <a:pt x="26" y="64"/>
                  </a:cubicBezTo>
                  <a:cubicBezTo>
                    <a:pt x="22" y="63"/>
                    <a:pt x="21" y="63"/>
                    <a:pt x="17" y="63"/>
                  </a:cubicBezTo>
                  <a:cubicBezTo>
                    <a:pt x="14" y="63"/>
                    <a:pt x="12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4" y="63"/>
                    <a:pt x="18" y="62"/>
                    <a:pt x="22" y="63"/>
                  </a:cubicBezTo>
                  <a:cubicBezTo>
                    <a:pt x="20" y="62"/>
                    <a:pt x="18" y="61"/>
                    <a:pt x="17" y="60"/>
                  </a:cubicBezTo>
                  <a:cubicBezTo>
                    <a:pt x="15" y="59"/>
                    <a:pt x="13" y="57"/>
                    <a:pt x="12" y="56"/>
                  </a:cubicBezTo>
                  <a:cubicBezTo>
                    <a:pt x="11" y="56"/>
                    <a:pt x="10" y="56"/>
                    <a:pt x="8" y="56"/>
                  </a:cubicBezTo>
                  <a:cubicBezTo>
                    <a:pt x="9" y="56"/>
                    <a:pt x="11" y="56"/>
                    <a:pt x="12" y="56"/>
                  </a:cubicBezTo>
                  <a:cubicBezTo>
                    <a:pt x="13" y="56"/>
                    <a:pt x="16" y="59"/>
                    <a:pt x="17" y="60"/>
                  </a:cubicBezTo>
                  <a:cubicBezTo>
                    <a:pt x="17" y="57"/>
                    <a:pt x="17" y="57"/>
                    <a:pt x="15" y="55"/>
                  </a:cubicBezTo>
                  <a:cubicBezTo>
                    <a:pt x="14" y="55"/>
                    <a:pt x="14" y="54"/>
                    <a:pt x="13" y="54"/>
                  </a:cubicBezTo>
                  <a:cubicBezTo>
                    <a:pt x="14" y="55"/>
                    <a:pt x="15" y="56"/>
                    <a:pt x="17" y="57"/>
                  </a:cubicBezTo>
                  <a:cubicBezTo>
                    <a:pt x="17" y="56"/>
                    <a:pt x="16" y="54"/>
                    <a:pt x="16" y="53"/>
                  </a:cubicBezTo>
                  <a:cubicBezTo>
                    <a:pt x="17" y="59"/>
                    <a:pt x="17" y="56"/>
                    <a:pt x="19" y="60"/>
                  </a:cubicBezTo>
                  <a:cubicBezTo>
                    <a:pt x="20" y="61"/>
                    <a:pt x="21" y="62"/>
                    <a:pt x="22" y="62"/>
                  </a:cubicBezTo>
                  <a:cubicBezTo>
                    <a:pt x="25" y="63"/>
                    <a:pt x="29" y="64"/>
                    <a:pt x="32" y="64"/>
                  </a:cubicBezTo>
                  <a:cubicBezTo>
                    <a:pt x="30" y="62"/>
                    <a:pt x="27" y="61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6" y="61"/>
                    <a:pt x="29" y="62"/>
                    <a:pt x="32" y="64"/>
                  </a:cubicBezTo>
                  <a:cubicBezTo>
                    <a:pt x="33" y="64"/>
                    <a:pt x="34" y="65"/>
                    <a:pt x="36" y="64"/>
                  </a:cubicBezTo>
                  <a:cubicBezTo>
                    <a:pt x="30" y="62"/>
                    <a:pt x="25" y="60"/>
                    <a:pt x="19" y="58"/>
                  </a:cubicBezTo>
                  <a:cubicBezTo>
                    <a:pt x="25" y="60"/>
                    <a:pt x="31" y="62"/>
                    <a:pt x="36" y="64"/>
                  </a:cubicBezTo>
                  <a:cubicBezTo>
                    <a:pt x="38" y="63"/>
                    <a:pt x="40" y="61"/>
                    <a:pt x="41" y="60"/>
                  </a:cubicBezTo>
                  <a:cubicBezTo>
                    <a:pt x="40" y="59"/>
                    <a:pt x="39" y="58"/>
                    <a:pt x="38" y="57"/>
                  </a:cubicBezTo>
                  <a:cubicBezTo>
                    <a:pt x="39" y="58"/>
                    <a:pt x="40" y="59"/>
                    <a:pt x="42" y="59"/>
                  </a:cubicBezTo>
                  <a:cubicBezTo>
                    <a:pt x="42" y="59"/>
                    <a:pt x="42" y="59"/>
                    <a:pt x="43" y="58"/>
                  </a:cubicBezTo>
                  <a:cubicBezTo>
                    <a:pt x="39" y="57"/>
                    <a:pt x="36" y="55"/>
                    <a:pt x="33" y="53"/>
                  </a:cubicBezTo>
                  <a:cubicBezTo>
                    <a:pt x="32" y="54"/>
                    <a:pt x="31" y="55"/>
                    <a:pt x="29" y="56"/>
                  </a:cubicBezTo>
                  <a:cubicBezTo>
                    <a:pt x="30" y="55"/>
                    <a:pt x="32" y="54"/>
                    <a:pt x="33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7" y="53"/>
                    <a:pt x="22" y="54"/>
                    <a:pt x="17" y="55"/>
                  </a:cubicBezTo>
                  <a:cubicBezTo>
                    <a:pt x="22" y="54"/>
                    <a:pt x="27" y="53"/>
                    <a:pt x="32" y="52"/>
                  </a:cubicBezTo>
                  <a:cubicBezTo>
                    <a:pt x="29" y="50"/>
                    <a:pt x="25" y="49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3" y="48"/>
                    <a:pt x="21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2" y="48"/>
                    <a:pt x="25" y="49"/>
                    <a:pt x="29" y="50"/>
                  </a:cubicBezTo>
                  <a:cubicBezTo>
                    <a:pt x="27" y="49"/>
                    <a:pt x="26" y="48"/>
                    <a:pt x="25" y="46"/>
                  </a:cubicBezTo>
                  <a:cubicBezTo>
                    <a:pt x="24" y="46"/>
                    <a:pt x="23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3" y="44"/>
                    <a:pt x="22" y="42"/>
                    <a:pt x="20" y="40"/>
                  </a:cubicBezTo>
                  <a:cubicBezTo>
                    <a:pt x="20" y="41"/>
                    <a:pt x="19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39"/>
                    <a:pt x="17" y="38"/>
                    <a:pt x="15" y="38"/>
                  </a:cubicBezTo>
                  <a:cubicBezTo>
                    <a:pt x="16" y="38"/>
                    <a:pt x="17" y="39"/>
                    <a:pt x="19" y="39"/>
                  </a:cubicBezTo>
                  <a:cubicBezTo>
                    <a:pt x="18" y="38"/>
                    <a:pt x="17" y="38"/>
                    <a:pt x="16" y="37"/>
                  </a:cubicBezTo>
                  <a:cubicBezTo>
                    <a:pt x="16" y="37"/>
                    <a:pt x="19" y="39"/>
                    <a:pt x="19" y="39"/>
                  </a:cubicBezTo>
                  <a:cubicBezTo>
                    <a:pt x="19" y="39"/>
                    <a:pt x="20" y="40"/>
                    <a:pt x="20" y="40"/>
                  </a:cubicBezTo>
                  <a:cubicBezTo>
                    <a:pt x="19" y="39"/>
                    <a:pt x="19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6"/>
                    <a:pt x="16" y="36"/>
                  </a:cubicBezTo>
                  <a:cubicBezTo>
                    <a:pt x="17" y="36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8"/>
                    <a:pt x="20" y="39"/>
                    <a:pt x="21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0" y="36"/>
                    <a:pt x="17" y="35"/>
                    <a:pt x="15" y="35"/>
                  </a:cubicBezTo>
                  <a:cubicBezTo>
                    <a:pt x="17" y="35"/>
                    <a:pt x="20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3" y="37"/>
                    <a:pt x="23" y="36"/>
                    <a:pt x="22" y="35"/>
                  </a:cubicBezTo>
                  <a:cubicBezTo>
                    <a:pt x="19" y="31"/>
                    <a:pt x="21" y="32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19" y="31"/>
                    <a:pt x="18" y="30"/>
                  </a:cubicBezTo>
                  <a:cubicBezTo>
                    <a:pt x="17" y="30"/>
                    <a:pt x="17" y="30"/>
                    <a:pt x="16" y="30"/>
                  </a:cubicBezTo>
                  <a:cubicBezTo>
                    <a:pt x="17" y="30"/>
                    <a:pt x="17" y="30"/>
                    <a:pt x="18" y="30"/>
                  </a:cubicBezTo>
                  <a:cubicBezTo>
                    <a:pt x="18" y="30"/>
                    <a:pt x="18" y="29"/>
                    <a:pt x="17" y="28"/>
                  </a:cubicBezTo>
                  <a:cubicBezTo>
                    <a:pt x="18" y="29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20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2" y="31"/>
                    <a:pt x="23" y="31"/>
                    <a:pt x="25" y="31"/>
                  </a:cubicBezTo>
                  <a:cubicBezTo>
                    <a:pt x="23" y="29"/>
                    <a:pt x="21" y="27"/>
                    <a:pt x="20" y="25"/>
                  </a:cubicBezTo>
                  <a:cubicBezTo>
                    <a:pt x="18" y="23"/>
                    <a:pt x="17" y="20"/>
                    <a:pt x="15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19"/>
                    <a:pt x="16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4"/>
                    <a:pt x="21" y="25"/>
                  </a:cubicBezTo>
                  <a:cubicBezTo>
                    <a:pt x="21" y="22"/>
                    <a:pt x="22" y="20"/>
                    <a:pt x="23" y="17"/>
                  </a:cubicBezTo>
                  <a:cubicBezTo>
                    <a:pt x="22" y="19"/>
                    <a:pt x="21" y="22"/>
                    <a:pt x="21" y="23"/>
                  </a:cubicBezTo>
                  <a:cubicBezTo>
                    <a:pt x="21" y="24"/>
                    <a:pt x="22" y="25"/>
                    <a:pt x="22" y="26"/>
                  </a:cubicBezTo>
                  <a:cubicBezTo>
                    <a:pt x="23" y="29"/>
                    <a:pt x="23" y="27"/>
                    <a:pt x="25" y="30"/>
                  </a:cubicBezTo>
                  <a:cubicBezTo>
                    <a:pt x="28" y="32"/>
                    <a:pt x="29" y="34"/>
                    <a:pt x="30" y="35"/>
                  </a:cubicBezTo>
                  <a:cubicBezTo>
                    <a:pt x="31" y="36"/>
                    <a:pt x="32" y="36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5"/>
                    <a:pt x="32" y="34"/>
                    <a:pt x="33" y="33"/>
                  </a:cubicBezTo>
                  <a:cubicBezTo>
                    <a:pt x="33" y="34"/>
                    <a:pt x="33" y="35"/>
                    <a:pt x="33" y="36"/>
                  </a:cubicBezTo>
                  <a:cubicBezTo>
                    <a:pt x="33" y="36"/>
                    <a:pt x="33" y="37"/>
                    <a:pt x="34" y="37"/>
                  </a:cubicBezTo>
                  <a:cubicBezTo>
                    <a:pt x="33" y="35"/>
                    <a:pt x="31" y="26"/>
                    <a:pt x="32" y="25"/>
                  </a:cubicBezTo>
                  <a:cubicBezTo>
                    <a:pt x="32" y="27"/>
                    <a:pt x="33" y="36"/>
                    <a:pt x="34" y="37"/>
                  </a:cubicBezTo>
                  <a:cubicBezTo>
                    <a:pt x="34" y="37"/>
                    <a:pt x="35" y="38"/>
                    <a:pt x="35" y="38"/>
                  </a:cubicBezTo>
                  <a:cubicBezTo>
                    <a:pt x="37" y="40"/>
                    <a:pt x="37" y="40"/>
                    <a:pt x="39" y="41"/>
                  </a:cubicBezTo>
                  <a:cubicBezTo>
                    <a:pt x="40" y="42"/>
                    <a:pt x="41" y="42"/>
                    <a:pt x="42" y="43"/>
                  </a:cubicBezTo>
                  <a:cubicBezTo>
                    <a:pt x="42" y="41"/>
                    <a:pt x="42" y="42"/>
                    <a:pt x="43" y="41"/>
                  </a:cubicBezTo>
                  <a:cubicBezTo>
                    <a:pt x="43" y="40"/>
                    <a:pt x="43" y="31"/>
                    <a:pt x="42" y="30"/>
                  </a:cubicBezTo>
                  <a:cubicBezTo>
                    <a:pt x="42" y="29"/>
                    <a:pt x="37" y="24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5"/>
                    <a:pt x="40" y="27"/>
                    <a:pt x="42" y="30"/>
                  </a:cubicBezTo>
                  <a:cubicBezTo>
                    <a:pt x="42" y="27"/>
                    <a:pt x="42" y="27"/>
                    <a:pt x="41" y="25"/>
                  </a:cubicBezTo>
                  <a:cubicBezTo>
                    <a:pt x="38" y="22"/>
                    <a:pt x="34" y="20"/>
                    <a:pt x="31" y="18"/>
                  </a:cubicBezTo>
                  <a:cubicBezTo>
                    <a:pt x="33" y="19"/>
                    <a:pt x="39" y="23"/>
                    <a:pt x="41" y="25"/>
                  </a:cubicBezTo>
                  <a:cubicBezTo>
                    <a:pt x="41" y="25"/>
                    <a:pt x="42" y="26"/>
                    <a:pt x="42" y="26"/>
                  </a:cubicBezTo>
                  <a:cubicBezTo>
                    <a:pt x="42" y="22"/>
                    <a:pt x="41" y="17"/>
                    <a:pt x="41" y="12"/>
                  </a:cubicBezTo>
                  <a:cubicBezTo>
                    <a:pt x="40" y="11"/>
                    <a:pt x="39" y="9"/>
                    <a:pt x="38" y="8"/>
                  </a:cubicBezTo>
                  <a:cubicBezTo>
                    <a:pt x="39" y="9"/>
                    <a:pt x="40" y="11"/>
                    <a:pt x="41" y="12"/>
                  </a:cubicBezTo>
                  <a:cubicBezTo>
                    <a:pt x="41" y="9"/>
                    <a:pt x="41" y="8"/>
                    <a:pt x="38" y="6"/>
                  </a:cubicBezTo>
                  <a:cubicBezTo>
                    <a:pt x="38" y="6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lose/>
                  <a:moveTo>
                    <a:pt x="42" y="16"/>
                  </a:moveTo>
                  <a:cubicBezTo>
                    <a:pt x="42" y="15"/>
                    <a:pt x="42" y="15"/>
                    <a:pt x="43" y="14"/>
                  </a:cubicBezTo>
                  <a:cubicBezTo>
                    <a:pt x="42" y="15"/>
                    <a:pt x="42" y="17"/>
                    <a:pt x="42" y="18"/>
                  </a:cubicBezTo>
                  <a:cubicBezTo>
                    <a:pt x="42" y="17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lose/>
                  <a:moveTo>
                    <a:pt x="21" y="26"/>
                  </a:moveTo>
                  <a:cubicBezTo>
                    <a:pt x="21" y="25"/>
                    <a:pt x="21" y="24"/>
                    <a:pt x="21" y="23"/>
                  </a:cubicBezTo>
                  <a:cubicBezTo>
                    <a:pt x="22" y="24"/>
                    <a:pt x="22" y="26"/>
                    <a:pt x="23" y="28"/>
                  </a:cubicBezTo>
                  <a:cubicBezTo>
                    <a:pt x="22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6" y="30"/>
                    <a:pt x="28" y="32"/>
                    <a:pt x="30" y="35"/>
                  </a:cubicBezTo>
                  <a:cubicBezTo>
                    <a:pt x="27" y="33"/>
                    <a:pt x="25" y="31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lose/>
                  <a:moveTo>
                    <a:pt x="19" y="30"/>
                  </a:moveTo>
                  <a:cubicBezTo>
                    <a:pt x="19" y="31"/>
                    <a:pt x="19" y="31"/>
                    <a:pt x="20" y="31"/>
                  </a:cubicBezTo>
                  <a:cubicBezTo>
                    <a:pt x="20" y="31"/>
                    <a:pt x="20" y="31"/>
                    <a:pt x="20" y="32"/>
                  </a:cubicBezTo>
                  <a:cubicBezTo>
                    <a:pt x="20" y="32"/>
                    <a:pt x="19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6" y="31"/>
                    <a:pt x="25" y="31"/>
                    <a:pt x="27" y="3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79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lose/>
                  <a:moveTo>
                    <a:pt x="21" y="32"/>
                  </a:moveTo>
                  <a:cubicBezTo>
                    <a:pt x="21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lose/>
                  <a:moveTo>
                    <a:pt x="20" y="32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lose/>
                  <a:moveTo>
                    <a:pt x="20" y="32"/>
                  </a:moveTo>
                  <a:cubicBezTo>
                    <a:pt x="21" y="32"/>
                    <a:pt x="22" y="34"/>
                    <a:pt x="22" y="35"/>
                  </a:cubicBezTo>
                  <a:cubicBezTo>
                    <a:pt x="22" y="34"/>
                    <a:pt x="21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lose/>
                  <a:moveTo>
                    <a:pt x="49" y="28"/>
                  </a:moveTo>
                  <a:cubicBezTo>
                    <a:pt x="49" y="27"/>
                    <a:pt x="49" y="27"/>
                    <a:pt x="48" y="27"/>
                  </a:cubicBezTo>
                  <a:cubicBezTo>
                    <a:pt x="48" y="28"/>
                    <a:pt x="48" y="29"/>
                    <a:pt x="48" y="30"/>
                  </a:cubicBezTo>
                  <a:cubicBezTo>
                    <a:pt x="49" y="29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53" y="27"/>
                  </a:moveTo>
                  <a:cubicBezTo>
                    <a:pt x="53" y="27"/>
                    <a:pt x="53" y="27"/>
                    <a:pt x="53" y="28"/>
                  </a:cubicBezTo>
                  <a:cubicBezTo>
                    <a:pt x="53" y="28"/>
                    <a:pt x="53" y="29"/>
                    <a:pt x="53" y="29"/>
                  </a:cubicBezTo>
                  <a:cubicBezTo>
                    <a:pt x="53" y="28"/>
                    <a:pt x="53" y="28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lose/>
                  <a:moveTo>
                    <a:pt x="53" y="29"/>
                  </a:moveTo>
                  <a:cubicBezTo>
                    <a:pt x="53" y="29"/>
                    <a:pt x="53" y="28"/>
                    <a:pt x="53" y="28"/>
                  </a:cubicBezTo>
                  <a:cubicBezTo>
                    <a:pt x="51" y="29"/>
                    <a:pt x="50" y="30"/>
                    <a:pt x="49" y="32"/>
                  </a:cubicBezTo>
                  <a:cubicBezTo>
                    <a:pt x="50" y="31"/>
                    <a:pt x="52" y="30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lose/>
                  <a:moveTo>
                    <a:pt x="48" y="30"/>
                  </a:moveTo>
                  <a:cubicBezTo>
                    <a:pt x="48" y="29"/>
                    <a:pt x="48" y="28"/>
                    <a:pt x="48" y="27"/>
                  </a:cubicBezTo>
                  <a:cubicBezTo>
                    <a:pt x="47" y="28"/>
                    <a:pt x="43" y="33"/>
                    <a:pt x="44" y="34"/>
                  </a:cubicBezTo>
                  <a:cubicBezTo>
                    <a:pt x="44" y="35"/>
                    <a:pt x="44" y="35"/>
                    <a:pt x="45" y="36"/>
                  </a:cubicBezTo>
                  <a:cubicBezTo>
                    <a:pt x="48" y="33"/>
                    <a:pt x="47" y="34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lose/>
                  <a:moveTo>
                    <a:pt x="53" y="29"/>
                  </a:moveTo>
                  <a:cubicBezTo>
                    <a:pt x="53" y="31"/>
                    <a:pt x="53" y="33"/>
                    <a:pt x="52" y="35"/>
                  </a:cubicBezTo>
                  <a:cubicBezTo>
                    <a:pt x="50" y="35"/>
                    <a:pt x="49" y="36"/>
                    <a:pt x="47" y="36"/>
                  </a:cubicBezTo>
                  <a:cubicBezTo>
                    <a:pt x="49" y="31"/>
                    <a:pt x="48" y="32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lose/>
                  <a:moveTo>
                    <a:pt x="24" y="33"/>
                  </a:moveTo>
                  <a:cubicBezTo>
                    <a:pt x="23" y="33"/>
                    <a:pt x="22" y="32"/>
                    <a:pt x="21" y="32"/>
                  </a:cubicBezTo>
                  <a:cubicBezTo>
                    <a:pt x="21" y="33"/>
                    <a:pt x="23" y="35"/>
                    <a:pt x="23" y="35"/>
                  </a:cubicBezTo>
                  <a:cubicBezTo>
                    <a:pt x="24" y="36"/>
                    <a:pt x="25" y="37"/>
                    <a:pt x="26" y="39"/>
                  </a:cubicBezTo>
                  <a:cubicBezTo>
                    <a:pt x="28" y="40"/>
                    <a:pt x="30" y="42"/>
                    <a:pt x="33" y="43"/>
                  </a:cubicBezTo>
                  <a:cubicBezTo>
                    <a:pt x="32" y="41"/>
                    <a:pt x="32" y="41"/>
                    <a:pt x="30" y="39"/>
                  </a:cubicBezTo>
                  <a:cubicBezTo>
                    <a:pt x="28" y="37"/>
                    <a:pt x="26" y="36"/>
                    <a:pt x="24" y="34"/>
                  </a:cubicBezTo>
                  <a:cubicBezTo>
                    <a:pt x="25" y="35"/>
                    <a:pt x="29" y="38"/>
                    <a:pt x="30" y="39"/>
                  </a:cubicBezTo>
                  <a:cubicBezTo>
                    <a:pt x="31" y="40"/>
                    <a:pt x="32" y="41"/>
                    <a:pt x="32" y="41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8" y="34"/>
                    <a:pt x="29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lose/>
                  <a:moveTo>
                    <a:pt x="23" y="37"/>
                  </a:moveTo>
                  <a:cubicBezTo>
                    <a:pt x="23" y="37"/>
                    <a:pt x="22" y="37"/>
                    <a:pt x="22" y="37"/>
                  </a:cubicBezTo>
                  <a:cubicBezTo>
                    <a:pt x="22" y="38"/>
                    <a:pt x="23" y="39"/>
                    <a:pt x="23" y="40"/>
                  </a:cubicBezTo>
                  <a:cubicBezTo>
                    <a:pt x="25" y="40"/>
                    <a:pt x="26" y="40"/>
                    <a:pt x="27" y="40"/>
                  </a:cubicBezTo>
                  <a:cubicBezTo>
                    <a:pt x="26" y="39"/>
                    <a:pt x="25" y="38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3" y="36"/>
                    <a:pt x="33" y="36"/>
                  </a:cubicBezTo>
                  <a:cubicBezTo>
                    <a:pt x="33" y="37"/>
                    <a:pt x="34" y="37"/>
                    <a:pt x="34" y="38"/>
                  </a:cubicBezTo>
                  <a:cubicBezTo>
                    <a:pt x="33" y="38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44" y="36"/>
                  </a:moveTo>
                  <a:cubicBezTo>
                    <a:pt x="44" y="36"/>
                    <a:pt x="44" y="35"/>
                    <a:pt x="44" y="35"/>
                  </a:cubicBezTo>
                  <a:cubicBezTo>
                    <a:pt x="44" y="35"/>
                    <a:pt x="44" y="36"/>
                    <a:pt x="44" y="37"/>
                  </a:cubicBezTo>
                  <a:cubicBezTo>
                    <a:pt x="44" y="37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lose/>
                  <a:moveTo>
                    <a:pt x="20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lose/>
                  <a:moveTo>
                    <a:pt x="46" y="34"/>
                  </a:moveTo>
                  <a:cubicBezTo>
                    <a:pt x="46" y="35"/>
                    <a:pt x="45" y="36"/>
                    <a:pt x="45" y="36"/>
                  </a:cubicBezTo>
                  <a:cubicBezTo>
                    <a:pt x="45" y="36"/>
                    <a:pt x="45" y="37"/>
                    <a:pt x="45" y="37"/>
                  </a:cubicBezTo>
                  <a:cubicBezTo>
                    <a:pt x="46" y="36"/>
                    <a:pt x="46" y="35"/>
                    <a:pt x="47" y="34"/>
                  </a:cubicBezTo>
                  <a:cubicBezTo>
                    <a:pt x="47" y="34"/>
                    <a:pt x="47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lose/>
                  <a:moveTo>
                    <a:pt x="60" y="34"/>
                  </a:move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0" y="34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59" y="37"/>
                    <a:pt x="58" y="39"/>
                    <a:pt x="56" y="41"/>
                  </a:cubicBezTo>
                  <a:cubicBezTo>
                    <a:pt x="56" y="41"/>
                    <a:pt x="56" y="40"/>
                    <a:pt x="55" y="39"/>
                  </a:cubicBezTo>
                  <a:cubicBezTo>
                    <a:pt x="56" y="38"/>
                    <a:pt x="57" y="37"/>
                    <a:pt x="58" y="36"/>
                  </a:cubicBezTo>
                  <a:cubicBezTo>
                    <a:pt x="57" y="37"/>
                    <a:pt x="56" y="38"/>
                    <a:pt x="55" y="39"/>
                  </a:cubicBezTo>
                  <a:cubicBezTo>
                    <a:pt x="55" y="38"/>
                    <a:pt x="55" y="38"/>
                    <a:pt x="55" y="37"/>
                  </a:cubicBezTo>
                  <a:cubicBezTo>
                    <a:pt x="55" y="37"/>
                    <a:pt x="55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7"/>
                    <a:pt x="54" y="37"/>
                  </a:cubicBezTo>
                  <a:cubicBezTo>
                    <a:pt x="54" y="37"/>
                    <a:pt x="54" y="36"/>
                    <a:pt x="54" y="36"/>
                  </a:cubicBezTo>
                  <a:cubicBezTo>
                    <a:pt x="54" y="35"/>
                    <a:pt x="54" y="35"/>
                    <a:pt x="55" y="35"/>
                  </a:cubicBezTo>
                  <a:cubicBezTo>
                    <a:pt x="57" y="34"/>
                    <a:pt x="58" y="34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lose/>
                  <a:moveTo>
                    <a:pt x="54" y="35"/>
                  </a:moveTo>
                  <a:cubicBezTo>
                    <a:pt x="54" y="35"/>
                    <a:pt x="54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lose/>
                  <a:moveTo>
                    <a:pt x="53" y="35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53" y="36"/>
                    <a:pt x="53" y="36"/>
                    <a:pt x="52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lose/>
                  <a:moveTo>
                    <a:pt x="34" y="38"/>
                  </a:moveTo>
                  <a:cubicBezTo>
                    <a:pt x="34" y="38"/>
                    <a:pt x="34" y="38"/>
                    <a:pt x="34" y="37"/>
                  </a:cubicBezTo>
                  <a:cubicBezTo>
                    <a:pt x="35" y="38"/>
                    <a:pt x="35" y="38"/>
                    <a:pt x="36" y="39"/>
                  </a:cubicBezTo>
                  <a:cubicBezTo>
                    <a:pt x="35" y="39"/>
                    <a:pt x="35" y="39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lose/>
                  <a:moveTo>
                    <a:pt x="60" y="34"/>
                  </a:moveTo>
                  <a:cubicBezTo>
                    <a:pt x="60" y="34"/>
                    <a:pt x="60" y="34"/>
                    <a:pt x="60" y="34"/>
                  </a:cubicBezTo>
                  <a:cubicBezTo>
                    <a:pt x="60" y="34"/>
                    <a:pt x="60" y="35"/>
                    <a:pt x="60" y="35"/>
                  </a:cubicBezTo>
                  <a:cubicBezTo>
                    <a:pt x="60" y="35"/>
                    <a:pt x="60" y="34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lose/>
                  <a:moveTo>
                    <a:pt x="47" y="36"/>
                  </a:moveTo>
                  <a:cubicBezTo>
                    <a:pt x="48" y="36"/>
                    <a:pt x="50" y="36"/>
                    <a:pt x="52" y="35"/>
                  </a:cubicBezTo>
                  <a:cubicBezTo>
                    <a:pt x="52" y="38"/>
                    <a:pt x="51" y="40"/>
                    <a:pt x="50" y="43"/>
                  </a:cubicBezTo>
                  <a:cubicBezTo>
                    <a:pt x="50" y="41"/>
                    <a:pt x="49" y="40"/>
                    <a:pt x="48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0" y="39"/>
                    <a:pt x="49" y="39"/>
                    <a:pt x="48" y="39"/>
                  </a:cubicBezTo>
                  <a:cubicBezTo>
                    <a:pt x="47" y="39"/>
                    <a:pt x="47" y="39"/>
                    <a:pt x="47" y="38"/>
                  </a:cubicBezTo>
                  <a:cubicBezTo>
                    <a:pt x="47" y="39"/>
                    <a:pt x="47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6" y="39"/>
                    <a:pt x="46" y="38"/>
                    <a:pt x="46" y="38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lose/>
                  <a:moveTo>
                    <a:pt x="23" y="40"/>
                  </a:moveTo>
                  <a:cubicBezTo>
                    <a:pt x="23" y="40"/>
                    <a:pt x="22" y="40"/>
                    <a:pt x="21" y="40"/>
                  </a:cubicBezTo>
                  <a:cubicBezTo>
                    <a:pt x="22" y="42"/>
                    <a:pt x="23" y="43"/>
                    <a:pt x="25" y="45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lose/>
                  <a:moveTo>
                    <a:pt x="44" y="37"/>
                  </a:moveTo>
                  <a:cubicBezTo>
                    <a:pt x="44" y="37"/>
                    <a:pt x="44" y="37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8"/>
                    <a:pt x="44" y="39"/>
                    <a:pt x="44" y="40"/>
                  </a:cubicBezTo>
                  <a:cubicBezTo>
                    <a:pt x="44" y="39"/>
                    <a:pt x="44" y="38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lose/>
                  <a:moveTo>
                    <a:pt x="27" y="40"/>
                  </a:moveTo>
                  <a:cubicBezTo>
                    <a:pt x="26" y="40"/>
                    <a:pt x="25" y="40"/>
                    <a:pt x="23" y="40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6" y="46"/>
                  </a:cubicBezTo>
                  <a:cubicBezTo>
                    <a:pt x="26" y="46"/>
                    <a:pt x="26" y="46"/>
                    <a:pt x="27" y="46"/>
                  </a:cubicBezTo>
                  <a:cubicBezTo>
                    <a:pt x="27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5"/>
                    <a:pt x="27" y="46"/>
                  </a:cubicBezTo>
                  <a:cubicBezTo>
                    <a:pt x="29" y="46"/>
                    <a:pt x="30" y="46"/>
                    <a:pt x="32" y="45"/>
                  </a:cubicBezTo>
                  <a:cubicBezTo>
                    <a:pt x="31" y="45"/>
                    <a:pt x="31" y="44"/>
                    <a:pt x="31" y="44"/>
                  </a:cubicBezTo>
                  <a:cubicBezTo>
                    <a:pt x="31" y="44"/>
                    <a:pt x="32" y="45"/>
                    <a:pt x="32" y="45"/>
                  </a:cubicBezTo>
                  <a:cubicBezTo>
                    <a:pt x="33" y="45"/>
                    <a:pt x="33" y="45"/>
                    <a:pt x="34" y="45"/>
                  </a:cubicBezTo>
                  <a:cubicBezTo>
                    <a:pt x="32" y="43"/>
                    <a:pt x="29" y="42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54" y="36"/>
                  </a:moveTo>
                  <a:cubicBezTo>
                    <a:pt x="52" y="37"/>
                    <a:pt x="52" y="37"/>
                    <a:pt x="52" y="39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lose/>
                  <a:moveTo>
                    <a:pt x="45" y="39"/>
                  </a:moveTo>
                  <a:cubicBezTo>
                    <a:pt x="45" y="39"/>
                    <a:pt x="46" y="38"/>
                    <a:pt x="46" y="38"/>
                  </a:cubicBezTo>
                  <a:cubicBezTo>
                    <a:pt x="46" y="38"/>
                    <a:pt x="46" y="39"/>
                    <a:pt x="46" y="39"/>
                  </a:cubicBezTo>
                  <a:cubicBezTo>
                    <a:pt x="46" y="39"/>
                    <a:pt x="46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lose/>
                  <a:moveTo>
                    <a:pt x="59" y="37"/>
                  </a:moveTo>
                  <a:cubicBezTo>
                    <a:pt x="60" y="36"/>
                    <a:pt x="61" y="35"/>
                    <a:pt x="62" y="34"/>
                  </a:cubicBezTo>
                  <a:cubicBezTo>
                    <a:pt x="59" y="39"/>
                    <a:pt x="62" y="37"/>
                    <a:pt x="57" y="42"/>
                  </a:cubicBezTo>
                  <a:cubicBezTo>
                    <a:pt x="57" y="40"/>
                    <a:pt x="58" y="38"/>
                    <a:pt x="59" y="37"/>
                  </a:cubicBezTo>
                  <a:cubicBezTo>
                    <a:pt x="59" y="37"/>
                    <a:pt x="59" y="37"/>
                    <a:pt x="59" y="37"/>
                  </a:cubicBezTo>
                  <a:close/>
                  <a:moveTo>
                    <a:pt x="46" y="39"/>
                  </a:moveTo>
                  <a:cubicBezTo>
                    <a:pt x="46" y="39"/>
                    <a:pt x="46" y="39"/>
                    <a:pt x="45" y="39"/>
                  </a:cubicBezTo>
                  <a:cubicBezTo>
                    <a:pt x="45" y="40"/>
                    <a:pt x="44" y="40"/>
                    <a:pt x="44" y="41"/>
                  </a:cubicBezTo>
                  <a:cubicBezTo>
                    <a:pt x="45" y="42"/>
                    <a:pt x="44" y="45"/>
                    <a:pt x="45" y="47"/>
                  </a:cubicBezTo>
                  <a:cubicBezTo>
                    <a:pt x="45" y="48"/>
                    <a:pt x="45" y="49"/>
                    <a:pt x="45" y="49"/>
                  </a:cubicBezTo>
                  <a:cubicBezTo>
                    <a:pt x="45" y="49"/>
                    <a:pt x="46" y="48"/>
                    <a:pt x="47" y="48"/>
                  </a:cubicBezTo>
                  <a:cubicBezTo>
                    <a:pt x="46" y="48"/>
                    <a:pt x="46" y="49"/>
                    <a:pt x="45" y="49"/>
                  </a:cubicBezTo>
                  <a:cubicBezTo>
                    <a:pt x="46" y="49"/>
                    <a:pt x="47" y="49"/>
                    <a:pt x="48" y="49"/>
                  </a:cubicBezTo>
                  <a:cubicBezTo>
                    <a:pt x="50" y="45"/>
                    <a:pt x="49" y="44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lose/>
                  <a:moveTo>
                    <a:pt x="33" y="41"/>
                  </a:moveTo>
                  <a:cubicBezTo>
                    <a:pt x="33" y="40"/>
                    <a:pt x="33" y="39"/>
                    <a:pt x="33" y="38"/>
                  </a:cubicBezTo>
                  <a:cubicBezTo>
                    <a:pt x="35" y="40"/>
                    <a:pt x="37" y="41"/>
                    <a:pt x="39" y="43"/>
                  </a:cubicBezTo>
                  <a:cubicBezTo>
                    <a:pt x="38" y="43"/>
                    <a:pt x="36" y="44"/>
                    <a:pt x="35" y="44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  <a:moveTo>
                    <a:pt x="48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3"/>
                    <a:pt x="49" y="44"/>
                    <a:pt x="50" y="45"/>
                  </a:cubicBezTo>
                  <a:cubicBezTo>
                    <a:pt x="50" y="44"/>
                    <a:pt x="50" y="44"/>
                    <a:pt x="50" y="43"/>
                  </a:cubicBezTo>
                  <a:cubicBezTo>
                    <a:pt x="50" y="42"/>
                    <a:pt x="49" y="40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lose/>
                  <a:moveTo>
                    <a:pt x="55" y="39"/>
                  </a:moveTo>
                  <a:cubicBezTo>
                    <a:pt x="55" y="38"/>
                    <a:pt x="55" y="38"/>
                    <a:pt x="54" y="37"/>
                  </a:cubicBezTo>
                  <a:cubicBezTo>
                    <a:pt x="51" y="40"/>
                    <a:pt x="52" y="40"/>
                    <a:pt x="50" y="46"/>
                  </a:cubicBezTo>
                  <a:cubicBezTo>
                    <a:pt x="52" y="43"/>
                    <a:pt x="53" y="41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lose/>
                  <a:moveTo>
                    <a:pt x="33" y="43"/>
                  </a:moveTo>
                  <a:cubicBezTo>
                    <a:pt x="33" y="43"/>
                    <a:pt x="33" y="42"/>
                    <a:pt x="33" y="42"/>
                  </a:cubicBezTo>
                  <a:cubicBezTo>
                    <a:pt x="33" y="42"/>
                    <a:pt x="34" y="43"/>
                    <a:pt x="34" y="44"/>
                  </a:cubicBezTo>
                  <a:cubicBezTo>
                    <a:pt x="34" y="44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lose/>
                  <a:moveTo>
                    <a:pt x="66" y="39"/>
                  </a:moveTo>
                  <a:cubicBezTo>
                    <a:pt x="66" y="39"/>
                    <a:pt x="66" y="39"/>
                    <a:pt x="67" y="39"/>
                  </a:cubicBezTo>
                  <a:cubicBezTo>
                    <a:pt x="66" y="39"/>
                    <a:pt x="66" y="39"/>
                    <a:pt x="66" y="40"/>
                  </a:cubicBezTo>
                  <a:cubicBezTo>
                    <a:pt x="66" y="40"/>
                    <a:pt x="66" y="40"/>
                    <a:pt x="66" y="39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5" y="40"/>
                    <a:pt x="64" y="41"/>
                    <a:pt x="63" y="41"/>
                  </a:cubicBezTo>
                  <a:cubicBezTo>
                    <a:pt x="64" y="40"/>
                    <a:pt x="64" y="40"/>
                    <a:pt x="66" y="39"/>
                  </a:cubicBezTo>
                  <a:cubicBezTo>
                    <a:pt x="66" y="39"/>
                    <a:pt x="66" y="39"/>
                    <a:pt x="66" y="39"/>
                  </a:cubicBezTo>
                  <a:close/>
                  <a:moveTo>
                    <a:pt x="35" y="44"/>
                  </a:moveTo>
                  <a:cubicBezTo>
                    <a:pt x="37" y="44"/>
                    <a:pt x="38" y="43"/>
                    <a:pt x="40" y="43"/>
                  </a:cubicBezTo>
                  <a:cubicBezTo>
                    <a:pt x="41" y="43"/>
                    <a:pt x="41" y="44"/>
                    <a:pt x="42" y="44"/>
                  </a:cubicBezTo>
                  <a:cubicBezTo>
                    <a:pt x="42" y="45"/>
                    <a:pt x="42" y="46"/>
                    <a:pt x="42" y="46"/>
                  </a:cubicBezTo>
                  <a:cubicBezTo>
                    <a:pt x="39" y="46"/>
                    <a:pt x="39" y="46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56" y="41"/>
                  </a:moveTo>
                  <a:cubicBezTo>
                    <a:pt x="56" y="41"/>
                    <a:pt x="56" y="40"/>
                    <a:pt x="55" y="39"/>
                  </a:cubicBezTo>
                  <a:cubicBezTo>
                    <a:pt x="54" y="41"/>
                    <a:pt x="50" y="46"/>
                    <a:pt x="50" y="48"/>
                  </a:cubicBezTo>
                  <a:cubicBezTo>
                    <a:pt x="50" y="48"/>
                    <a:pt x="50" y="49"/>
                    <a:pt x="50" y="49"/>
                  </a:cubicBezTo>
                  <a:cubicBezTo>
                    <a:pt x="52" y="48"/>
                    <a:pt x="54" y="45"/>
                    <a:pt x="55" y="43"/>
                  </a:cubicBezTo>
                  <a:cubicBezTo>
                    <a:pt x="55" y="43"/>
                    <a:pt x="55" y="42"/>
                    <a:pt x="54" y="41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6" y="43"/>
                    <a:pt x="56" y="42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lose/>
                  <a:moveTo>
                    <a:pt x="32" y="45"/>
                  </a:moveTo>
                  <a:cubicBezTo>
                    <a:pt x="33" y="45"/>
                    <a:pt x="33" y="45"/>
                    <a:pt x="34" y="45"/>
                  </a:cubicBezTo>
                  <a:cubicBezTo>
                    <a:pt x="35" y="45"/>
                    <a:pt x="36" y="46"/>
                    <a:pt x="36" y="46"/>
                  </a:cubicBezTo>
                  <a:cubicBezTo>
                    <a:pt x="35" y="46"/>
                    <a:pt x="34" y="46"/>
                    <a:pt x="32" y="46"/>
                  </a:cubicBezTo>
                  <a:cubicBezTo>
                    <a:pt x="32" y="46"/>
                    <a:pt x="32" y="46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lose/>
                  <a:moveTo>
                    <a:pt x="27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7" y="48"/>
                  </a:cubicBezTo>
                  <a:cubicBezTo>
                    <a:pt x="27" y="47"/>
                    <a:pt x="27" y="47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lose/>
                  <a:moveTo>
                    <a:pt x="30" y="46"/>
                  </a:moveTo>
                  <a:cubicBezTo>
                    <a:pt x="30" y="46"/>
                    <a:pt x="31" y="46"/>
                    <a:pt x="32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lose/>
                  <a:moveTo>
                    <a:pt x="27" y="46"/>
                  </a:moveTo>
                  <a:cubicBezTo>
                    <a:pt x="28" y="46"/>
                    <a:pt x="28" y="46"/>
                    <a:pt x="29" y="46"/>
                  </a:cubicBezTo>
                  <a:cubicBezTo>
                    <a:pt x="28" y="46"/>
                    <a:pt x="28" y="46"/>
                    <a:pt x="28" y="47"/>
                  </a:cubicBezTo>
                  <a:cubicBezTo>
                    <a:pt x="29" y="46"/>
                    <a:pt x="31" y="46"/>
                    <a:pt x="32" y="46"/>
                  </a:cubicBezTo>
                  <a:cubicBezTo>
                    <a:pt x="33" y="48"/>
                    <a:pt x="34" y="50"/>
                    <a:pt x="35" y="51"/>
                  </a:cubicBezTo>
                  <a:cubicBezTo>
                    <a:pt x="35" y="52"/>
                    <a:pt x="34" y="52"/>
                    <a:pt x="33" y="53"/>
                  </a:cubicBezTo>
                  <a:cubicBezTo>
                    <a:pt x="33" y="53"/>
                    <a:pt x="32" y="52"/>
                    <a:pt x="31" y="52"/>
                  </a:cubicBezTo>
                  <a:cubicBezTo>
                    <a:pt x="30" y="51"/>
                    <a:pt x="29" y="49"/>
                    <a:pt x="27" y="48"/>
                  </a:cubicBezTo>
                  <a:cubicBezTo>
                    <a:pt x="27" y="47"/>
                    <a:pt x="27" y="47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lose/>
                  <a:moveTo>
                    <a:pt x="65" y="40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65" y="40"/>
                    <a:pt x="62" y="41"/>
                    <a:pt x="62" y="42"/>
                  </a:cubicBezTo>
                  <a:cubicBezTo>
                    <a:pt x="61" y="42"/>
                    <a:pt x="59" y="44"/>
                    <a:pt x="59" y="45"/>
                  </a:cubicBezTo>
                  <a:cubicBezTo>
                    <a:pt x="59" y="45"/>
                    <a:pt x="59" y="45"/>
                    <a:pt x="59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0" y="46"/>
                    <a:pt x="60" y="46"/>
                    <a:pt x="59" y="46"/>
                  </a:cubicBezTo>
                  <a:cubicBezTo>
                    <a:pt x="60" y="46"/>
                    <a:pt x="60" y="46"/>
                    <a:pt x="60" y="47"/>
                  </a:cubicBezTo>
                  <a:cubicBezTo>
                    <a:pt x="61" y="46"/>
                    <a:pt x="62" y="46"/>
                    <a:pt x="63" y="46"/>
                  </a:cubicBezTo>
                  <a:cubicBezTo>
                    <a:pt x="64" y="45"/>
                    <a:pt x="65" y="43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close/>
                  <a:moveTo>
                    <a:pt x="59" y="42"/>
                  </a:moveTo>
                  <a:cubicBezTo>
                    <a:pt x="59" y="41"/>
                    <a:pt x="59" y="40"/>
                    <a:pt x="60" y="39"/>
                  </a:cubicBezTo>
                  <a:cubicBezTo>
                    <a:pt x="56" y="43"/>
                    <a:pt x="57" y="41"/>
                    <a:pt x="54" y="46"/>
                  </a:cubicBezTo>
                  <a:cubicBezTo>
                    <a:pt x="55" y="46"/>
                    <a:pt x="55" y="46"/>
                    <a:pt x="56" y="46"/>
                  </a:cubicBezTo>
                  <a:cubicBezTo>
                    <a:pt x="56" y="45"/>
                    <a:pt x="57" y="44"/>
                    <a:pt x="58" y="43"/>
                  </a:cubicBezTo>
                  <a:cubicBezTo>
                    <a:pt x="57" y="43"/>
                    <a:pt x="57" y="42"/>
                    <a:pt x="57" y="42"/>
                  </a:cubicBezTo>
                  <a:cubicBezTo>
                    <a:pt x="57" y="42"/>
                    <a:pt x="57" y="42"/>
                    <a:pt x="58" y="43"/>
                  </a:cubicBezTo>
                  <a:cubicBezTo>
                    <a:pt x="58" y="42"/>
                    <a:pt x="58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lose/>
                  <a:moveTo>
                    <a:pt x="37" y="46"/>
                  </a:moveTo>
                  <a:cubicBezTo>
                    <a:pt x="36" y="46"/>
                    <a:pt x="34" y="46"/>
                    <a:pt x="33" y="46"/>
                  </a:cubicBezTo>
                  <a:cubicBezTo>
                    <a:pt x="34" y="48"/>
                    <a:pt x="35" y="49"/>
                    <a:pt x="36" y="51"/>
                  </a:cubicBezTo>
                  <a:cubicBezTo>
                    <a:pt x="37" y="50"/>
                    <a:pt x="39" y="49"/>
                    <a:pt x="40" y="47"/>
                  </a:cubicBezTo>
                  <a:cubicBezTo>
                    <a:pt x="39" y="47"/>
                    <a:pt x="38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lose/>
                  <a:moveTo>
                    <a:pt x="58" y="43"/>
                  </a:moveTo>
                  <a:cubicBezTo>
                    <a:pt x="58" y="43"/>
                    <a:pt x="58" y="43"/>
                    <a:pt x="58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lose/>
                  <a:moveTo>
                    <a:pt x="58" y="44"/>
                  </a:moveTo>
                  <a:cubicBezTo>
                    <a:pt x="58" y="43"/>
                    <a:pt x="58" y="43"/>
                    <a:pt x="58" y="43"/>
                  </a:cubicBezTo>
                  <a:cubicBezTo>
                    <a:pt x="57" y="44"/>
                    <a:pt x="56" y="45"/>
                    <a:pt x="56" y="46"/>
                  </a:cubicBezTo>
                  <a:cubicBezTo>
                    <a:pt x="56" y="46"/>
                    <a:pt x="57" y="45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lose/>
                  <a:moveTo>
                    <a:pt x="58" y="44"/>
                  </a:move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lose/>
                  <a:moveTo>
                    <a:pt x="49" y="46"/>
                  </a:move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lose/>
                  <a:moveTo>
                    <a:pt x="42" y="48"/>
                  </a:moveTo>
                  <a:cubicBezTo>
                    <a:pt x="42" y="47"/>
                    <a:pt x="41" y="47"/>
                    <a:pt x="40" y="47"/>
                  </a:cubicBezTo>
                  <a:cubicBezTo>
                    <a:pt x="39" y="49"/>
                    <a:pt x="37" y="50"/>
                    <a:pt x="36" y="51"/>
                  </a:cubicBezTo>
                  <a:cubicBezTo>
                    <a:pt x="38" y="56"/>
                    <a:pt x="37" y="55"/>
                    <a:pt x="40" y="56"/>
                  </a:cubicBezTo>
                  <a:cubicBezTo>
                    <a:pt x="39" y="55"/>
                    <a:pt x="38" y="54"/>
                    <a:pt x="38" y="54"/>
                  </a:cubicBezTo>
                  <a:cubicBezTo>
                    <a:pt x="38" y="54"/>
                    <a:pt x="38" y="53"/>
                    <a:pt x="38" y="53"/>
                  </a:cubicBezTo>
                  <a:cubicBezTo>
                    <a:pt x="38" y="54"/>
                    <a:pt x="39" y="54"/>
                    <a:pt x="39" y="55"/>
                  </a:cubicBezTo>
                  <a:cubicBezTo>
                    <a:pt x="41" y="57"/>
                    <a:pt x="40" y="57"/>
                    <a:pt x="45" y="58"/>
                  </a:cubicBezTo>
                  <a:cubicBezTo>
                    <a:pt x="43" y="53"/>
                    <a:pt x="44" y="54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3"/>
                    <a:pt x="43" y="53"/>
                  </a:cubicBezTo>
                  <a:cubicBezTo>
                    <a:pt x="43" y="52"/>
                    <a:pt x="42" y="51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0"/>
                    <a:pt x="43" y="49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lose/>
                  <a:moveTo>
                    <a:pt x="55" y="46"/>
                  </a:moveTo>
                  <a:cubicBezTo>
                    <a:pt x="55" y="46"/>
                    <a:pt x="55" y="46"/>
                    <a:pt x="54" y="46"/>
                  </a:cubicBezTo>
                  <a:cubicBezTo>
                    <a:pt x="54" y="46"/>
                    <a:pt x="54" y="47"/>
                    <a:pt x="53" y="47"/>
                  </a:cubicBezTo>
                  <a:cubicBezTo>
                    <a:pt x="54" y="47"/>
                    <a:pt x="55" y="47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56" y="46"/>
                  </a:moveTo>
                  <a:cubicBezTo>
                    <a:pt x="56" y="46"/>
                    <a:pt x="56" y="46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lose/>
                  <a:moveTo>
                    <a:pt x="58" y="46"/>
                  </a:moveTo>
                  <a:cubicBezTo>
                    <a:pt x="58" y="45"/>
                    <a:pt x="58" y="45"/>
                    <a:pt x="59" y="45"/>
                  </a:cubicBezTo>
                  <a:cubicBezTo>
                    <a:pt x="59" y="45"/>
                    <a:pt x="59" y="45"/>
                    <a:pt x="59" y="46"/>
                  </a:cubicBezTo>
                  <a:cubicBezTo>
                    <a:pt x="59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lose/>
                  <a:moveTo>
                    <a:pt x="29" y="50"/>
                  </a:moveTo>
                  <a:cubicBezTo>
                    <a:pt x="28" y="50"/>
                    <a:pt x="28" y="50"/>
                    <a:pt x="27" y="50"/>
                  </a:cubicBezTo>
                  <a:cubicBezTo>
                    <a:pt x="28" y="50"/>
                    <a:pt x="29" y="51"/>
                    <a:pt x="30" y="51"/>
                  </a:cubicBezTo>
                  <a:cubicBezTo>
                    <a:pt x="29" y="51"/>
                    <a:pt x="29" y="51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lose/>
                  <a:moveTo>
                    <a:pt x="47" y="4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lose/>
                  <a:moveTo>
                    <a:pt x="57" y="46"/>
                  </a:moveTo>
                  <a:cubicBezTo>
                    <a:pt x="58" y="46"/>
                    <a:pt x="59" y="46"/>
                    <a:pt x="59" y="46"/>
                  </a:cubicBezTo>
                  <a:cubicBezTo>
                    <a:pt x="59" y="46"/>
                    <a:pt x="59" y="46"/>
                    <a:pt x="60" y="47"/>
                  </a:cubicBezTo>
                  <a:cubicBezTo>
                    <a:pt x="58" y="47"/>
                    <a:pt x="57" y="47"/>
                    <a:pt x="56" y="47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6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6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lose/>
                  <a:moveTo>
                    <a:pt x="53" y="47"/>
                  </a:moveTo>
                  <a:cubicBezTo>
                    <a:pt x="53" y="47"/>
                    <a:pt x="54" y="47"/>
                    <a:pt x="54" y="47"/>
                  </a:cubicBezTo>
                  <a:cubicBezTo>
                    <a:pt x="53" y="47"/>
                    <a:pt x="53" y="48"/>
                    <a:pt x="52" y="48"/>
                  </a:cubicBezTo>
                  <a:cubicBezTo>
                    <a:pt x="53" y="48"/>
                    <a:pt x="53" y="48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lose/>
                  <a:moveTo>
                    <a:pt x="83" y="43"/>
                  </a:move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lose/>
                  <a:moveTo>
                    <a:pt x="60" y="47"/>
                  </a:moveTo>
                  <a:cubicBezTo>
                    <a:pt x="55" y="47"/>
                    <a:pt x="56" y="47"/>
                    <a:pt x="53" y="49"/>
                  </a:cubicBezTo>
                  <a:cubicBezTo>
                    <a:pt x="55" y="49"/>
                    <a:pt x="58" y="48"/>
                    <a:pt x="60" y="48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lose/>
                  <a:moveTo>
                    <a:pt x="63" y="46"/>
                  </a:moveTo>
                  <a:cubicBezTo>
                    <a:pt x="63" y="46"/>
                    <a:pt x="63" y="46"/>
                    <a:pt x="64" y="46"/>
                  </a:cubicBezTo>
                  <a:cubicBezTo>
                    <a:pt x="64" y="46"/>
                    <a:pt x="64" y="46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lose/>
                  <a:moveTo>
                    <a:pt x="63" y="46"/>
                  </a:moveTo>
                  <a:cubicBezTo>
                    <a:pt x="62" y="46"/>
                    <a:pt x="61" y="47"/>
                    <a:pt x="60" y="47"/>
                  </a:cubicBezTo>
                  <a:cubicBezTo>
                    <a:pt x="60" y="47"/>
                    <a:pt x="60" y="47"/>
                    <a:pt x="60" y="48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2" y="47"/>
                    <a:pt x="61" y="47"/>
                    <a:pt x="60" y="48"/>
                  </a:cubicBezTo>
                  <a:cubicBezTo>
                    <a:pt x="60" y="48"/>
                    <a:pt x="61" y="48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2" y="48"/>
                    <a:pt x="62" y="47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lose/>
                  <a:moveTo>
                    <a:pt x="63" y="46"/>
                  </a:move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8"/>
                    <a:pt x="63" y="49"/>
                  </a:cubicBezTo>
                  <a:cubicBezTo>
                    <a:pt x="62" y="49"/>
                    <a:pt x="62" y="49"/>
                    <a:pt x="61" y="49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lose/>
                  <a:moveTo>
                    <a:pt x="64" y="46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4" y="47"/>
                    <a:pt x="64" y="46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lose/>
                  <a:moveTo>
                    <a:pt x="49" y="49"/>
                  </a:moveTo>
                  <a:cubicBezTo>
                    <a:pt x="49" y="49"/>
                    <a:pt x="49" y="49"/>
                    <a:pt x="49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lose/>
                  <a:moveTo>
                    <a:pt x="55" y="49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1" y="49"/>
                  </a:cubicBezTo>
                  <a:cubicBezTo>
                    <a:pt x="59" y="49"/>
                    <a:pt x="57" y="49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lose/>
                  <a:moveTo>
                    <a:pt x="54" y="49"/>
                  </a:moveTo>
                  <a:cubicBezTo>
                    <a:pt x="53" y="49"/>
                    <a:pt x="52" y="49"/>
                    <a:pt x="51" y="50"/>
                  </a:cubicBezTo>
                  <a:cubicBezTo>
                    <a:pt x="52" y="50"/>
                    <a:pt x="53" y="50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lose/>
                  <a:moveTo>
                    <a:pt x="46" y="51"/>
                  </a:moveTo>
                  <a:cubicBezTo>
                    <a:pt x="46" y="51"/>
                    <a:pt x="46" y="51"/>
                    <a:pt x="45" y="51"/>
                  </a:cubicBezTo>
                  <a:cubicBezTo>
                    <a:pt x="45" y="51"/>
                    <a:pt x="45" y="51"/>
                    <a:pt x="45" y="52"/>
                  </a:cubicBezTo>
                  <a:cubicBezTo>
                    <a:pt x="46" y="52"/>
                    <a:pt x="46" y="51"/>
                    <a:pt x="47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lose/>
                  <a:moveTo>
                    <a:pt x="47" y="51"/>
                  </a:moveTo>
                  <a:cubicBezTo>
                    <a:pt x="47" y="51"/>
                    <a:pt x="47" y="51"/>
                    <a:pt x="48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lose/>
                  <a:moveTo>
                    <a:pt x="33" y="53"/>
                  </a:moveTo>
                  <a:cubicBezTo>
                    <a:pt x="34" y="52"/>
                    <a:pt x="35" y="52"/>
                    <a:pt x="36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5" y="54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lose/>
                  <a:moveTo>
                    <a:pt x="61" y="49"/>
                  </a:moveTo>
                  <a:cubicBezTo>
                    <a:pt x="56" y="49"/>
                    <a:pt x="53" y="49"/>
                    <a:pt x="49" y="51"/>
                  </a:cubicBezTo>
                  <a:cubicBezTo>
                    <a:pt x="52" y="52"/>
                    <a:pt x="55" y="53"/>
                    <a:pt x="59" y="53"/>
                  </a:cubicBezTo>
                  <a:cubicBezTo>
                    <a:pt x="59" y="52"/>
                    <a:pt x="60" y="51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lose/>
                  <a:moveTo>
                    <a:pt x="61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lose/>
                  <a:moveTo>
                    <a:pt x="61" y="49"/>
                  </a:moveTo>
                  <a:cubicBezTo>
                    <a:pt x="62" y="49"/>
                    <a:pt x="62" y="49"/>
                    <a:pt x="63" y="49"/>
                  </a:cubicBezTo>
                  <a:cubicBezTo>
                    <a:pt x="62" y="49"/>
                    <a:pt x="62" y="50"/>
                    <a:pt x="62" y="51"/>
                  </a:cubicBezTo>
                  <a:cubicBezTo>
                    <a:pt x="61" y="50"/>
                    <a:pt x="61" y="50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lose/>
                  <a:moveTo>
                    <a:pt x="49" y="51"/>
                  </a:moveTo>
                  <a:cubicBezTo>
                    <a:pt x="49" y="51"/>
                    <a:pt x="49" y="51"/>
                    <a:pt x="49" y="52"/>
                  </a:cubicBezTo>
                  <a:cubicBezTo>
                    <a:pt x="48" y="52"/>
                    <a:pt x="48" y="53"/>
                    <a:pt x="48" y="53"/>
                  </a:cubicBezTo>
                  <a:cubicBezTo>
                    <a:pt x="49" y="54"/>
                    <a:pt x="50" y="55"/>
                    <a:pt x="50" y="56"/>
                  </a:cubicBezTo>
                  <a:cubicBezTo>
                    <a:pt x="51" y="57"/>
                    <a:pt x="52" y="57"/>
                    <a:pt x="53" y="57"/>
                  </a:cubicBezTo>
                  <a:cubicBezTo>
                    <a:pt x="53" y="57"/>
                    <a:pt x="54" y="56"/>
                    <a:pt x="54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4" y="57"/>
                    <a:pt x="53" y="57"/>
                    <a:pt x="53" y="57"/>
                  </a:cubicBezTo>
                  <a:cubicBezTo>
                    <a:pt x="53" y="58"/>
                    <a:pt x="54" y="58"/>
                    <a:pt x="54" y="58"/>
                  </a:cubicBezTo>
                  <a:cubicBezTo>
                    <a:pt x="53" y="58"/>
                    <a:pt x="53" y="58"/>
                    <a:pt x="53" y="57"/>
                  </a:cubicBezTo>
                  <a:cubicBezTo>
                    <a:pt x="53" y="58"/>
                    <a:pt x="53" y="58"/>
                    <a:pt x="52" y="58"/>
                  </a:cubicBezTo>
                  <a:cubicBezTo>
                    <a:pt x="53" y="59"/>
                    <a:pt x="54" y="60"/>
                    <a:pt x="55" y="60"/>
                  </a:cubicBezTo>
                  <a:cubicBezTo>
                    <a:pt x="56" y="59"/>
                    <a:pt x="57" y="57"/>
                    <a:pt x="58" y="53"/>
                  </a:cubicBezTo>
                  <a:cubicBezTo>
                    <a:pt x="55" y="53"/>
                    <a:pt x="52" y="52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lose/>
                  <a:moveTo>
                    <a:pt x="48" y="52"/>
                  </a:moveTo>
                  <a:cubicBezTo>
                    <a:pt x="48" y="52"/>
                    <a:pt x="48" y="52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lose/>
                  <a:moveTo>
                    <a:pt x="61" y="50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0" y="51"/>
                    <a:pt x="59" y="52"/>
                    <a:pt x="59" y="53"/>
                  </a:cubicBezTo>
                  <a:cubicBezTo>
                    <a:pt x="59" y="53"/>
                    <a:pt x="60" y="53"/>
                    <a:pt x="60" y="53"/>
                  </a:cubicBezTo>
                  <a:cubicBezTo>
                    <a:pt x="60" y="52"/>
                    <a:pt x="61" y="51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1"/>
                    <a:pt x="61" y="52"/>
                    <a:pt x="61" y="53"/>
                  </a:cubicBezTo>
                  <a:cubicBezTo>
                    <a:pt x="61" y="52"/>
                    <a:pt x="61" y="52"/>
                    <a:pt x="61" y="51"/>
                  </a:cubicBezTo>
                  <a:cubicBezTo>
                    <a:pt x="61" y="51"/>
                    <a:pt x="61" y="50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lose/>
                  <a:moveTo>
                    <a:pt x="47" y="52"/>
                  </a:move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4"/>
                  </a:cubicBezTo>
                  <a:cubicBezTo>
                    <a:pt x="46" y="53"/>
                    <a:pt x="46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lose/>
                  <a:moveTo>
                    <a:pt x="48" y="53"/>
                  </a:move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4"/>
                    <a:pt x="48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lose/>
                  <a:moveTo>
                    <a:pt x="78" y="48"/>
                  </a:moveTo>
                  <a:cubicBezTo>
                    <a:pt x="79" y="46"/>
                    <a:pt x="79" y="44"/>
                    <a:pt x="80" y="42"/>
                  </a:cubicBezTo>
                  <a:cubicBezTo>
                    <a:pt x="79" y="44"/>
                    <a:pt x="77" y="48"/>
                    <a:pt x="76" y="50"/>
                  </a:cubicBezTo>
                  <a:cubicBezTo>
                    <a:pt x="77" y="50"/>
                    <a:pt x="78" y="49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lose/>
                  <a:moveTo>
                    <a:pt x="48" y="54"/>
                  </a:moveTo>
                  <a:cubicBezTo>
                    <a:pt x="48" y="54"/>
                    <a:pt x="48" y="54"/>
                    <a:pt x="48" y="53"/>
                  </a:cubicBezTo>
                  <a:cubicBezTo>
                    <a:pt x="49" y="54"/>
                    <a:pt x="49" y="55"/>
                    <a:pt x="50" y="56"/>
                  </a:cubicBezTo>
                  <a:cubicBezTo>
                    <a:pt x="49" y="55"/>
                    <a:pt x="48" y="55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lose/>
                  <a:moveTo>
                    <a:pt x="48" y="54"/>
                  </a:move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lose/>
                  <a:moveTo>
                    <a:pt x="48" y="55"/>
                  </a:move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6" y="55"/>
                    <a:pt x="46" y="55"/>
                  </a:cubicBezTo>
                  <a:cubicBezTo>
                    <a:pt x="47" y="56"/>
                    <a:pt x="47" y="56"/>
                    <a:pt x="47" y="57"/>
                  </a:cubicBezTo>
                  <a:cubicBezTo>
                    <a:pt x="47" y="56"/>
                    <a:pt x="47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lose/>
                  <a:moveTo>
                    <a:pt x="17" y="60"/>
                  </a:moveTo>
                  <a:cubicBezTo>
                    <a:pt x="17" y="59"/>
                    <a:pt x="17" y="58"/>
                    <a:pt x="17" y="57"/>
                  </a:cubicBezTo>
                  <a:cubicBezTo>
                    <a:pt x="18" y="58"/>
                    <a:pt x="19" y="60"/>
                    <a:pt x="20" y="61"/>
                  </a:cubicBezTo>
                  <a:cubicBezTo>
                    <a:pt x="19" y="60"/>
                    <a:pt x="18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lose/>
                  <a:moveTo>
                    <a:pt x="60" y="53"/>
                  </a:moveTo>
                  <a:cubicBezTo>
                    <a:pt x="60" y="53"/>
                    <a:pt x="59" y="53"/>
                    <a:pt x="59" y="53"/>
                  </a:cubicBezTo>
                  <a:cubicBezTo>
                    <a:pt x="58" y="55"/>
                    <a:pt x="57" y="57"/>
                    <a:pt x="56" y="58"/>
                  </a:cubicBezTo>
                  <a:cubicBezTo>
                    <a:pt x="58" y="56"/>
                    <a:pt x="59" y="56"/>
                    <a:pt x="60" y="53"/>
                  </a:cubicBezTo>
                  <a:cubicBezTo>
                    <a:pt x="60" y="53"/>
                    <a:pt x="60" y="53"/>
                    <a:pt x="60" y="53"/>
                  </a:cubicBezTo>
                  <a:close/>
                  <a:moveTo>
                    <a:pt x="49" y="56"/>
                  </a:moveTo>
                  <a:cubicBezTo>
                    <a:pt x="49" y="55"/>
                    <a:pt x="48" y="55"/>
                    <a:pt x="48" y="55"/>
                  </a:cubicBezTo>
                  <a:cubicBezTo>
                    <a:pt x="47" y="58"/>
                    <a:pt x="47" y="57"/>
                    <a:pt x="49" y="61"/>
                  </a:cubicBezTo>
                  <a:cubicBezTo>
                    <a:pt x="50" y="60"/>
                    <a:pt x="50" y="59"/>
                    <a:pt x="52" y="58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lose/>
                  <a:moveTo>
                    <a:pt x="50" y="56"/>
                  </a:moveTo>
                  <a:cubicBezTo>
                    <a:pt x="51" y="56"/>
                    <a:pt x="51" y="57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lose/>
                  <a:moveTo>
                    <a:pt x="73" y="52"/>
                  </a:moveTo>
                  <a:cubicBezTo>
                    <a:pt x="73" y="52"/>
                    <a:pt x="74" y="53"/>
                    <a:pt x="74" y="53"/>
                  </a:cubicBezTo>
                  <a:cubicBezTo>
                    <a:pt x="72" y="54"/>
                    <a:pt x="70" y="56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8"/>
                    <a:pt x="65" y="59"/>
                    <a:pt x="64" y="59"/>
                  </a:cubicBezTo>
                  <a:cubicBezTo>
                    <a:pt x="65" y="55"/>
                    <a:pt x="65" y="56"/>
                    <a:pt x="70" y="55"/>
                  </a:cubicBezTo>
                  <a:cubicBezTo>
                    <a:pt x="68" y="55"/>
                    <a:pt x="67" y="55"/>
                    <a:pt x="66" y="56"/>
                  </a:cubicBezTo>
                  <a:cubicBezTo>
                    <a:pt x="66" y="55"/>
                    <a:pt x="66" y="55"/>
                    <a:pt x="67" y="54"/>
                  </a:cubicBezTo>
                  <a:cubicBezTo>
                    <a:pt x="69" y="54"/>
                    <a:pt x="71" y="53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lose/>
                  <a:moveTo>
                    <a:pt x="65" y="55"/>
                  </a:moveTo>
                  <a:cubicBezTo>
                    <a:pt x="66" y="55"/>
                    <a:pt x="66" y="55"/>
                    <a:pt x="66" y="55"/>
                  </a:cubicBezTo>
                  <a:cubicBezTo>
                    <a:pt x="66" y="55"/>
                    <a:pt x="66" y="55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lose/>
                  <a:moveTo>
                    <a:pt x="53" y="57"/>
                  </a:moveTo>
                  <a:cubicBezTo>
                    <a:pt x="52" y="57"/>
                    <a:pt x="51" y="57"/>
                    <a:pt x="51" y="56"/>
                  </a:cubicBezTo>
                  <a:cubicBezTo>
                    <a:pt x="51" y="57"/>
                    <a:pt x="51" y="57"/>
                    <a:pt x="52" y="58"/>
                  </a:cubicBezTo>
                  <a:cubicBezTo>
                    <a:pt x="52" y="58"/>
                    <a:pt x="52" y="58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lose/>
                  <a:moveTo>
                    <a:pt x="63" y="56"/>
                  </a:moveTo>
                  <a:cubicBezTo>
                    <a:pt x="64" y="56"/>
                    <a:pt x="64" y="55"/>
                    <a:pt x="65" y="55"/>
                  </a:cubicBezTo>
                  <a:cubicBezTo>
                    <a:pt x="65" y="55"/>
                    <a:pt x="65" y="55"/>
                    <a:pt x="65" y="56"/>
                  </a:cubicBezTo>
                  <a:cubicBezTo>
                    <a:pt x="64" y="56"/>
                    <a:pt x="64" y="56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lose/>
                  <a:moveTo>
                    <a:pt x="53" y="57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3" y="58"/>
                    <a:pt x="53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3" y="58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lose/>
                  <a:moveTo>
                    <a:pt x="59" y="56"/>
                  </a:moveTo>
                  <a:cubicBezTo>
                    <a:pt x="60" y="56"/>
                    <a:pt x="61" y="56"/>
                    <a:pt x="62" y="56"/>
                  </a:cubicBezTo>
                  <a:cubicBezTo>
                    <a:pt x="61" y="57"/>
                    <a:pt x="59" y="57"/>
                    <a:pt x="58" y="58"/>
                  </a:cubicBezTo>
                  <a:cubicBezTo>
                    <a:pt x="59" y="57"/>
                    <a:pt x="59" y="57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lose/>
                  <a:moveTo>
                    <a:pt x="45" y="59"/>
                  </a:moveTo>
                  <a:cubicBezTo>
                    <a:pt x="44" y="59"/>
                    <a:pt x="44" y="59"/>
                    <a:pt x="43" y="58"/>
                  </a:cubicBezTo>
                  <a:cubicBezTo>
                    <a:pt x="42" y="59"/>
                    <a:pt x="42" y="59"/>
                    <a:pt x="42" y="60"/>
                  </a:cubicBezTo>
                  <a:cubicBezTo>
                    <a:pt x="43" y="60"/>
                    <a:pt x="43" y="61"/>
                    <a:pt x="44" y="62"/>
                  </a:cubicBezTo>
                  <a:cubicBezTo>
                    <a:pt x="45" y="62"/>
                    <a:pt x="45" y="61"/>
                    <a:pt x="46" y="61"/>
                  </a:cubicBezTo>
                  <a:cubicBezTo>
                    <a:pt x="46" y="60"/>
                    <a:pt x="45" y="60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lose/>
                  <a:moveTo>
                    <a:pt x="62" y="56"/>
                  </a:moveTo>
                  <a:cubicBezTo>
                    <a:pt x="63" y="56"/>
                    <a:pt x="64" y="56"/>
                    <a:pt x="65" y="56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0" y="62"/>
                    <a:pt x="54" y="65"/>
                    <a:pt x="52" y="65"/>
                  </a:cubicBezTo>
                  <a:cubicBezTo>
                    <a:pt x="52" y="65"/>
                    <a:pt x="52" y="65"/>
                    <a:pt x="51" y="64"/>
                  </a:cubicBezTo>
                  <a:cubicBezTo>
                    <a:pt x="52" y="63"/>
                    <a:pt x="54" y="62"/>
                    <a:pt x="55" y="61"/>
                  </a:cubicBezTo>
                  <a:cubicBezTo>
                    <a:pt x="55" y="61"/>
                    <a:pt x="55" y="61"/>
                    <a:pt x="56" y="61"/>
                  </a:cubicBezTo>
                  <a:cubicBezTo>
                    <a:pt x="56" y="61"/>
                    <a:pt x="55" y="61"/>
                    <a:pt x="55" y="61"/>
                  </a:cubicBezTo>
                  <a:cubicBezTo>
                    <a:pt x="59" y="57"/>
                    <a:pt x="58" y="58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lose/>
                  <a:moveTo>
                    <a:pt x="74" y="55"/>
                  </a:moveTo>
                  <a:cubicBezTo>
                    <a:pt x="74" y="54"/>
                    <a:pt x="74" y="54"/>
                    <a:pt x="74" y="54"/>
                  </a:cubicBezTo>
                  <a:cubicBezTo>
                    <a:pt x="73" y="54"/>
                    <a:pt x="72" y="55"/>
                    <a:pt x="71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lose/>
                  <a:moveTo>
                    <a:pt x="52" y="58"/>
                  </a:move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lose/>
                  <a:moveTo>
                    <a:pt x="52" y="59"/>
                  </a:moveTo>
                  <a:cubicBezTo>
                    <a:pt x="52" y="59"/>
                    <a:pt x="52" y="59"/>
                    <a:pt x="52" y="59"/>
                  </a:cubicBezTo>
                  <a:cubicBezTo>
                    <a:pt x="53" y="59"/>
                    <a:pt x="54" y="60"/>
                    <a:pt x="54" y="60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3" y="60"/>
                    <a:pt x="53" y="60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lose/>
                  <a:moveTo>
                    <a:pt x="72" y="56"/>
                  </a:moveTo>
                  <a:cubicBezTo>
                    <a:pt x="73" y="55"/>
                    <a:pt x="74" y="55"/>
                    <a:pt x="74" y="55"/>
                  </a:cubicBezTo>
                  <a:cubicBezTo>
                    <a:pt x="74" y="55"/>
                    <a:pt x="75" y="55"/>
                    <a:pt x="74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56"/>
                    <a:pt x="72" y="56"/>
                    <a:pt x="72" y="56"/>
                  </a:cubicBezTo>
                  <a:close/>
                  <a:moveTo>
                    <a:pt x="52" y="59"/>
                  </a:moveTo>
                  <a:cubicBezTo>
                    <a:pt x="52" y="59"/>
                    <a:pt x="52" y="59"/>
                    <a:pt x="52" y="58"/>
                  </a:cubicBezTo>
                  <a:cubicBezTo>
                    <a:pt x="51" y="59"/>
                    <a:pt x="50" y="60"/>
                    <a:pt x="49" y="61"/>
                  </a:cubicBezTo>
                  <a:cubicBezTo>
                    <a:pt x="49" y="62"/>
                    <a:pt x="49" y="62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lose/>
                  <a:moveTo>
                    <a:pt x="71" y="56"/>
                  </a:moveTo>
                  <a:cubicBezTo>
                    <a:pt x="74" y="56"/>
                    <a:pt x="74" y="56"/>
                    <a:pt x="74" y="56"/>
                  </a:cubicBezTo>
                  <a:cubicBezTo>
                    <a:pt x="74" y="57"/>
                    <a:pt x="74" y="57"/>
                    <a:pt x="73" y="58"/>
                  </a:cubicBezTo>
                  <a:cubicBezTo>
                    <a:pt x="73" y="57"/>
                    <a:pt x="73" y="57"/>
                    <a:pt x="72" y="56"/>
                  </a:cubicBezTo>
                  <a:cubicBezTo>
                    <a:pt x="73" y="57"/>
                    <a:pt x="73" y="57"/>
                    <a:pt x="73" y="58"/>
                  </a:cubicBezTo>
                  <a:cubicBezTo>
                    <a:pt x="73" y="60"/>
                    <a:pt x="72" y="61"/>
                    <a:pt x="71" y="63"/>
                  </a:cubicBezTo>
                  <a:cubicBezTo>
                    <a:pt x="70" y="63"/>
                    <a:pt x="69" y="63"/>
                    <a:pt x="68" y="63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7"/>
                    <a:pt x="70" y="57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lose/>
                  <a:moveTo>
                    <a:pt x="75" y="56"/>
                  </a:moveTo>
                  <a:cubicBezTo>
                    <a:pt x="75" y="56"/>
                    <a:pt x="76" y="56"/>
                    <a:pt x="77" y="56"/>
                  </a:cubicBezTo>
                  <a:cubicBezTo>
                    <a:pt x="76" y="57"/>
                    <a:pt x="74" y="58"/>
                    <a:pt x="73" y="60"/>
                  </a:cubicBezTo>
                  <a:cubicBezTo>
                    <a:pt x="73" y="59"/>
                    <a:pt x="74" y="57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lose/>
                  <a:moveTo>
                    <a:pt x="44" y="62"/>
                  </a:moveTo>
                  <a:cubicBezTo>
                    <a:pt x="43" y="61"/>
                    <a:pt x="42" y="60"/>
                    <a:pt x="42" y="60"/>
                  </a:cubicBezTo>
                  <a:cubicBezTo>
                    <a:pt x="40" y="61"/>
                    <a:pt x="38" y="63"/>
                    <a:pt x="37" y="64"/>
                  </a:cubicBezTo>
                  <a:cubicBezTo>
                    <a:pt x="40" y="63"/>
                    <a:pt x="41" y="63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lose/>
                  <a:moveTo>
                    <a:pt x="53" y="61"/>
                  </a:moveTo>
                  <a:cubicBezTo>
                    <a:pt x="53" y="60"/>
                    <a:pt x="53" y="60"/>
                    <a:pt x="52" y="59"/>
                  </a:cubicBezTo>
                  <a:cubicBezTo>
                    <a:pt x="52" y="60"/>
                    <a:pt x="51" y="61"/>
                    <a:pt x="51" y="63"/>
                  </a:cubicBezTo>
                  <a:cubicBezTo>
                    <a:pt x="52" y="62"/>
                    <a:pt x="53" y="62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lose/>
                  <a:moveTo>
                    <a:pt x="64" y="60"/>
                  </a:moveTo>
                  <a:cubicBezTo>
                    <a:pt x="64" y="59"/>
                    <a:pt x="64" y="58"/>
                    <a:pt x="65" y="57"/>
                  </a:cubicBezTo>
                  <a:cubicBezTo>
                    <a:pt x="63" y="58"/>
                    <a:pt x="62" y="59"/>
                    <a:pt x="61" y="61"/>
                  </a:cubicBezTo>
                  <a:cubicBezTo>
                    <a:pt x="62" y="61"/>
                    <a:pt x="63" y="60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lose/>
                  <a:moveTo>
                    <a:pt x="45" y="63"/>
                  </a:moveTo>
                  <a:cubicBezTo>
                    <a:pt x="46" y="63"/>
                    <a:pt x="46" y="63"/>
                    <a:pt x="46" y="62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4"/>
                    <a:pt x="46" y="64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lose/>
                  <a:moveTo>
                    <a:pt x="45" y="63"/>
                  </a:moveTo>
                  <a:cubicBezTo>
                    <a:pt x="43" y="64"/>
                    <a:pt x="43" y="64"/>
                    <a:pt x="42" y="66"/>
                  </a:cubicBezTo>
                  <a:cubicBezTo>
                    <a:pt x="44" y="66"/>
                    <a:pt x="46" y="66"/>
                    <a:pt x="47" y="65"/>
                  </a:cubicBezTo>
                  <a:cubicBezTo>
                    <a:pt x="47" y="65"/>
                    <a:pt x="46" y="64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lose/>
                  <a:moveTo>
                    <a:pt x="51" y="64"/>
                  </a:move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lose/>
                  <a:moveTo>
                    <a:pt x="50" y="64"/>
                  </a:moveTo>
                  <a:cubicBezTo>
                    <a:pt x="50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5"/>
                    <a:pt x="51" y="65"/>
                    <a:pt x="50" y="66"/>
                  </a:cubicBezTo>
                  <a:cubicBezTo>
                    <a:pt x="50" y="65"/>
                    <a:pt x="50" y="65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9" y="64"/>
                  </a:moveTo>
                  <a:cubicBezTo>
                    <a:pt x="62" y="62"/>
                    <a:pt x="65" y="60"/>
                    <a:pt x="68" y="58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lose/>
                  <a:moveTo>
                    <a:pt x="47" y="66"/>
                  </a:moveTo>
                  <a:cubicBezTo>
                    <a:pt x="46" y="66"/>
                    <a:pt x="44" y="66"/>
                    <a:pt x="42" y="66"/>
                  </a:cubicBezTo>
                  <a:cubicBezTo>
                    <a:pt x="41" y="68"/>
                    <a:pt x="39" y="71"/>
                    <a:pt x="38" y="73"/>
                  </a:cubicBezTo>
                  <a:cubicBezTo>
                    <a:pt x="38" y="75"/>
                    <a:pt x="38" y="75"/>
                    <a:pt x="39" y="76"/>
                  </a:cubicBezTo>
                  <a:cubicBezTo>
                    <a:pt x="41" y="76"/>
                    <a:pt x="43" y="75"/>
                    <a:pt x="45" y="74"/>
                  </a:cubicBezTo>
                  <a:cubicBezTo>
                    <a:pt x="45" y="73"/>
                    <a:pt x="45" y="71"/>
                    <a:pt x="45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1"/>
                    <a:pt x="46" y="73"/>
                    <a:pt x="46" y="74"/>
                  </a:cubicBezTo>
                  <a:cubicBezTo>
                    <a:pt x="47" y="74"/>
                    <a:pt x="48" y="73"/>
                    <a:pt x="49" y="73"/>
                  </a:cubicBezTo>
                  <a:cubicBezTo>
                    <a:pt x="49" y="71"/>
                    <a:pt x="48" y="67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lose/>
                  <a:moveTo>
                    <a:pt x="52" y="65"/>
                  </a:moveTo>
                  <a:cubicBezTo>
                    <a:pt x="52" y="65"/>
                    <a:pt x="52" y="65"/>
                    <a:pt x="51" y="65"/>
                  </a:cubicBezTo>
                  <a:cubicBezTo>
                    <a:pt x="51" y="65"/>
                    <a:pt x="51" y="66"/>
                    <a:pt x="50" y="66"/>
                  </a:cubicBezTo>
                  <a:cubicBezTo>
                    <a:pt x="51" y="66"/>
                    <a:pt x="52" y="66"/>
                    <a:pt x="52" y="65"/>
                  </a:cubicBezTo>
                  <a:cubicBezTo>
                    <a:pt x="52" y="65"/>
                    <a:pt x="52" y="65"/>
                    <a:pt x="52" y="65"/>
                  </a:cubicBezTo>
                  <a:close/>
                  <a:moveTo>
                    <a:pt x="68" y="63"/>
                  </a:moveTo>
                  <a:cubicBezTo>
                    <a:pt x="65" y="63"/>
                    <a:pt x="62" y="64"/>
                    <a:pt x="58" y="64"/>
                  </a:cubicBezTo>
                  <a:cubicBezTo>
                    <a:pt x="58" y="64"/>
                    <a:pt x="57" y="65"/>
                    <a:pt x="57" y="65"/>
                  </a:cubicBezTo>
                  <a:cubicBezTo>
                    <a:pt x="56" y="65"/>
                    <a:pt x="55" y="66"/>
                    <a:pt x="54" y="66"/>
                  </a:cubicBezTo>
                  <a:cubicBezTo>
                    <a:pt x="58" y="68"/>
                    <a:pt x="57" y="68"/>
                    <a:pt x="61" y="67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1" y="67"/>
                  </a:cubicBezTo>
                  <a:cubicBezTo>
                    <a:pt x="61" y="68"/>
                    <a:pt x="61" y="69"/>
                    <a:pt x="61" y="69"/>
                  </a:cubicBezTo>
                  <a:cubicBezTo>
                    <a:pt x="62" y="70"/>
                    <a:pt x="64" y="71"/>
                    <a:pt x="65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5" y="69"/>
                    <a:pt x="64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7"/>
                    <a:pt x="65" y="68"/>
                    <a:pt x="66" y="70"/>
                  </a:cubicBezTo>
                  <a:cubicBezTo>
                    <a:pt x="69" y="67"/>
                    <a:pt x="68" y="68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lose/>
                  <a:moveTo>
                    <a:pt x="71" y="63"/>
                  </a:moveTo>
                  <a:cubicBezTo>
                    <a:pt x="70" y="63"/>
                    <a:pt x="69" y="63"/>
                    <a:pt x="68" y="63"/>
                  </a:cubicBezTo>
                  <a:cubicBezTo>
                    <a:pt x="68" y="64"/>
                    <a:pt x="68" y="66"/>
                    <a:pt x="68" y="67"/>
                  </a:cubicBezTo>
                  <a:cubicBezTo>
                    <a:pt x="69" y="66"/>
                    <a:pt x="71" y="64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lose/>
                  <a:moveTo>
                    <a:pt x="72" y="63"/>
                  </a:move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2" y="63"/>
                    <a:pt x="71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2" y="63"/>
                    <a:pt x="72" y="63"/>
                  </a:cubicBezTo>
                  <a:close/>
                  <a:moveTo>
                    <a:pt x="54" y="66"/>
                  </a:moveTo>
                  <a:cubicBezTo>
                    <a:pt x="54" y="66"/>
                    <a:pt x="54" y="66"/>
                    <a:pt x="53" y="6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6" y="67"/>
                    <a:pt x="55" y="67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lose/>
                  <a:moveTo>
                    <a:pt x="9" y="74"/>
                  </a:moveTo>
                  <a:cubicBezTo>
                    <a:pt x="9" y="74"/>
                    <a:pt x="9" y="74"/>
                    <a:pt x="9" y="74"/>
                  </a:cubicBezTo>
                  <a:cubicBezTo>
                    <a:pt x="9" y="74"/>
                    <a:pt x="10" y="74"/>
                    <a:pt x="11" y="74"/>
                  </a:cubicBezTo>
                  <a:cubicBezTo>
                    <a:pt x="10" y="74"/>
                    <a:pt x="10" y="74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lose/>
                  <a:moveTo>
                    <a:pt x="51" y="67"/>
                  </a:moveTo>
                  <a:cubicBezTo>
                    <a:pt x="52" y="67"/>
                    <a:pt x="52" y="67"/>
                    <a:pt x="53" y="6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8"/>
                    <a:pt x="51" y="69"/>
                  </a:cubicBezTo>
                  <a:cubicBezTo>
                    <a:pt x="51" y="68"/>
                    <a:pt x="51" y="68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lose/>
                  <a:moveTo>
                    <a:pt x="51" y="69"/>
                  </a:moveTo>
                  <a:cubicBezTo>
                    <a:pt x="53" y="69"/>
                    <a:pt x="54" y="68"/>
                    <a:pt x="55" y="68"/>
                  </a:cubicBezTo>
                  <a:cubicBezTo>
                    <a:pt x="57" y="70"/>
                    <a:pt x="58" y="71"/>
                    <a:pt x="60" y="72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57" y="77"/>
                    <a:pt x="57" y="77"/>
                    <a:pt x="54" y="78"/>
                  </a:cubicBezTo>
                  <a:cubicBezTo>
                    <a:pt x="54" y="77"/>
                    <a:pt x="55" y="77"/>
                    <a:pt x="55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4" y="77"/>
                    <a:pt x="54" y="78"/>
                    <a:pt x="54" y="78"/>
                  </a:cubicBezTo>
                  <a:cubicBezTo>
                    <a:pt x="53" y="75"/>
                    <a:pt x="52" y="72"/>
                    <a:pt x="51" y="69"/>
                  </a:cubicBezTo>
                  <a:cubicBezTo>
                    <a:pt x="51" y="69"/>
                    <a:pt x="51" y="69"/>
                    <a:pt x="51" y="69"/>
                  </a:cubicBezTo>
                  <a:close/>
                  <a:moveTo>
                    <a:pt x="57" y="68"/>
                  </a:moveTo>
                  <a:cubicBezTo>
                    <a:pt x="57" y="68"/>
                    <a:pt x="56" y="68"/>
                    <a:pt x="55" y="68"/>
                  </a:cubicBezTo>
                  <a:cubicBezTo>
                    <a:pt x="57" y="69"/>
                    <a:pt x="58" y="71"/>
                    <a:pt x="60" y="72"/>
                  </a:cubicBezTo>
                  <a:cubicBezTo>
                    <a:pt x="60" y="71"/>
                    <a:pt x="60" y="70"/>
                    <a:pt x="60" y="69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68"/>
                    <a:pt x="57" y="68"/>
                    <a:pt x="57" y="68"/>
                  </a:cubicBezTo>
                  <a:close/>
                  <a:moveTo>
                    <a:pt x="58" y="68"/>
                  </a:moveTo>
                  <a:cubicBezTo>
                    <a:pt x="59" y="68"/>
                    <a:pt x="60" y="68"/>
                    <a:pt x="61" y="67"/>
                  </a:cubicBezTo>
                  <a:cubicBezTo>
                    <a:pt x="61" y="68"/>
                    <a:pt x="61" y="69"/>
                    <a:pt x="61" y="69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  <a:moveTo>
                    <a:pt x="35" y="72"/>
                  </a:moveTo>
                  <a:cubicBezTo>
                    <a:pt x="35" y="72"/>
                    <a:pt x="34" y="72"/>
                    <a:pt x="34" y="72"/>
                  </a:cubicBezTo>
                  <a:cubicBezTo>
                    <a:pt x="35" y="72"/>
                    <a:pt x="35" y="73"/>
                    <a:pt x="36" y="73"/>
                  </a:cubicBezTo>
                  <a:cubicBezTo>
                    <a:pt x="36" y="73"/>
                    <a:pt x="35" y="72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lose/>
                  <a:moveTo>
                    <a:pt x="37" y="73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7" y="72"/>
                    <a:pt x="37" y="73"/>
                    <a:pt x="37" y="7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lose/>
                  <a:moveTo>
                    <a:pt x="37" y="74"/>
                  </a:moveTo>
                  <a:cubicBezTo>
                    <a:pt x="37" y="74"/>
                    <a:pt x="37" y="73"/>
                    <a:pt x="37" y="73"/>
                  </a:cubicBezTo>
                  <a:cubicBezTo>
                    <a:pt x="38" y="74"/>
                    <a:pt x="38" y="74"/>
                    <a:pt x="38" y="75"/>
                  </a:cubicBezTo>
                  <a:cubicBezTo>
                    <a:pt x="38" y="74"/>
                    <a:pt x="37" y="74"/>
                    <a:pt x="37" y="74"/>
                  </a:cubicBezTo>
                  <a:cubicBezTo>
                    <a:pt x="37" y="74"/>
                    <a:pt x="37" y="74"/>
                    <a:pt x="37" y="74"/>
                  </a:cubicBezTo>
                  <a:close/>
                  <a:moveTo>
                    <a:pt x="30" y="74"/>
                  </a:moveTo>
                  <a:cubicBezTo>
                    <a:pt x="29" y="74"/>
                    <a:pt x="28" y="74"/>
                    <a:pt x="27" y="74"/>
                  </a:cubicBezTo>
                  <a:cubicBezTo>
                    <a:pt x="29" y="74"/>
                    <a:pt x="32" y="75"/>
                    <a:pt x="34" y="77"/>
                  </a:cubicBezTo>
                  <a:cubicBezTo>
                    <a:pt x="34" y="76"/>
                    <a:pt x="35" y="76"/>
                    <a:pt x="35" y="75"/>
                  </a:cubicBezTo>
                  <a:cubicBezTo>
                    <a:pt x="35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5"/>
                    <a:pt x="31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lose/>
                  <a:moveTo>
                    <a:pt x="36" y="75"/>
                  </a:moveTo>
                  <a:cubicBezTo>
                    <a:pt x="36" y="75"/>
                    <a:pt x="36" y="75"/>
                    <a:pt x="37" y="74"/>
                  </a:cubicBezTo>
                  <a:cubicBezTo>
                    <a:pt x="37" y="75"/>
                    <a:pt x="38" y="75"/>
                    <a:pt x="38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lose/>
                  <a:moveTo>
                    <a:pt x="60" y="72"/>
                  </a:moveTo>
                  <a:cubicBezTo>
                    <a:pt x="60" y="71"/>
                    <a:pt x="61" y="70"/>
                    <a:pt x="61" y="70"/>
                  </a:cubicBezTo>
                  <a:cubicBezTo>
                    <a:pt x="62" y="70"/>
                    <a:pt x="64" y="71"/>
                    <a:pt x="65" y="71"/>
                  </a:cubicBezTo>
                  <a:cubicBezTo>
                    <a:pt x="63" y="73"/>
                    <a:pt x="62" y="74"/>
                    <a:pt x="60" y="75"/>
                  </a:cubicBezTo>
                  <a:cubicBezTo>
                    <a:pt x="60" y="74"/>
                    <a:pt x="60" y="73"/>
                    <a:pt x="60" y="72"/>
                  </a:cubicBezTo>
                  <a:cubicBezTo>
                    <a:pt x="61" y="72"/>
                    <a:pt x="62" y="73"/>
                    <a:pt x="62" y="73"/>
                  </a:cubicBezTo>
                  <a:cubicBezTo>
                    <a:pt x="62" y="72"/>
                    <a:pt x="61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lose/>
                  <a:moveTo>
                    <a:pt x="34" y="77"/>
                  </a:moveTo>
                  <a:cubicBezTo>
                    <a:pt x="35" y="76"/>
                    <a:pt x="35" y="76"/>
                    <a:pt x="35" y="75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7"/>
                    <a:pt x="35" y="77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lose/>
                  <a:moveTo>
                    <a:pt x="39" y="76"/>
                  </a:moveTo>
                  <a:cubicBezTo>
                    <a:pt x="38" y="76"/>
                    <a:pt x="38" y="76"/>
                    <a:pt x="37" y="76"/>
                  </a:cubicBezTo>
                  <a:cubicBezTo>
                    <a:pt x="38" y="76"/>
                    <a:pt x="38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lose/>
                  <a:moveTo>
                    <a:pt x="34" y="77"/>
                  </a:move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lose/>
                  <a:moveTo>
                    <a:pt x="27" y="78"/>
                  </a:move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7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lose/>
                  <a:moveTo>
                    <a:pt x="66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7" y="72"/>
                    <a:pt x="68" y="72"/>
                    <a:pt x="69" y="73"/>
                  </a:cubicBezTo>
                  <a:cubicBezTo>
                    <a:pt x="67" y="73"/>
                    <a:pt x="67" y="73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lose/>
                  <a:moveTo>
                    <a:pt x="27" y="78"/>
                  </a:moveTo>
                  <a:cubicBezTo>
                    <a:pt x="27" y="78"/>
                    <a:pt x="27" y="78"/>
                    <a:pt x="26" y="78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8" y="79"/>
                    <a:pt x="29" y="79"/>
                    <a:pt x="30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lose/>
                  <a:moveTo>
                    <a:pt x="46" y="76"/>
                  </a:moveTo>
                  <a:cubicBezTo>
                    <a:pt x="47" y="75"/>
                    <a:pt x="49" y="75"/>
                    <a:pt x="50" y="74"/>
                  </a:cubicBezTo>
                  <a:cubicBezTo>
                    <a:pt x="50" y="75"/>
                    <a:pt x="50" y="76"/>
                    <a:pt x="50" y="76"/>
                  </a:cubicBezTo>
                  <a:cubicBezTo>
                    <a:pt x="49" y="77"/>
                    <a:pt x="49" y="77"/>
                    <a:pt x="48" y="78"/>
                  </a:cubicBezTo>
                  <a:cubicBezTo>
                    <a:pt x="48" y="77"/>
                    <a:pt x="49" y="76"/>
                    <a:pt x="49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6"/>
                    <a:pt x="48" y="77"/>
                    <a:pt x="48" y="78"/>
                  </a:cubicBezTo>
                  <a:cubicBezTo>
                    <a:pt x="47" y="78"/>
                    <a:pt x="47" y="78"/>
                    <a:pt x="46" y="78"/>
                  </a:cubicBezTo>
                  <a:cubicBezTo>
                    <a:pt x="46" y="77"/>
                    <a:pt x="46" y="77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lose/>
                  <a:moveTo>
                    <a:pt x="46" y="76"/>
                  </a:move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lose/>
                  <a:moveTo>
                    <a:pt x="31" y="78"/>
                  </a:moveTo>
                  <a:cubicBezTo>
                    <a:pt x="30" y="78"/>
                    <a:pt x="30" y="79"/>
                    <a:pt x="29" y="79"/>
                  </a:cubicBezTo>
                  <a:cubicBezTo>
                    <a:pt x="31" y="78"/>
                    <a:pt x="34" y="78"/>
                    <a:pt x="36" y="78"/>
                  </a:cubicBezTo>
                  <a:cubicBezTo>
                    <a:pt x="34" y="78"/>
                    <a:pt x="32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lose/>
                  <a:moveTo>
                    <a:pt x="45" y="76"/>
                  </a:moveTo>
                  <a:cubicBezTo>
                    <a:pt x="45" y="76"/>
                    <a:pt x="45" y="77"/>
                    <a:pt x="44" y="78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3" y="76"/>
                    <a:pt x="44" y="76"/>
                    <a:pt x="45" y="76"/>
                  </a:cubicBezTo>
                  <a:cubicBezTo>
                    <a:pt x="45" y="76"/>
                    <a:pt x="45" y="76"/>
                    <a:pt x="45" y="76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42" y="78"/>
                    <a:pt x="43" y="78"/>
                    <a:pt x="44" y="78"/>
                  </a:cubicBezTo>
                  <a:cubicBezTo>
                    <a:pt x="43" y="77"/>
                    <a:pt x="43" y="77"/>
                    <a:pt x="41" y="77"/>
                  </a:cubicBezTo>
                  <a:cubicBezTo>
                    <a:pt x="41" y="77"/>
                    <a:pt x="41" y="77"/>
                    <a:pt x="41" y="77"/>
                  </a:cubicBezTo>
                  <a:close/>
                  <a:moveTo>
                    <a:pt x="65" y="73"/>
                  </a:moveTo>
                  <a:cubicBezTo>
                    <a:pt x="65" y="73"/>
                    <a:pt x="65" y="73"/>
                    <a:pt x="66" y="72"/>
                  </a:cubicBezTo>
                  <a:cubicBezTo>
                    <a:pt x="66" y="73"/>
                    <a:pt x="66" y="73"/>
                    <a:pt x="67" y="73"/>
                  </a:cubicBezTo>
                  <a:cubicBezTo>
                    <a:pt x="66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lose/>
                  <a:moveTo>
                    <a:pt x="27" y="79"/>
                  </a:moveTo>
                  <a:cubicBezTo>
                    <a:pt x="31" y="78"/>
                    <a:pt x="35" y="78"/>
                    <a:pt x="38" y="78"/>
                  </a:cubicBezTo>
                  <a:cubicBezTo>
                    <a:pt x="35" y="79"/>
                    <a:pt x="32" y="80"/>
                    <a:pt x="29" y="82"/>
                  </a:cubicBezTo>
                  <a:cubicBezTo>
                    <a:pt x="29" y="82"/>
                    <a:pt x="29" y="82"/>
                    <a:pt x="29" y="81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8" y="81"/>
                    <a:pt x="28" y="80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lose/>
                  <a:moveTo>
                    <a:pt x="36" y="78"/>
                  </a:moveTo>
                  <a:cubicBezTo>
                    <a:pt x="38" y="78"/>
                    <a:pt x="39" y="77"/>
                    <a:pt x="40" y="77"/>
                  </a:cubicBezTo>
                  <a:cubicBezTo>
                    <a:pt x="39" y="78"/>
                    <a:pt x="38" y="78"/>
                    <a:pt x="36" y="78"/>
                  </a:cubicBezTo>
                  <a:cubicBezTo>
                    <a:pt x="36" y="78"/>
                    <a:pt x="36" y="78"/>
                    <a:pt x="36" y="78"/>
                  </a:cubicBezTo>
                  <a:close/>
                  <a:moveTo>
                    <a:pt x="39" y="78"/>
                  </a:moveTo>
                  <a:cubicBezTo>
                    <a:pt x="40" y="78"/>
                    <a:pt x="40" y="77"/>
                    <a:pt x="40" y="77"/>
                  </a:cubicBezTo>
                  <a:cubicBezTo>
                    <a:pt x="40" y="77"/>
                    <a:pt x="40" y="78"/>
                    <a:pt x="40" y="78"/>
                  </a:cubicBezTo>
                  <a:cubicBezTo>
                    <a:pt x="40" y="78"/>
                    <a:pt x="40" y="78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lose/>
                  <a:moveTo>
                    <a:pt x="39" y="78"/>
                  </a:moveTo>
                  <a:cubicBezTo>
                    <a:pt x="41" y="78"/>
                    <a:pt x="41" y="78"/>
                    <a:pt x="42" y="79"/>
                  </a:cubicBezTo>
                  <a:cubicBezTo>
                    <a:pt x="41" y="80"/>
                    <a:pt x="40" y="81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40" y="81"/>
                    <a:pt x="41" y="80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82"/>
                    <a:pt x="40" y="82"/>
                    <a:pt x="37" y="84"/>
                  </a:cubicBezTo>
                  <a:cubicBezTo>
                    <a:pt x="37" y="83"/>
                    <a:pt x="38" y="79"/>
                    <a:pt x="38" y="79"/>
                  </a:cubicBezTo>
                  <a:cubicBezTo>
                    <a:pt x="38" y="80"/>
                    <a:pt x="37" y="82"/>
                    <a:pt x="37" y="84"/>
                  </a:cubicBezTo>
                  <a:cubicBezTo>
                    <a:pt x="36" y="84"/>
                    <a:pt x="35" y="84"/>
                    <a:pt x="34" y="85"/>
                  </a:cubicBezTo>
                  <a:cubicBezTo>
                    <a:pt x="34" y="85"/>
                    <a:pt x="34" y="84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4" y="85"/>
                    <a:pt x="34" y="85"/>
                  </a:cubicBezTo>
                  <a:cubicBezTo>
                    <a:pt x="33" y="85"/>
                    <a:pt x="33" y="85"/>
                    <a:pt x="32" y="86"/>
                  </a:cubicBezTo>
                  <a:cubicBezTo>
                    <a:pt x="31" y="84"/>
                    <a:pt x="30" y="83"/>
                    <a:pt x="29" y="82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lose/>
                  <a:moveTo>
                    <a:pt x="45" y="78"/>
                  </a:move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45" y="77"/>
                    <a:pt x="45" y="78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45" y="78"/>
                    <a:pt x="45" y="78"/>
                  </a:cubicBezTo>
                  <a:close/>
                  <a:moveTo>
                    <a:pt x="44" y="78"/>
                  </a:moveTo>
                  <a:cubicBezTo>
                    <a:pt x="44" y="78"/>
                    <a:pt x="44" y="78"/>
                    <a:pt x="43" y="77"/>
                  </a:cubicBezTo>
                  <a:cubicBezTo>
                    <a:pt x="43" y="78"/>
                    <a:pt x="44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lose/>
                  <a:moveTo>
                    <a:pt x="44" y="78"/>
                  </a:moveTo>
                  <a:cubicBezTo>
                    <a:pt x="44" y="78"/>
                    <a:pt x="44" y="78"/>
                    <a:pt x="45" y="78"/>
                  </a:cubicBezTo>
                  <a:cubicBezTo>
                    <a:pt x="45" y="78"/>
                    <a:pt x="45" y="78"/>
                    <a:pt x="46" y="78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45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5" y="69"/>
                    <a:pt x="97" y="68"/>
                    <a:pt x="98" y="67"/>
                  </a:cubicBezTo>
                  <a:cubicBezTo>
                    <a:pt x="97" y="68"/>
                    <a:pt x="95" y="69"/>
                    <a:pt x="93" y="71"/>
                  </a:cubicBezTo>
                  <a:cubicBezTo>
                    <a:pt x="93" y="71"/>
                    <a:pt x="93" y="71"/>
                    <a:pt x="93" y="71"/>
                  </a:cubicBezTo>
                  <a:close/>
                  <a:moveTo>
                    <a:pt x="50" y="78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1" y="80"/>
                    <a:pt x="51" y="82"/>
                    <a:pt x="51" y="84"/>
                  </a:cubicBezTo>
                  <a:cubicBezTo>
                    <a:pt x="51" y="85"/>
                    <a:pt x="51" y="85"/>
                    <a:pt x="51" y="86"/>
                  </a:cubicBezTo>
                  <a:cubicBezTo>
                    <a:pt x="50" y="83"/>
                    <a:pt x="50" y="83"/>
                    <a:pt x="50" y="81"/>
                  </a:cubicBezTo>
                  <a:cubicBezTo>
                    <a:pt x="50" y="80"/>
                    <a:pt x="50" y="79"/>
                    <a:pt x="50" y="79"/>
                  </a:cubicBezTo>
                  <a:cubicBezTo>
                    <a:pt x="50" y="79"/>
                    <a:pt x="50" y="79"/>
                    <a:pt x="50" y="78"/>
                  </a:cubicBezTo>
                  <a:cubicBezTo>
                    <a:pt x="50" y="78"/>
                    <a:pt x="50" y="78"/>
                    <a:pt x="50" y="79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lose/>
                  <a:moveTo>
                    <a:pt x="45" y="79"/>
                  </a:moveTo>
                  <a:cubicBezTo>
                    <a:pt x="45" y="79"/>
                    <a:pt x="44" y="79"/>
                    <a:pt x="43" y="79"/>
                  </a:cubicBezTo>
                  <a:cubicBezTo>
                    <a:pt x="43" y="80"/>
                    <a:pt x="42" y="81"/>
                    <a:pt x="41" y="82"/>
                  </a:cubicBezTo>
                  <a:cubicBezTo>
                    <a:pt x="43" y="81"/>
                    <a:pt x="44" y="80"/>
                    <a:pt x="46" y="80"/>
                  </a:cubicBezTo>
                  <a:cubicBezTo>
                    <a:pt x="45" y="80"/>
                    <a:pt x="45" y="79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lose/>
                  <a:moveTo>
                    <a:pt x="50" y="79"/>
                  </a:moveTo>
                  <a:cubicBezTo>
                    <a:pt x="50" y="79"/>
                    <a:pt x="50" y="78"/>
                    <a:pt x="50" y="78"/>
                  </a:cubicBezTo>
                  <a:cubicBezTo>
                    <a:pt x="49" y="79"/>
                    <a:pt x="49" y="79"/>
                    <a:pt x="48" y="79"/>
                  </a:cubicBezTo>
                  <a:cubicBezTo>
                    <a:pt x="48" y="79"/>
                    <a:pt x="48" y="80"/>
                    <a:pt x="48" y="80"/>
                  </a:cubicBezTo>
                  <a:cubicBezTo>
                    <a:pt x="48" y="80"/>
                    <a:pt x="48" y="80"/>
                    <a:pt x="49" y="80"/>
                  </a:cubicBezTo>
                  <a:cubicBezTo>
                    <a:pt x="49" y="80"/>
                    <a:pt x="48" y="80"/>
                    <a:pt x="48" y="80"/>
                  </a:cubicBezTo>
                  <a:cubicBezTo>
                    <a:pt x="48" y="80"/>
                    <a:pt x="48" y="80"/>
                    <a:pt x="49" y="80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lose/>
                  <a:moveTo>
                    <a:pt x="46" y="79"/>
                  </a:moveTo>
                  <a:cubicBezTo>
                    <a:pt x="46" y="79"/>
                    <a:pt x="46" y="79"/>
                    <a:pt x="46" y="79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7" y="79"/>
                  </a:moveTo>
                  <a:cubicBezTo>
                    <a:pt x="47" y="79"/>
                    <a:pt x="47" y="79"/>
                    <a:pt x="47" y="79"/>
                  </a:cubicBezTo>
                  <a:cubicBezTo>
                    <a:pt x="48" y="79"/>
                    <a:pt x="48" y="80"/>
                    <a:pt x="48" y="80"/>
                  </a:cubicBezTo>
                  <a:cubicBezTo>
                    <a:pt x="47" y="80"/>
                    <a:pt x="47" y="80"/>
                    <a:pt x="46" y="80"/>
                  </a:cubicBezTo>
                  <a:cubicBezTo>
                    <a:pt x="46" y="79"/>
                    <a:pt x="46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lose/>
                  <a:moveTo>
                    <a:pt x="46" y="80"/>
                  </a:moveTo>
                  <a:cubicBezTo>
                    <a:pt x="46" y="79"/>
                    <a:pt x="47" y="80"/>
                    <a:pt x="48" y="80"/>
                  </a:cubicBezTo>
                  <a:cubicBezTo>
                    <a:pt x="48" y="81"/>
                    <a:pt x="49" y="82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8" y="82"/>
                    <a:pt x="47" y="81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lose/>
                  <a:moveTo>
                    <a:pt x="56" y="79"/>
                  </a:moveTo>
                  <a:cubicBezTo>
                    <a:pt x="55" y="79"/>
                    <a:pt x="54" y="79"/>
                    <a:pt x="54" y="79"/>
                  </a:cubicBezTo>
                  <a:cubicBezTo>
                    <a:pt x="54" y="80"/>
                    <a:pt x="54" y="81"/>
                    <a:pt x="54" y="82"/>
                  </a:cubicBezTo>
                  <a:cubicBezTo>
                    <a:pt x="56" y="82"/>
                    <a:pt x="59" y="83"/>
                    <a:pt x="60" y="83"/>
                  </a:cubicBezTo>
                  <a:cubicBezTo>
                    <a:pt x="59" y="82"/>
                    <a:pt x="57" y="80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lose/>
                  <a:moveTo>
                    <a:pt x="49" y="81"/>
                  </a:moveTo>
                  <a:cubicBezTo>
                    <a:pt x="49" y="80"/>
                    <a:pt x="49" y="79"/>
                    <a:pt x="50" y="79"/>
                  </a:cubicBezTo>
                  <a:cubicBezTo>
                    <a:pt x="50" y="80"/>
                    <a:pt x="50" y="82"/>
                    <a:pt x="50" y="83"/>
                  </a:cubicBezTo>
                  <a:cubicBezTo>
                    <a:pt x="50" y="82"/>
                    <a:pt x="49" y="82"/>
                    <a:pt x="49" y="81"/>
                  </a:cubicBezTo>
                  <a:cubicBezTo>
                    <a:pt x="49" y="81"/>
                    <a:pt x="49" y="81"/>
                    <a:pt x="49" y="81"/>
                  </a:cubicBezTo>
                  <a:close/>
                  <a:moveTo>
                    <a:pt x="41" y="82"/>
                  </a:moveTo>
                  <a:cubicBezTo>
                    <a:pt x="40" y="83"/>
                    <a:pt x="40" y="83"/>
                    <a:pt x="39" y="84"/>
                  </a:cubicBezTo>
                  <a:cubicBezTo>
                    <a:pt x="36" y="87"/>
                    <a:pt x="36" y="85"/>
                    <a:pt x="36" y="89"/>
                  </a:cubicBezTo>
                  <a:cubicBezTo>
                    <a:pt x="37" y="90"/>
                    <a:pt x="39" y="91"/>
                    <a:pt x="41" y="91"/>
                  </a:cubicBezTo>
                  <a:cubicBezTo>
                    <a:pt x="40" y="90"/>
                    <a:pt x="39" y="90"/>
                    <a:pt x="38" y="89"/>
                  </a:cubicBezTo>
                  <a:cubicBezTo>
                    <a:pt x="39" y="90"/>
                    <a:pt x="40" y="90"/>
                    <a:pt x="41" y="91"/>
                  </a:cubicBezTo>
                  <a:cubicBezTo>
                    <a:pt x="46" y="90"/>
                    <a:pt x="45" y="90"/>
                    <a:pt x="50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7" y="86"/>
                    <a:pt x="44" y="85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4" y="85"/>
                    <a:pt x="47" y="86"/>
                    <a:pt x="50" y="87"/>
                  </a:cubicBezTo>
                  <a:cubicBezTo>
                    <a:pt x="50" y="86"/>
                    <a:pt x="50" y="84"/>
                    <a:pt x="49" y="84"/>
                  </a:cubicBezTo>
                  <a:cubicBezTo>
                    <a:pt x="48" y="84"/>
                    <a:pt x="48" y="84"/>
                    <a:pt x="47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6" y="83"/>
                    <a:pt x="45" y="83"/>
                    <a:pt x="43" y="82"/>
                  </a:cubicBezTo>
                  <a:cubicBezTo>
                    <a:pt x="45" y="83"/>
                    <a:pt x="47" y="83"/>
                    <a:pt x="48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8" y="82"/>
                    <a:pt x="47" y="81"/>
                    <a:pt x="46" y="80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lose/>
                  <a:moveTo>
                    <a:pt x="10" y="88"/>
                  </a:moveTo>
                  <a:cubicBezTo>
                    <a:pt x="8" y="88"/>
                    <a:pt x="7" y="88"/>
                    <a:pt x="5" y="8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lose/>
                  <a:moveTo>
                    <a:pt x="37" y="84"/>
                  </a:moveTo>
                  <a:cubicBezTo>
                    <a:pt x="38" y="83"/>
                    <a:pt x="39" y="83"/>
                    <a:pt x="40" y="82"/>
                  </a:cubicBezTo>
                  <a:cubicBezTo>
                    <a:pt x="39" y="84"/>
                    <a:pt x="38" y="85"/>
                    <a:pt x="36" y="86"/>
                  </a:cubicBezTo>
                  <a:cubicBezTo>
                    <a:pt x="36" y="85"/>
                    <a:pt x="36" y="85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34" y="85"/>
                  </a:moveTo>
                  <a:cubicBezTo>
                    <a:pt x="35" y="85"/>
                    <a:pt x="36" y="84"/>
                    <a:pt x="37" y="84"/>
                  </a:cubicBezTo>
                  <a:cubicBezTo>
                    <a:pt x="36" y="87"/>
                    <a:pt x="36" y="86"/>
                    <a:pt x="34" y="88"/>
                  </a:cubicBezTo>
                  <a:cubicBezTo>
                    <a:pt x="34" y="87"/>
                    <a:pt x="34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lose/>
                  <a:moveTo>
                    <a:pt x="34" y="85"/>
                  </a:moveTo>
                  <a:cubicBezTo>
                    <a:pt x="33" y="85"/>
                    <a:pt x="33" y="85"/>
                    <a:pt x="32" y="86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lose/>
                  <a:moveTo>
                    <a:pt x="49" y="83"/>
                  </a:move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4"/>
                  </a:cubicBezTo>
                  <a:cubicBezTo>
                    <a:pt x="49" y="84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lose/>
                  <a:moveTo>
                    <a:pt x="49" y="83"/>
                  </a:move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4"/>
                  </a:cubicBezTo>
                  <a:cubicBezTo>
                    <a:pt x="49" y="84"/>
                    <a:pt x="49" y="84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lose/>
                  <a:moveTo>
                    <a:pt x="82" y="78"/>
                  </a:moveTo>
                  <a:cubicBezTo>
                    <a:pt x="83" y="77"/>
                    <a:pt x="83" y="77"/>
                    <a:pt x="83" y="76"/>
                  </a:cubicBezTo>
                  <a:cubicBezTo>
                    <a:pt x="82" y="77"/>
                    <a:pt x="81" y="78"/>
                    <a:pt x="80" y="79"/>
                  </a:cubicBezTo>
                  <a:cubicBezTo>
                    <a:pt x="81" y="79"/>
                    <a:pt x="81" y="79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lose/>
                  <a:moveTo>
                    <a:pt x="32" y="87"/>
                  </a:moveTo>
                  <a:cubicBezTo>
                    <a:pt x="31" y="86"/>
                    <a:pt x="31" y="86"/>
                    <a:pt x="30" y="86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3" y="88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close/>
                  <a:moveTo>
                    <a:pt x="56" y="84"/>
                  </a:moveTo>
                  <a:cubicBezTo>
                    <a:pt x="56" y="84"/>
                    <a:pt x="55" y="84"/>
                    <a:pt x="54" y="83"/>
                  </a:cubicBezTo>
                  <a:cubicBezTo>
                    <a:pt x="54" y="84"/>
                    <a:pt x="54" y="85"/>
                    <a:pt x="54" y="85"/>
                  </a:cubicBezTo>
                  <a:cubicBezTo>
                    <a:pt x="55" y="85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34" y="88"/>
                  </a:moveTo>
                  <a:cubicBezTo>
                    <a:pt x="35" y="87"/>
                    <a:pt x="35" y="87"/>
                    <a:pt x="36" y="86"/>
                  </a:cubicBezTo>
                  <a:cubicBezTo>
                    <a:pt x="36" y="87"/>
                    <a:pt x="36" y="88"/>
                    <a:pt x="36" y="89"/>
                  </a:cubicBezTo>
                  <a:cubicBezTo>
                    <a:pt x="35" y="89"/>
                    <a:pt x="34" y="89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65" y="83"/>
                  </a:moveTo>
                  <a:cubicBezTo>
                    <a:pt x="67" y="82"/>
                    <a:pt x="69" y="81"/>
                    <a:pt x="70" y="80"/>
                  </a:cubicBezTo>
                  <a:cubicBezTo>
                    <a:pt x="67" y="83"/>
                    <a:pt x="68" y="83"/>
                    <a:pt x="65" y="83"/>
                  </a:cubicBezTo>
                  <a:cubicBezTo>
                    <a:pt x="65" y="83"/>
                    <a:pt x="65" y="83"/>
                    <a:pt x="65" y="83"/>
                  </a:cubicBezTo>
                  <a:close/>
                  <a:moveTo>
                    <a:pt x="21" y="90"/>
                  </a:moveTo>
                  <a:cubicBezTo>
                    <a:pt x="20" y="89"/>
                    <a:pt x="18" y="88"/>
                    <a:pt x="17" y="86"/>
                  </a:cubicBezTo>
                  <a:cubicBezTo>
                    <a:pt x="23" y="87"/>
                    <a:pt x="29" y="89"/>
                    <a:pt x="35" y="91"/>
                  </a:cubicBezTo>
                  <a:cubicBezTo>
                    <a:pt x="32" y="91"/>
                    <a:pt x="29" y="90"/>
                    <a:pt x="27" y="90"/>
                  </a:cubicBezTo>
                  <a:cubicBezTo>
                    <a:pt x="27" y="90"/>
                    <a:pt x="30" y="90"/>
                    <a:pt x="30" y="91"/>
                  </a:cubicBezTo>
                  <a:cubicBezTo>
                    <a:pt x="31" y="91"/>
                    <a:pt x="33" y="91"/>
                    <a:pt x="34" y="91"/>
                  </a:cubicBezTo>
                  <a:cubicBezTo>
                    <a:pt x="28" y="91"/>
                    <a:pt x="27" y="91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88" y="80"/>
                  </a:moveTo>
                  <a:cubicBezTo>
                    <a:pt x="85" y="80"/>
                    <a:pt x="81" y="81"/>
                    <a:pt x="78" y="81"/>
                  </a:cubicBezTo>
                  <a:cubicBezTo>
                    <a:pt x="76" y="82"/>
                    <a:pt x="75" y="83"/>
                    <a:pt x="74" y="83"/>
                  </a:cubicBezTo>
                  <a:cubicBezTo>
                    <a:pt x="77" y="85"/>
                    <a:pt x="80" y="88"/>
                    <a:pt x="84" y="89"/>
                  </a:cubicBezTo>
                  <a:cubicBezTo>
                    <a:pt x="85" y="89"/>
                    <a:pt x="88" y="86"/>
                    <a:pt x="88" y="85"/>
                  </a:cubicBezTo>
                  <a:cubicBezTo>
                    <a:pt x="89" y="84"/>
                    <a:pt x="89" y="81"/>
                    <a:pt x="90" y="80"/>
                  </a:cubicBezTo>
                  <a:cubicBezTo>
                    <a:pt x="90" y="80"/>
                    <a:pt x="89" y="82"/>
                    <a:pt x="89" y="82"/>
                  </a:cubicBezTo>
                  <a:cubicBezTo>
                    <a:pt x="89" y="83"/>
                    <a:pt x="88" y="84"/>
                    <a:pt x="88" y="85"/>
                  </a:cubicBezTo>
                  <a:cubicBezTo>
                    <a:pt x="89" y="85"/>
                    <a:pt x="89" y="84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1" y="82"/>
                    <a:pt x="92" y="81"/>
                    <a:pt x="92" y="80"/>
                  </a:cubicBezTo>
                  <a:cubicBezTo>
                    <a:pt x="91" y="80"/>
                    <a:pt x="90" y="80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lose/>
                  <a:moveTo>
                    <a:pt x="59" y="84"/>
                  </a:moveTo>
                  <a:cubicBezTo>
                    <a:pt x="58" y="84"/>
                    <a:pt x="57" y="84"/>
                    <a:pt x="56" y="84"/>
                  </a:cubicBezTo>
                  <a:cubicBezTo>
                    <a:pt x="56" y="84"/>
                    <a:pt x="55" y="85"/>
                    <a:pt x="54" y="86"/>
                  </a:cubicBezTo>
                  <a:cubicBezTo>
                    <a:pt x="54" y="86"/>
                    <a:pt x="54" y="86"/>
                    <a:pt x="55" y="87"/>
                  </a:cubicBezTo>
                  <a:cubicBezTo>
                    <a:pt x="57" y="86"/>
                    <a:pt x="59" y="86"/>
                    <a:pt x="62" y="86"/>
                  </a:cubicBezTo>
                  <a:cubicBezTo>
                    <a:pt x="59" y="86"/>
                    <a:pt x="57" y="87"/>
                    <a:pt x="55" y="87"/>
                  </a:cubicBezTo>
                  <a:cubicBezTo>
                    <a:pt x="55" y="88"/>
                    <a:pt x="55" y="88"/>
                    <a:pt x="55" y="89"/>
                  </a:cubicBezTo>
                  <a:cubicBezTo>
                    <a:pt x="58" y="91"/>
                    <a:pt x="61" y="91"/>
                    <a:pt x="64" y="92"/>
                  </a:cubicBezTo>
                  <a:cubicBezTo>
                    <a:pt x="63" y="93"/>
                    <a:pt x="56" y="90"/>
                    <a:pt x="55" y="89"/>
                  </a:cubicBezTo>
                  <a:cubicBezTo>
                    <a:pt x="55" y="91"/>
                    <a:pt x="55" y="93"/>
                    <a:pt x="55" y="94"/>
                  </a:cubicBezTo>
                  <a:cubicBezTo>
                    <a:pt x="57" y="95"/>
                    <a:pt x="58" y="96"/>
                    <a:pt x="60" y="96"/>
                  </a:cubicBezTo>
                  <a:cubicBezTo>
                    <a:pt x="62" y="96"/>
                    <a:pt x="64" y="97"/>
                    <a:pt x="66" y="97"/>
                  </a:cubicBezTo>
                  <a:cubicBezTo>
                    <a:pt x="68" y="97"/>
                    <a:pt x="70" y="96"/>
                    <a:pt x="73" y="96"/>
                  </a:cubicBezTo>
                  <a:cubicBezTo>
                    <a:pt x="75" y="95"/>
                    <a:pt x="77" y="94"/>
                    <a:pt x="79" y="93"/>
                  </a:cubicBezTo>
                  <a:cubicBezTo>
                    <a:pt x="81" y="92"/>
                    <a:pt x="82" y="91"/>
                    <a:pt x="84" y="89"/>
                  </a:cubicBezTo>
                  <a:cubicBezTo>
                    <a:pt x="80" y="88"/>
                    <a:pt x="77" y="86"/>
                    <a:pt x="73" y="83"/>
                  </a:cubicBezTo>
                  <a:cubicBezTo>
                    <a:pt x="72" y="83"/>
                    <a:pt x="72" y="83"/>
                    <a:pt x="71" y="83"/>
                  </a:cubicBezTo>
                  <a:cubicBezTo>
                    <a:pt x="73" y="84"/>
                    <a:pt x="74" y="85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5" y="85"/>
                    <a:pt x="71" y="84"/>
                    <a:pt x="70" y="84"/>
                  </a:cubicBezTo>
                  <a:cubicBezTo>
                    <a:pt x="69" y="84"/>
                    <a:pt x="68" y="84"/>
                    <a:pt x="67" y="84"/>
                  </a:cubicBezTo>
                  <a:cubicBezTo>
                    <a:pt x="65" y="84"/>
                    <a:pt x="64" y="84"/>
                    <a:pt x="63" y="84"/>
                  </a:cubicBezTo>
                  <a:cubicBezTo>
                    <a:pt x="68" y="86"/>
                    <a:pt x="74" y="87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4" y="87"/>
                    <a:pt x="69" y="86"/>
                    <a:pt x="63" y="85"/>
                  </a:cubicBezTo>
                  <a:cubicBezTo>
                    <a:pt x="65" y="86"/>
                    <a:pt x="66" y="87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7" y="88"/>
                    <a:pt x="62" y="85"/>
                    <a:pt x="62" y="84"/>
                  </a:cubicBezTo>
                  <a:cubicBezTo>
                    <a:pt x="61" y="84"/>
                    <a:pt x="60" y="84"/>
                    <a:pt x="59" y="84"/>
                  </a:cubicBezTo>
                  <a:cubicBezTo>
                    <a:pt x="59" y="84"/>
                    <a:pt x="59" y="84"/>
                    <a:pt x="59" y="84"/>
                  </a:cubicBezTo>
                  <a:close/>
                  <a:moveTo>
                    <a:pt x="51" y="86"/>
                  </a:moveTo>
                  <a:cubicBezTo>
                    <a:pt x="51" y="86"/>
                    <a:pt x="51" y="85"/>
                    <a:pt x="51" y="85"/>
                  </a:cubicBezTo>
                  <a:cubicBezTo>
                    <a:pt x="51" y="86"/>
                    <a:pt x="51" y="86"/>
                    <a:pt x="51" y="87"/>
                  </a:cubicBezTo>
                  <a:cubicBezTo>
                    <a:pt x="51" y="87"/>
                    <a:pt x="51" y="86"/>
                    <a:pt x="51" y="86"/>
                  </a:cubicBezTo>
                  <a:cubicBezTo>
                    <a:pt x="51" y="86"/>
                    <a:pt x="51" y="86"/>
                    <a:pt x="51" y="86"/>
                  </a:cubicBezTo>
                  <a:close/>
                  <a:moveTo>
                    <a:pt x="36" y="90"/>
                  </a:moveTo>
                  <a:cubicBezTo>
                    <a:pt x="35" y="90"/>
                    <a:pt x="35" y="89"/>
                    <a:pt x="35" y="89"/>
                  </a:cubicBezTo>
                  <a:cubicBezTo>
                    <a:pt x="35" y="90"/>
                    <a:pt x="35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lose/>
                  <a:moveTo>
                    <a:pt x="50" y="88"/>
                  </a:moveTo>
                  <a:cubicBezTo>
                    <a:pt x="50" y="87"/>
                    <a:pt x="50" y="87"/>
                    <a:pt x="50" y="86"/>
                  </a:cubicBezTo>
                  <a:cubicBezTo>
                    <a:pt x="50" y="87"/>
                    <a:pt x="51" y="87"/>
                    <a:pt x="51" y="88"/>
                  </a:cubicBezTo>
                  <a:cubicBezTo>
                    <a:pt x="51" y="88"/>
                    <a:pt x="50" y="88"/>
                    <a:pt x="50" y="88"/>
                  </a:cubicBezTo>
                  <a:cubicBezTo>
                    <a:pt x="50" y="88"/>
                    <a:pt x="50" y="88"/>
                    <a:pt x="50" y="88"/>
                  </a:cubicBezTo>
                  <a:close/>
                  <a:moveTo>
                    <a:pt x="36" y="90"/>
                  </a:moveTo>
                  <a:cubicBezTo>
                    <a:pt x="36" y="90"/>
                    <a:pt x="36" y="90"/>
                    <a:pt x="36" y="90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8" y="91"/>
                    <a:pt x="38" y="91"/>
                    <a:pt x="37" y="91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lose/>
                  <a:moveTo>
                    <a:pt x="50" y="88"/>
                  </a:moveTo>
                  <a:cubicBezTo>
                    <a:pt x="50" y="88"/>
                    <a:pt x="51" y="88"/>
                    <a:pt x="51" y="88"/>
                  </a:cubicBezTo>
                  <a:cubicBezTo>
                    <a:pt x="51" y="88"/>
                    <a:pt x="50" y="88"/>
                    <a:pt x="50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8"/>
                    <a:pt x="50" y="88"/>
                    <a:pt x="50" y="88"/>
                  </a:cubicBezTo>
                  <a:close/>
                  <a:moveTo>
                    <a:pt x="29" y="92"/>
                  </a:move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3"/>
                    <a:pt x="28" y="93"/>
                  </a:cubicBezTo>
                  <a:cubicBezTo>
                    <a:pt x="28" y="93"/>
                    <a:pt x="28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lose/>
                  <a:moveTo>
                    <a:pt x="50" y="90"/>
                  </a:moveTo>
                  <a:cubicBezTo>
                    <a:pt x="50" y="90"/>
                    <a:pt x="51" y="90"/>
                    <a:pt x="51" y="90"/>
                  </a:cubicBezTo>
                  <a:cubicBezTo>
                    <a:pt x="51" y="90"/>
                    <a:pt x="52" y="91"/>
                    <a:pt x="52" y="92"/>
                  </a:cubicBezTo>
                  <a:cubicBezTo>
                    <a:pt x="51" y="92"/>
                    <a:pt x="50" y="93"/>
                    <a:pt x="50" y="93"/>
                  </a:cubicBezTo>
                  <a:cubicBezTo>
                    <a:pt x="50" y="92"/>
                    <a:pt x="50" y="91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close/>
                  <a:moveTo>
                    <a:pt x="36" y="93"/>
                  </a:moveTo>
                  <a:cubicBezTo>
                    <a:pt x="35" y="93"/>
                    <a:pt x="34" y="93"/>
                    <a:pt x="33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7" y="93"/>
                    <a:pt x="37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lose/>
                  <a:moveTo>
                    <a:pt x="38" y="93"/>
                  </a:moveTo>
                  <a:cubicBezTo>
                    <a:pt x="39" y="92"/>
                    <a:pt x="39" y="93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1" y="93"/>
                    <a:pt x="41" y="93"/>
                  </a:cubicBezTo>
                  <a:cubicBezTo>
                    <a:pt x="41" y="93"/>
                    <a:pt x="41" y="94"/>
                    <a:pt x="40" y="94"/>
                  </a:cubicBezTo>
                  <a:cubicBezTo>
                    <a:pt x="40" y="93"/>
                    <a:pt x="39" y="93"/>
                    <a:pt x="38" y="93"/>
                  </a:cubicBezTo>
                  <a:cubicBezTo>
                    <a:pt x="38" y="93"/>
                    <a:pt x="38" y="93"/>
                    <a:pt x="38" y="93"/>
                  </a:cubicBezTo>
                  <a:close/>
                  <a:moveTo>
                    <a:pt x="39" y="92"/>
                  </a:moveTo>
                  <a:cubicBezTo>
                    <a:pt x="40" y="92"/>
                    <a:pt x="41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1" y="93"/>
                    <a:pt x="40" y="93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lose/>
                  <a:moveTo>
                    <a:pt x="44" y="92"/>
                  </a:moveTo>
                  <a:cubicBezTo>
                    <a:pt x="46" y="92"/>
                    <a:pt x="48" y="91"/>
                    <a:pt x="50" y="90"/>
                  </a:cubicBezTo>
                  <a:cubicBezTo>
                    <a:pt x="50" y="91"/>
                    <a:pt x="50" y="92"/>
                    <a:pt x="50" y="93"/>
                  </a:cubicBezTo>
                  <a:cubicBezTo>
                    <a:pt x="49" y="94"/>
                    <a:pt x="47" y="95"/>
                    <a:pt x="46" y="95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2"/>
                    <a:pt x="43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lose/>
                  <a:moveTo>
                    <a:pt x="43" y="92"/>
                  </a:moveTo>
                  <a:cubicBezTo>
                    <a:pt x="43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lose/>
                  <a:moveTo>
                    <a:pt x="40" y="93"/>
                  </a:moveTo>
                  <a:cubicBezTo>
                    <a:pt x="41" y="93"/>
                    <a:pt x="42" y="92"/>
                    <a:pt x="42" y="92"/>
                  </a:cubicBezTo>
                  <a:cubicBezTo>
                    <a:pt x="42" y="92"/>
                    <a:pt x="42" y="92"/>
                    <a:pt x="42" y="93"/>
                  </a:cubicBezTo>
                  <a:cubicBezTo>
                    <a:pt x="42" y="93"/>
                    <a:pt x="42" y="93"/>
                    <a:pt x="41" y="93"/>
                  </a:cubicBezTo>
                  <a:cubicBezTo>
                    <a:pt x="41" y="93"/>
                    <a:pt x="41" y="93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lose/>
                  <a:moveTo>
                    <a:pt x="42" y="93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3" y="93"/>
                    <a:pt x="43" y="94"/>
                  </a:cubicBezTo>
                  <a:cubicBezTo>
                    <a:pt x="43" y="93"/>
                    <a:pt x="43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lose/>
                  <a:moveTo>
                    <a:pt x="41" y="94"/>
                  </a:moveTo>
                  <a:cubicBezTo>
                    <a:pt x="41" y="94"/>
                    <a:pt x="41" y="94"/>
                    <a:pt x="41" y="93"/>
                  </a:cubicBezTo>
                  <a:cubicBezTo>
                    <a:pt x="43" y="94"/>
                    <a:pt x="43" y="94"/>
                    <a:pt x="44" y="95"/>
                  </a:cubicBezTo>
                  <a:cubicBezTo>
                    <a:pt x="43" y="95"/>
                    <a:pt x="42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lose/>
                  <a:moveTo>
                    <a:pt x="44" y="94"/>
                  </a:moveTo>
                  <a:cubicBezTo>
                    <a:pt x="44" y="94"/>
                    <a:pt x="45" y="95"/>
                    <a:pt x="45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4" y="95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lose/>
                  <a:moveTo>
                    <a:pt x="84" y="90"/>
                  </a:moveTo>
                  <a:cubicBezTo>
                    <a:pt x="84" y="90"/>
                    <a:pt x="85" y="90"/>
                    <a:pt x="85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4" y="90"/>
                    <a:pt x="84" y="90"/>
                    <a:pt x="84" y="90"/>
                  </a:cubicBezTo>
                  <a:close/>
                  <a:moveTo>
                    <a:pt x="85" y="90"/>
                  </a:moveTo>
                  <a:cubicBezTo>
                    <a:pt x="87" y="89"/>
                    <a:pt x="89" y="89"/>
                    <a:pt x="91" y="89"/>
                  </a:cubicBezTo>
                  <a:cubicBezTo>
                    <a:pt x="89" y="89"/>
                    <a:pt x="87" y="90"/>
                    <a:pt x="86" y="90"/>
                  </a:cubicBezTo>
                  <a:cubicBezTo>
                    <a:pt x="86" y="90"/>
                    <a:pt x="85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lose/>
                  <a:moveTo>
                    <a:pt x="85" y="90"/>
                  </a:moveTo>
                  <a:cubicBezTo>
                    <a:pt x="84" y="90"/>
                    <a:pt x="83" y="91"/>
                    <a:pt x="83" y="91"/>
                  </a:cubicBezTo>
                  <a:cubicBezTo>
                    <a:pt x="84" y="91"/>
                    <a:pt x="85" y="91"/>
                    <a:pt x="86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239">
              <a:extLst>
                <a:ext uri="{FF2B5EF4-FFF2-40B4-BE49-F238E27FC236}">
                  <a16:creationId xmlns:a16="http://schemas.microsoft.com/office/drawing/2014/main" id="{1DD24845-8516-540C-3CC5-8A044AD7D5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3435" y="2170855"/>
              <a:ext cx="374314" cy="255367"/>
            </a:xfrm>
            <a:custGeom>
              <a:avLst/>
              <a:gdLst/>
              <a:ahLst/>
              <a:cxnLst>
                <a:cxn ang="0">
                  <a:pos x="319" y="380"/>
                </a:cxn>
                <a:cxn ang="0">
                  <a:pos x="208" y="342"/>
                </a:cxn>
                <a:cxn ang="0">
                  <a:pos x="208" y="307"/>
                </a:cxn>
                <a:cxn ang="0">
                  <a:pos x="208" y="274"/>
                </a:cxn>
                <a:cxn ang="0">
                  <a:pos x="208" y="238"/>
                </a:cxn>
                <a:cxn ang="0">
                  <a:pos x="208" y="205"/>
                </a:cxn>
                <a:cxn ang="0">
                  <a:pos x="208" y="168"/>
                </a:cxn>
                <a:cxn ang="0">
                  <a:pos x="208" y="135"/>
                </a:cxn>
                <a:cxn ang="0">
                  <a:pos x="208" y="99"/>
                </a:cxn>
                <a:cxn ang="0">
                  <a:pos x="255" y="342"/>
                </a:cxn>
                <a:cxn ang="0">
                  <a:pos x="255" y="307"/>
                </a:cxn>
                <a:cxn ang="0">
                  <a:pos x="255" y="274"/>
                </a:cxn>
                <a:cxn ang="0">
                  <a:pos x="255" y="238"/>
                </a:cxn>
                <a:cxn ang="0">
                  <a:pos x="255" y="205"/>
                </a:cxn>
                <a:cxn ang="0">
                  <a:pos x="255" y="168"/>
                </a:cxn>
                <a:cxn ang="0">
                  <a:pos x="255" y="135"/>
                </a:cxn>
                <a:cxn ang="0">
                  <a:pos x="255" y="99"/>
                </a:cxn>
                <a:cxn ang="0">
                  <a:pos x="300" y="342"/>
                </a:cxn>
                <a:cxn ang="0">
                  <a:pos x="300" y="307"/>
                </a:cxn>
                <a:cxn ang="0">
                  <a:pos x="300" y="274"/>
                </a:cxn>
                <a:cxn ang="0">
                  <a:pos x="300" y="238"/>
                </a:cxn>
                <a:cxn ang="0">
                  <a:pos x="300" y="205"/>
                </a:cxn>
                <a:cxn ang="0">
                  <a:pos x="300" y="168"/>
                </a:cxn>
                <a:cxn ang="0">
                  <a:pos x="300" y="135"/>
                </a:cxn>
                <a:cxn ang="0">
                  <a:pos x="238" y="0"/>
                </a:cxn>
                <a:cxn ang="0">
                  <a:pos x="9" y="246"/>
                </a:cxn>
                <a:cxn ang="0">
                  <a:pos x="9" y="298"/>
                </a:cxn>
                <a:cxn ang="0">
                  <a:pos x="9" y="198"/>
                </a:cxn>
                <a:cxn ang="0">
                  <a:pos x="9" y="352"/>
                </a:cxn>
                <a:cxn ang="0">
                  <a:pos x="40" y="352"/>
                </a:cxn>
                <a:cxn ang="0">
                  <a:pos x="97" y="246"/>
                </a:cxn>
                <a:cxn ang="0">
                  <a:pos x="97" y="298"/>
                </a:cxn>
                <a:cxn ang="0">
                  <a:pos x="97" y="198"/>
                </a:cxn>
                <a:cxn ang="0">
                  <a:pos x="97" y="352"/>
                </a:cxn>
                <a:cxn ang="0">
                  <a:pos x="68" y="246"/>
                </a:cxn>
                <a:cxn ang="0">
                  <a:pos x="68" y="298"/>
                </a:cxn>
                <a:cxn ang="0">
                  <a:pos x="68" y="198"/>
                </a:cxn>
                <a:cxn ang="0">
                  <a:pos x="68" y="352"/>
                </a:cxn>
                <a:cxn ang="0">
                  <a:pos x="40" y="246"/>
                </a:cxn>
                <a:cxn ang="0">
                  <a:pos x="40" y="298"/>
                </a:cxn>
                <a:cxn ang="0">
                  <a:pos x="40" y="198"/>
                </a:cxn>
                <a:cxn ang="0">
                  <a:pos x="132" y="380"/>
                </a:cxn>
                <a:cxn ang="0">
                  <a:pos x="300" y="99"/>
                </a:cxn>
                <a:cxn ang="0">
                  <a:pos x="361" y="246"/>
                </a:cxn>
                <a:cxn ang="0">
                  <a:pos x="361" y="298"/>
                </a:cxn>
                <a:cxn ang="0">
                  <a:pos x="361" y="352"/>
                </a:cxn>
                <a:cxn ang="0">
                  <a:pos x="413" y="352"/>
                </a:cxn>
                <a:cxn ang="0">
                  <a:pos x="503" y="246"/>
                </a:cxn>
                <a:cxn ang="0">
                  <a:pos x="503" y="298"/>
                </a:cxn>
                <a:cxn ang="0">
                  <a:pos x="503" y="352"/>
                </a:cxn>
                <a:cxn ang="0">
                  <a:pos x="458" y="246"/>
                </a:cxn>
                <a:cxn ang="0">
                  <a:pos x="458" y="298"/>
                </a:cxn>
                <a:cxn ang="0">
                  <a:pos x="458" y="352"/>
                </a:cxn>
                <a:cxn ang="0">
                  <a:pos x="413" y="246"/>
                </a:cxn>
                <a:cxn ang="0">
                  <a:pos x="413" y="298"/>
                </a:cxn>
                <a:cxn ang="0">
                  <a:pos x="557" y="380"/>
                </a:cxn>
              </a:cxnLst>
              <a:rect l="0" t="0" r="r" b="b"/>
              <a:pathLst>
                <a:path w="557" h="380">
                  <a:moveTo>
                    <a:pt x="319" y="380"/>
                  </a:moveTo>
                  <a:lnTo>
                    <a:pt x="158" y="380"/>
                  </a:lnTo>
                  <a:lnTo>
                    <a:pt x="158" y="85"/>
                  </a:lnTo>
                  <a:lnTo>
                    <a:pt x="319" y="85"/>
                  </a:lnTo>
                  <a:lnTo>
                    <a:pt x="319" y="380"/>
                  </a:lnTo>
                  <a:lnTo>
                    <a:pt x="319" y="380"/>
                  </a:lnTo>
                  <a:lnTo>
                    <a:pt x="319" y="380"/>
                  </a:lnTo>
                  <a:close/>
                  <a:moveTo>
                    <a:pt x="208" y="342"/>
                  </a:moveTo>
                  <a:lnTo>
                    <a:pt x="208" y="366"/>
                  </a:lnTo>
                  <a:lnTo>
                    <a:pt x="177" y="366"/>
                  </a:lnTo>
                  <a:lnTo>
                    <a:pt x="177" y="342"/>
                  </a:lnTo>
                  <a:lnTo>
                    <a:pt x="208" y="342"/>
                  </a:lnTo>
                  <a:lnTo>
                    <a:pt x="208" y="342"/>
                  </a:lnTo>
                  <a:lnTo>
                    <a:pt x="208" y="342"/>
                  </a:lnTo>
                  <a:close/>
                  <a:moveTo>
                    <a:pt x="208" y="307"/>
                  </a:moveTo>
                  <a:lnTo>
                    <a:pt x="208" y="331"/>
                  </a:lnTo>
                  <a:lnTo>
                    <a:pt x="177" y="331"/>
                  </a:lnTo>
                  <a:lnTo>
                    <a:pt x="177" y="307"/>
                  </a:lnTo>
                  <a:lnTo>
                    <a:pt x="208" y="307"/>
                  </a:lnTo>
                  <a:lnTo>
                    <a:pt x="208" y="307"/>
                  </a:lnTo>
                  <a:lnTo>
                    <a:pt x="208" y="307"/>
                  </a:lnTo>
                  <a:close/>
                  <a:moveTo>
                    <a:pt x="208" y="274"/>
                  </a:moveTo>
                  <a:lnTo>
                    <a:pt x="208" y="298"/>
                  </a:lnTo>
                  <a:lnTo>
                    <a:pt x="177" y="298"/>
                  </a:lnTo>
                  <a:lnTo>
                    <a:pt x="177" y="274"/>
                  </a:lnTo>
                  <a:lnTo>
                    <a:pt x="208" y="274"/>
                  </a:lnTo>
                  <a:lnTo>
                    <a:pt x="208" y="274"/>
                  </a:lnTo>
                  <a:lnTo>
                    <a:pt x="208" y="274"/>
                  </a:lnTo>
                  <a:close/>
                  <a:moveTo>
                    <a:pt x="208" y="238"/>
                  </a:moveTo>
                  <a:lnTo>
                    <a:pt x="208" y="262"/>
                  </a:lnTo>
                  <a:lnTo>
                    <a:pt x="177" y="262"/>
                  </a:lnTo>
                  <a:lnTo>
                    <a:pt x="177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close/>
                  <a:moveTo>
                    <a:pt x="208" y="205"/>
                  </a:moveTo>
                  <a:lnTo>
                    <a:pt x="208" y="229"/>
                  </a:lnTo>
                  <a:lnTo>
                    <a:pt x="177" y="229"/>
                  </a:lnTo>
                  <a:lnTo>
                    <a:pt x="177" y="205"/>
                  </a:lnTo>
                  <a:lnTo>
                    <a:pt x="208" y="205"/>
                  </a:lnTo>
                  <a:lnTo>
                    <a:pt x="208" y="205"/>
                  </a:lnTo>
                  <a:lnTo>
                    <a:pt x="208" y="205"/>
                  </a:lnTo>
                  <a:close/>
                  <a:moveTo>
                    <a:pt x="208" y="168"/>
                  </a:moveTo>
                  <a:lnTo>
                    <a:pt x="208" y="194"/>
                  </a:lnTo>
                  <a:lnTo>
                    <a:pt x="177" y="194"/>
                  </a:lnTo>
                  <a:lnTo>
                    <a:pt x="177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8"/>
                  </a:lnTo>
                  <a:close/>
                  <a:moveTo>
                    <a:pt x="208" y="135"/>
                  </a:moveTo>
                  <a:lnTo>
                    <a:pt x="208" y="158"/>
                  </a:lnTo>
                  <a:lnTo>
                    <a:pt x="177" y="158"/>
                  </a:lnTo>
                  <a:lnTo>
                    <a:pt x="177" y="135"/>
                  </a:lnTo>
                  <a:lnTo>
                    <a:pt x="208" y="135"/>
                  </a:lnTo>
                  <a:lnTo>
                    <a:pt x="208" y="135"/>
                  </a:lnTo>
                  <a:lnTo>
                    <a:pt x="208" y="135"/>
                  </a:lnTo>
                  <a:close/>
                  <a:moveTo>
                    <a:pt x="208" y="99"/>
                  </a:moveTo>
                  <a:lnTo>
                    <a:pt x="208" y="123"/>
                  </a:lnTo>
                  <a:lnTo>
                    <a:pt x="177" y="123"/>
                  </a:lnTo>
                  <a:lnTo>
                    <a:pt x="177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close/>
                  <a:moveTo>
                    <a:pt x="255" y="342"/>
                  </a:moveTo>
                  <a:lnTo>
                    <a:pt x="255" y="366"/>
                  </a:lnTo>
                  <a:lnTo>
                    <a:pt x="222" y="366"/>
                  </a:lnTo>
                  <a:lnTo>
                    <a:pt x="222" y="342"/>
                  </a:lnTo>
                  <a:lnTo>
                    <a:pt x="255" y="342"/>
                  </a:lnTo>
                  <a:lnTo>
                    <a:pt x="255" y="342"/>
                  </a:lnTo>
                  <a:lnTo>
                    <a:pt x="255" y="342"/>
                  </a:lnTo>
                  <a:close/>
                  <a:moveTo>
                    <a:pt x="255" y="307"/>
                  </a:moveTo>
                  <a:lnTo>
                    <a:pt x="255" y="331"/>
                  </a:lnTo>
                  <a:lnTo>
                    <a:pt x="222" y="331"/>
                  </a:lnTo>
                  <a:lnTo>
                    <a:pt x="222" y="307"/>
                  </a:lnTo>
                  <a:lnTo>
                    <a:pt x="255" y="307"/>
                  </a:lnTo>
                  <a:lnTo>
                    <a:pt x="255" y="307"/>
                  </a:lnTo>
                  <a:lnTo>
                    <a:pt x="255" y="307"/>
                  </a:lnTo>
                  <a:close/>
                  <a:moveTo>
                    <a:pt x="255" y="274"/>
                  </a:moveTo>
                  <a:lnTo>
                    <a:pt x="255" y="298"/>
                  </a:lnTo>
                  <a:lnTo>
                    <a:pt x="222" y="298"/>
                  </a:lnTo>
                  <a:lnTo>
                    <a:pt x="222" y="274"/>
                  </a:lnTo>
                  <a:lnTo>
                    <a:pt x="255" y="274"/>
                  </a:lnTo>
                  <a:lnTo>
                    <a:pt x="255" y="274"/>
                  </a:lnTo>
                  <a:lnTo>
                    <a:pt x="255" y="274"/>
                  </a:lnTo>
                  <a:close/>
                  <a:moveTo>
                    <a:pt x="255" y="238"/>
                  </a:moveTo>
                  <a:lnTo>
                    <a:pt x="255" y="262"/>
                  </a:lnTo>
                  <a:lnTo>
                    <a:pt x="222" y="262"/>
                  </a:lnTo>
                  <a:lnTo>
                    <a:pt x="222" y="238"/>
                  </a:lnTo>
                  <a:lnTo>
                    <a:pt x="255" y="238"/>
                  </a:lnTo>
                  <a:lnTo>
                    <a:pt x="255" y="238"/>
                  </a:lnTo>
                  <a:lnTo>
                    <a:pt x="255" y="238"/>
                  </a:lnTo>
                  <a:close/>
                  <a:moveTo>
                    <a:pt x="255" y="205"/>
                  </a:moveTo>
                  <a:lnTo>
                    <a:pt x="255" y="229"/>
                  </a:lnTo>
                  <a:lnTo>
                    <a:pt x="222" y="229"/>
                  </a:lnTo>
                  <a:lnTo>
                    <a:pt x="222" y="205"/>
                  </a:lnTo>
                  <a:lnTo>
                    <a:pt x="255" y="205"/>
                  </a:lnTo>
                  <a:lnTo>
                    <a:pt x="255" y="205"/>
                  </a:lnTo>
                  <a:lnTo>
                    <a:pt x="255" y="205"/>
                  </a:lnTo>
                  <a:close/>
                  <a:moveTo>
                    <a:pt x="255" y="168"/>
                  </a:moveTo>
                  <a:lnTo>
                    <a:pt x="255" y="194"/>
                  </a:lnTo>
                  <a:lnTo>
                    <a:pt x="222" y="194"/>
                  </a:lnTo>
                  <a:lnTo>
                    <a:pt x="222" y="168"/>
                  </a:lnTo>
                  <a:lnTo>
                    <a:pt x="255" y="168"/>
                  </a:lnTo>
                  <a:lnTo>
                    <a:pt x="255" y="168"/>
                  </a:lnTo>
                  <a:lnTo>
                    <a:pt x="255" y="168"/>
                  </a:lnTo>
                  <a:close/>
                  <a:moveTo>
                    <a:pt x="255" y="135"/>
                  </a:moveTo>
                  <a:lnTo>
                    <a:pt x="255" y="158"/>
                  </a:lnTo>
                  <a:lnTo>
                    <a:pt x="222" y="158"/>
                  </a:lnTo>
                  <a:lnTo>
                    <a:pt x="222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close/>
                  <a:moveTo>
                    <a:pt x="255" y="99"/>
                  </a:moveTo>
                  <a:lnTo>
                    <a:pt x="255" y="123"/>
                  </a:lnTo>
                  <a:lnTo>
                    <a:pt x="222" y="123"/>
                  </a:lnTo>
                  <a:lnTo>
                    <a:pt x="222" y="99"/>
                  </a:lnTo>
                  <a:lnTo>
                    <a:pt x="255" y="99"/>
                  </a:lnTo>
                  <a:lnTo>
                    <a:pt x="255" y="99"/>
                  </a:lnTo>
                  <a:lnTo>
                    <a:pt x="255" y="99"/>
                  </a:lnTo>
                  <a:close/>
                  <a:moveTo>
                    <a:pt x="300" y="342"/>
                  </a:moveTo>
                  <a:lnTo>
                    <a:pt x="300" y="366"/>
                  </a:lnTo>
                  <a:lnTo>
                    <a:pt x="269" y="366"/>
                  </a:lnTo>
                  <a:lnTo>
                    <a:pt x="269" y="342"/>
                  </a:lnTo>
                  <a:lnTo>
                    <a:pt x="300" y="342"/>
                  </a:lnTo>
                  <a:lnTo>
                    <a:pt x="300" y="342"/>
                  </a:lnTo>
                  <a:lnTo>
                    <a:pt x="300" y="342"/>
                  </a:lnTo>
                  <a:close/>
                  <a:moveTo>
                    <a:pt x="300" y="307"/>
                  </a:moveTo>
                  <a:lnTo>
                    <a:pt x="300" y="331"/>
                  </a:lnTo>
                  <a:lnTo>
                    <a:pt x="269" y="331"/>
                  </a:lnTo>
                  <a:lnTo>
                    <a:pt x="269" y="307"/>
                  </a:lnTo>
                  <a:lnTo>
                    <a:pt x="300" y="307"/>
                  </a:lnTo>
                  <a:lnTo>
                    <a:pt x="300" y="307"/>
                  </a:lnTo>
                  <a:lnTo>
                    <a:pt x="300" y="307"/>
                  </a:lnTo>
                  <a:close/>
                  <a:moveTo>
                    <a:pt x="300" y="274"/>
                  </a:moveTo>
                  <a:lnTo>
                    <a:pt x="300" y="298"/>
                  </a:lnTo>
                  <a:lnTo>
                    <a:pt x="269" y="298"/>
                  </a:lnTo>
                  <a:lnTo>
                    <a:pt x="269" y="274"/>
                  </a:lnTo>
                  <a:lnTo>
                    <a:pt x="300" y="274"/>
                  </a:lnTo>
                  <a:lnTo>
                    <a:pt x="300" y="274"/>
                  </a:lnTo>
                  <a:lnTo>
                    <a:pt x="300" y="274"/>
                  </a:lnTo>
                  <a:close/>
                  <a:moveTo>
                    <a:pt x="300" y="238"/>
                  </a:moveTo>
                  <a:lnTo>
                    <a:pt x="300" y="262"/>
                  </a:lnTo>
                  <a:lnTo>
                    <a:pt x="269" y="262"/>
                  </a:lnTo>
                  <a:lnTo>
                    <a:pt x="269" y="238"/>
                  </a:lnTo>
                  <a:lnTo>
                    <a:pt x="300" y="238"/>
                  </a:lnTo>
                  <a:lnTo>
                    <a:pt x="300" y="238"/>
                  </a:lnTo>
                  <a:lnTo>
                    <a:pt x="300" y="238"/>
                  </a:lnTo>
                  <a:close/>
                  <a:moveTo>
                    <a:pt x="300" y="205"/>
                  </a:moveTo>
                  <a:lnTo>
                    <a:pt x="300" y="229"/>
                  </a:lnTo>
                  <a:lnTo>
                    <a:pt x="269" y="229"/>
                  </a:lnTo>
                  <a:lnTo>
                    <a:pt x="269" y="205"/>
                  </a:lnTo>
                  <a:lnTo>
                    <a:pt x="300" y="205"/>
                  </a:lnTo>
                  <a:lnTo>
                    <a:pt x="300" y="205"/>
                  </a:lnTo>
                  <a:lnTo>
                    <a:pt x="300" y="205"/>
                  </a:lnTo>
                  <a:close/>
                  <a:moveTo>
                    <a:pt x="300" y="168"/>
                  </a:moveTo>
                  <a:lnTo>
                    <a:pt x="300" y="194"/>
                  </a:lnTo>
                  <a:lnTo>
                    <a:pt x="269" y="194"/>
                  </a:lnTo>
                  <a:lnTo>
                    <a:pt x="269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close/>
                  <a:moveTo>
                    <a:pt x="300" y="135"/>
                  </a:moveTo>
                  <a:lnTo>
                    <a:pt x="300" y="158"/>
                  </a:lnTo>
                  <a:lnTo>
                    <a:pt x="269" y="158"/>
                  </a:lnTo>
                  <a:lnTo>
                    <a:pt x="269" y="135"/>
                  </a:lnTo>
                  <a:lnTo>
                    <a:pt x="300" y="135"/>
                  </a:lnTo>
                  <a:lnTo>
                    <a:pt x="300" y="135"/>
                  </a:lnTo>
                  <a:lnTo>
                    <a:pt x="300" y="135"/>
                  </a:lnTo>
                  <a:close/>
                  <a:moveTo>
                    <a:pt x="238" y="0"/>
                  </a:moveTo>
                  <a:lnTo>
                    <a:pt x="279" y="40"/>
                  </a:lnTo>
                  <a:lnTo>
                    <a:pt x="319" y="80"/>
                  </a:lnTo>
                  <a:lnTo>
                    <a:pt x="238" y="80"/>
                  </a:lnTo>
                  <a:lnTo>
                    <a:pt x="158" y="80"/>
                  </a:lnTo>
                  <a:lnTo>
                    <a:pt x="198" y="4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close/>
                  <a:moveTo>
                    <a:pt x="9" y="246"/>
                  </a:moveTo>
                  <a:lnTo>
                    <a:pt x="9" y="269"/>
                  </a:lnTo>
                  <a:lnTo>
                    <a:pt x="33" y="269"/>
                  </a:lnTo>
                  <a:lnTo>
                    <a:pt x="33" y="246"/>
                  </a:lnTo>
                  <a:lnTo>
                    <a:pt x="9" y="246"/>
                  </a:lnTo>
                  <a:lnTo>
                    <a:pt x="9" y="246"/>
                  </a:lnTo>
                  <a:lnTo>
                    <a:pt x="9" y="246"/>
                  </a:lnTo>
                  <a:close/>
                  <a:moveTo>
                    <a:pt x="9" y="298"/>
                  </a:moveTo>
                  <a:lnTo>
                    <a:pt x="9" y="319"/>
                  </a:lnTo>
                  <a:lnTo>
                    <a:pt x="33" y="319"/>
                  </a:lnTo>
                  <a:lnTo>
                    <a:pt x="33" y="298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8"/>
                  </a:lnTo>
                  <a:close/>
                  <a:moveTo>
                    <a:pt x="9" y="198"/>
                  </a:moveTo>
                  <a:lnTo>
                    <a:pt x="9" y="217"/>
                  </a:lnTo>
                  <a:lnTo>
                    <a:pt x="33" y="217"/>
                  </a:lnTo>
                  <a:lnTo>
                    <a:pt x="33" y="198"/>
                  </a:lnTo>
                  <a:lnTo>
                    <a:pt x="9" y="198"/>
                  </a:lnTo>
                  <a:lnTo>
                    <a:pt x="9" y="198"/>
                  </a:lnTo>
                  <a:lnTo>
                    <a:pt x="9" y="198"/>
                  </a:lnTo>
                  <a:close/>
                  <a:moveTo>
                    <a:pt x="9" y="352"/>
                  </a:moveTo>
                  <a:lnTo>
                    <a:pt x="9" y="371"/>
                  </a:lnTo>
                  <a:lnTo>
                    <a:pt x="33" y="371"/>
                  </a:lnTo>
                  <a:lnTo>
                    <a:pt x="33" y="352"/>
                  </a:lnTo>
                  <a:lnTo>
                    <a:pt x="9" y="352"/>
                  </a:lnTo>
                  <a:lnTo>
                    <a:pt x="9" y="352"/>
                  </a:lnTo>
                  <a:lnTo>
                    <a:pt x="9" y="352"/>
                  </a:lnTo>
                  <a:close/>
                  <a:moveTo>
                    <a:pt x="40" y="352"/>
                  </a:moveTo>
                  <a:lnTo>
                    <a:pt x="40" y="371"/>
                  </a:lnTo>
                  <a:lnTo>
                    <a:pt x="61" y="371"/>
                  </a:lnTo>
                  <a:lnTo>
                    <a:pt x="61" y="352"/>
                  </a:lnTo>
                  <a:lnTo>
                    <a:pt x="40" y="352"/>
                  </a:lnTo>
                  <a:lnTo>
                    <a:pt x="40" y="352"/>
                  </a:lnTo>
                  <a:lnTo>
                    <a:pt x="40" y="352"/>
                  </a:lnTo>
                  <a:close/>
                  <a:moveTo>
                    <a:pt x="97" y="246"/>
                  </a:moveTo>
                  <a:lnTo>
                    <a:pt x="97" y="269"/>
                  </a:lnTo>
                  <a:lnTo>
                    <a:pt x="120" y="269"/>
                  </a:lnTo>
                  <a:lnTo>
                    <a:pt x="120" y="246"/>
                  </a:lnTo>
                  <a:lnTo>
                    <a:pt x="97" y="246"/>
                  </a:lnTo>
                  <a:lnTo>
                    <a:pt x="97" y="246"/>
                  </a:lnTo>
                  <a:lnTo>
                    <a:pt x="97" y="246"/>
                  </a:lnTo>
                  <a:close/>
                  <a:moveTo>
                    <a:pt x="97" y="298"/>
                  </a:moveTo>
                  <a:lnTo>
                    <a:pt x="97" y="319"/>
                  </a:lnTo>
                  <a:lnTo>
                    <a:pt x="120" y="319"/>
                  </a:lnTo>
                  <a:lnTo>
                    <a:pt x="120" y="298"/>
                  </a:lnTo>
                  <a:lnTo>
                    <a:pt x="97" y="298"/>
                  </a:lnTo>
                  <a:lnTo>
                    <a:pt x="97" y="298"/>
                  </a:lnTo>
                  <a:lnTo>
                    <a:pt x="97" y="298"/>
                  </a:lnTo>
                  <a:close/>
                  <a:moveTo>
                    <a:pt x="97" y="198"/>
                  </a:moveTo>
                  <a:lnTo>
                    <a:pt x="97" y="217"/>
                  </a:lnTo>
                  <a:lnTo>
                    <a:pt x="120" y="217"/>
                  </a:lnTo>
                  <a:lnTo>
                    <a:pt x="120" y="198"/>
                  </a:lnTo>
                  <a:lnTo>
                    <a:pt x="97" y="198"/>
                  </a:lnTo>
                  <a:lnTo>
                    <a:pt x="97" y="198"/>
                  </a:lnTo>
                  <a:lnTo>
                    <a:pt x="97" y="198"/>
                  </a:lnTo>
                  <a:close/>
                  <a:moveTo>
                    <a:pt x="97" y="352"/>
                  </a:moveTo>
                  <a:lnTo>
                    <a:pt x="97" y="371"/>
                  </a:lnTo>
                  <a:lnTo>
                    <a:pt x="120" y="371"/>
                  </a:lnTo>
                  <a:lnTo>
                    <a:pt x="120" y="352"/>
                  </a:lnTo>
                  <a:lnTo>
                    <a:pt x="97" y="352"/>
                  </a:lnTo>
                  <a:lnTo>
                    <a:pt x="97" y="352"/>
                  </a:lnTo>
                  <a:lnTo>
                    <a:pt x="97" y="352"/>
                  </a:lnTo>
                  <a:close/>
                  <a:moveTo>
                    <a:pt x="68" y="246"/>
                  </a:moveTo>
                  <a:lnTo>
                    <a:pt x="68" y="269"/>
                  </a:lnTo>
                  <a:lnTo>
                    <a:pt x="92" y="269"/>
                  </a:lnTo>
                  <a:lnTo>
                    <a:pt x="92" y="246"/>
                  </a:lnTo>
                  <a:lnTo>
                    <a:pt x="68" y="246"/>
                  </a:lnTo>
                  <a:lnTo>
                    <a:pt x="68" y="246"/>
                  </a:lnTo>
                  <a:lnTo>
                    <a:pt x="68" y="246"/>
                  </a:lnTo>
                  <a:close/>
                  <a:moveTo>
                    <a:pt x="68" y="298"/>
                  </a:moveTo>
                  <a:lnTo>
                    <a:pt x="68" y="319"/>
                  </a:lnTo>
                  <a:lnTo>
                    <a:pt x="92" y="319"/>
                  </a:lnTo>
                  <a:lnTo>
                    <a:pt x="92" y="298"/>
                  </a:lnTo>
                  <a:lnTo>
                    <a:pt x="68" y="298"/>
                  </a:lnTo>
                  <a:lnTo>
                    <a:pt x="68" y="298"/>
                  </a:lnTo>
                  <a:lnTo>
                    <a:pt x="68" y="298"/>
                  </a:lnTo>
                  <a:close/>
                  <a:moveTo>
                    <a:pt x="68" y="198"/>
                  </a:moveTo>
                  <a:lnTo>
                    <a:pt x="68" y="217"/>
                  </a:lnTo>
                  <a:lnTo>
                    <a:pt x="92" y="217"/>
                  </a:lnTo>
                  <a:lnTo>
                    <a:pt x="92" y="198"/>
                  </a:lnTo>
                  <a:lnTo>
                    <a:pt x="68" y="198"/>
                  </a:lnTo>
                  <a:lnTo>
                    <a:pt x="68" y="198"/>
                  </a:lnTo>
                  <a:lnTo>
                    <a:pt x="68" y="198"/>
                  </a:lnTo>
                  <a:close/>
                  <a:moveTo>
                    <a:pt x="68" y="352"/>
                  </a:moveTo>
                  <a:lnTo>
                    <a:pt x="68" y="371"/>
                  </a:lnTo>
                  <a:lnTo>
                    <a:pt x="92" y="371"/>
                  </a:lnTo>
                  <a:lnTo>
                    <a:pt x="92" y="352"/>
                  </a:lnTo>
                  <a:lnTo>
                    <a:pt x="68" y="352"/>
                  </a:lnTo>
                  <a:lnTo>
                    <a:pt x="68" y="352"/>
                  </a:lnTo>
                  <a:lnTo>
                    <a:pt x="68" y="352"/>
                  </a:lnTo>
                  <a:close/>
                  <a:moveTo>
                    <a:pt x="40" y="246"/>
                  </a:moveTo>
                  <a:lnTo>
                    <a:pt x="40" y="269"/>
                  </a:lnTo>
                  <a:lnTo>
                    <a:pt x="61" y="269"/>
                  </a:lnTo>
                  <a:lnTo>
                    <a:pt x="61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close/>
                  <a:moveTo>
                    <a:pt x="40" y="298"/>
                  </a:moveTo>
                  <a:lnTo>
                    <a:pt x="40" y="319"/>
                  </a:lnTo>
                  <a:lnTo>
                    <a:pt x="61" y="319"/>
                  </a:lnTo>
                  <a:lnTo>
                    <a:pt x="61" y="298"/>
                  </a:lnTo>
                  <a:lnTo>
                    <a:pt x="40" y="298"/>
                  </a:lnTo>
                  <a:lnTo>
                    <a:pt x="40" y="298"/>
                  </a:lnTo>
                  <a:lnTo>
                    <a:pt x="40" y="298"/>
                  </a:lnTo>
                  <a:close/>
                  <a:moveTo>
                    <a:pt x="40" y="198"/>
                  </a:moveTo>
                  <a:lnTo>
                    <a:pt x="40" y="217"/>
                  </a:lnTo>
                  <a:lnTo>
                    <a:pt x="61" y="217"/>
                  </a:lnTo>
                  <a:lnTo>
                    <a:pt x="61" y="198"/>
                  </a:lnTo>
                  <a:lnTo>
                    <a:pt x="40" y="198"/>
                  </a:lnTo>
                  <a:lnTo>
                    <a:pt x="40" y="198"/>
                  </a:lnTo>
                  <a:lnTo>
                    <a:pt x="40" y="198"/>
                  </a:lnTo>
                  <a:close/>
                  <a:moveTo>
                    <a:pt x="132" y="380"/>
                  </a:moveTo>
                  <a:lnTo>
                    <a:pt x="0" y="380"/>
                  </a:lnTo>
                  <a:lnTo>
                    <a:pt x="0" y="187"/>
                  </a:lnTo>
                  <a:lnTo>
                    <a:pt x="132" y="187"/>
                  </a:lnTo>
                  <a:lnTo>
                    <a:pt x="132" y="380"/>
                  </a:lnTo>
                  <a:lnTo>
                    <a:pt x="132" y="380"/>
                  </a:lnTo>
                  <a:lnTo>
                    <a:pt x="132" y="380"/>
                  </a:lnTo>
                  <a:close/>
                  <a:moveTo>
                    <a:pt x="300" y="99"/>
                  </a:moveTo>
                  <a:lnTo>
                    <a:pt x="300" y="123"/>
                  </a:lnTo>
                  <a:lnTo>
                    <a:pt x="269" y="123"/>
                  </a:lnTo>
                  <a:lnTo>
                    <a:pt x="269" y="99"/>
                  </a:lnTo>
                  <a:lnTo>
                    <a:pt x="300" y="99"/>
                  </a:lnTo>
                  <a:lnTo>
                    <a:pt x="300" y="99"/>
                  </a:lnTo>
                  <a:lnTo>
                    <a:pt x="300" y="99"/>
                  </a:lnTo>
                  <a:close/>
                  <a:moveTo>
                    <a:pt x="361" y="246"/>
                  </a:moveTo>
                  <a:lnTo>
                    <a:pt x="361" y="269"/>
                  </a:lnTo>
                  <a:lnTo>
                    <a:pt x="399" y="269"/>
                  </a:lnTo>
                  <a:lnTo>
                    <a:pt x="399" y="246"/>
                  </a:lnTo>
                  <a:lnTo>
                    <a:pt x="361" y="246"/>
                  </a:lnTo>
                  <a:lnTo>
                    <a:pt x="361" y="246"/>
                  </a:lnTo>
                  <a:lnTo>
                    <a:pt x="361" y="246"/>
                  </a:lnTo>
                  <a:close/>
                  <a:moveTo>
                    <a:pt x="361" y="298"/>
                  </a:moveTo>
                  <a:lnTo>
                    <a:pt x="361" y="319"/>
                  </a:lnTo>
                  <a:lnTo>
                    <a:pt x="399" y="319"/>
                  </a:lnTo>
                  <a:lnTo>
                    <a:pt x="399" y="298"/>
                  </a:lnTo>
                  <a:lnTo>
                    <a:pt x="361" y="298"/>
                  </a:lnTo>
                  <a:lnTo>
                    <a:pt x="361" y="298"/>
                  </a:lnTo>
                  <a:lnTo>
                    <a:pt x="361" y="298"/>
                  </a:lnTo>
                  <a:close/>
                  <a:moveTo>
                    <a:pt x="361" y="352"/>
                  </a:moveTo>
                  <a:lnTo>
                    <a:pt x="361" y="371"/>
                  </a:lnTo>
                  <a:lnTo>
                    <a:pt x="399" y="371"/>
                  </a:lnTo>
                  <a:lnTo>
                    <a:pt x="399" y="352"/>
                  </a:lnTo>
                  <a:lnTo>
                    <a:pt x="361" y="352"/>
                  </a:lnTo>
                  <a:lnTo>
                    <a:pt x="361" y="352"/>
                  </a:lnTo>
                  <a:lnTo>
                    <a:pt x="361" y="352"/>
                  </a:lnTo>
                  <a:close/>
                  <a:moveTo>
                    <a:pt x="413" y="352"/>
                  </a:moveTo>
                  <a:lnTo>
                    <a:pt x="413" y="371"/>
                  </a:lnTo>
                  <a:lnTo>
                    <a:pt x="446" y="371"/>
                  </a:lnTo>
                  <a:lnTo>
                    <a:pt x="446" y="352"/>
                  </a:lnTo>
                  <a:lnTo>
                    <a:pt x="413" y="352"/>
                  </a:lnTo>
                  <a:lnTo>
                    <a:pt x="413" y="352"/>
                  </a:lnTo>
                  <a:lnTo>
                    <a:pt x="413" y="352"/>
                  </a:lnTo>
                  <a:close/>
                  <a:moveTo>
                    <a:pt x="503" y="246"/>
                  </a:moveTo>
                  <a:lnTo>
                    <a:pt x="503" y="269"/>
                  </a:lnTo>
                  <a:lnTo>
                    <a:pt x="541" y="269"/>
                  </a:lnTo>
                  <a:lnTo>
                    <a:pt x="541" y="246"/>
                  </a:lnTo>
                  <a:lnTo>
                    <a:pt x="503" y="246"/>
                  </a:lnTo>
                  <a:lnTo>
                    <a:pt x="503" y="246"/>
                  </a:lnTo>
                  <a:lnTo>
                    <a:pt x="503" y="246"/>
                  </a:lnTo>
                  <a:close/>
                  <a:moveTo>
                    <a:pt x="503" y="298"/>
                  </a:moveTo>
                  <a:lnTo>
                    <a:pt x="503" y="319"/>
                  </a:lnTo>
                  <a:lnTo>
                    <a:pt x="541" y="319"/>
                  </a:lnTo>
                  <a:lnTo>
                    <a:pt x="541" y="298"/>
                  </a:lnTo>
                  <a:lnTo>
                    <a:pt x="503" y="298"/>
                  </a:lnTo>
                  <a:lnTo>
                    <a:pt x="503" y="298"/>
                  </a:lnTo>
                  <a:lnTo>
                    <a:pt x="503" y="298"/>
                  </a:lnTo>
                  <a:close/>
                  <a:moveTo>
                    <a:pt x="503" y="352"/>
                  </a:moveTo>
                  <a:lnTo>
                    <a:pt x="503" y="371"/>
                  </a:lnTo>
                  <a:lnTo>
                    <a:pt x="541" y="371"/>
                  </a:lnTo>
                  <a:lnTo>
                    <a:pt x="541" y="352"/>
                  </a:lnTo>
                  <a:lnTo>
                    <a:pt x="503" y="352"/>
                  </a:lnTo>
                  <a:lnTo>
                    <a:pt x="503" y="352"/>
                  </a:lnTo>
                  <a:lnTo>
                    <a:pt x="503" y="352"/>
                  </a:lnTo>
                  <a:close/>
                  <a:moveTo>
                    <a:pt x="458" y="246"/>
                  </a:moveTo>
                  <a:lnTo>
                    <a:pt x="458" y="269"/>
                  </a:lnTo>
                  <a:lnTo>
                    <a:pt x="493" y="269"/>
                  </a:lnTo>
                  <a:lnTo>
                    <a:pt x="493" y="246"/>
                  </a:lnTo>
                  <a:lnTo>
                    <a:pt x="458" y="246"/>
                  </a:lnTo>
                  <a:lnTo>
                    <a:pt x="458" y="246"/>
                  </a:lnTo>
                  <a:lnTo>
                    <a:pt x="458" y="246"/>
                  </a:lnTo>
                  <a:close/>
                  <a:moveTo>
                    <a:pt x="458" y="298"/>
                  </a:moveTo>
                  <a:lnTo>
                    <a:pt x="458" y="319"/>
                  </a:lnTo>
                  <a:lnTo>
                    <a:pt x="493" y="319"/>
                  </a:lnTo>
                  <a:lnTo>
                    <a:pt x="493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close/>
                  <a:moveTo>
                    <a:pt x="458" y="352"/>
                  </a:moveTo>
                  <a:lnTo>
                    <a:pt x="458" y="371"/>
                  </a:lnTo>
                  <a:lnTo>
                    <a:pt x="493" y="371"/>
                  </a:lnTo>
                  <a:lnTo>
                    <a:pt x="493" y="352"/>
                  </a:lnTo>
                  <a:lnTo>
                    <a:pt x="458" y="352"/>
                  </a:lnTo>
                  <a:lnTo>
                    <a:pt x="458" y="352"/>
                  </a:lnTo>
                  <a:lnTo>
                    <a:pt x="458" y="352"/>
                  </a:lnTo>
                  <a:close/>
                  <a:moveTo>
                    <a:pt x="413" y="246"/>
                  </a:moveTo>
                  <a:lnTo>
                    <a:pt x="413" y="269"/>
                  </a:lnTo>
                  <a:lnTo>
                    <a:pt x="446" y="269"/>
                  </a:lnTo>
                  <a:lnTo>
                    <a:pt x="446" y="246"/>
                  </a:lnTo>
                  <a:lnTo>
                    <a:pt x="413" y="246"/>
                  </a:lnTo>
                  <a:lnTo>
                    <a:pt x="413" y="246"/>
                  </a:lnTo>
                  <a:lnTo>
                    <a:pt x="413" y="246"/>
                  </a:lnTo>
                  <a:close/>
                  <a:moveTo>
                    <a:pt x="413" y="298"/>
                  </a:moveTo>
                  <a:lnTo>
                    <a:pt x="413" y="319"/>
                  </a:lnTo>
                  <a:lnTo>
                    <a:pt x="446" y="319"/>
                  </a:lnTo>
                  <a:lnTo>
                    <a:pt x="446" y="298"/>
                  </a:lnTo>
                  <a:lnTo>
                    <a:pt x="413" y="298"/>
                  </a:lnTo>
                  <a:lnTo>
                    <a:pt x="413" y="298"/>
                  </a:lnTo>
                  <a:lnTo>
                    <a:pt x="413" y="298"/>
                  </a:lnTo>
                  <a:close/>
                  <a:moveTo>
                    <a:pt x="557" y="380"/>
                  </a:moveTo>
                  <a:lnTo>
                    <a:pt x="347" y="380"/>
                  </a:lnTo>
                  <a:lnTo>
                    <a:pt x="347" y="236"/>
                  </a:lnTo>
                  <a:lnTo>
                    <a:pt x="557" y="236"/>
                  </a:lnTo>
                  <a:lnTo>
                    <a:pt x="557" y="380"/>
                  </a:lnTo>
                  <a:lnTo>
                    <a:pt x="557" y="380"/>
                  </a:lnTo>
                  <a:lnTo>
                    <a:pt x="557" y="3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240">
              <a:extLst>
                <a:ext uri="{FF2B5EF4-FFF2-40B4-BE49-F238E27FC236}">
                  <a16:creationId xmlns:a16="http://schemas.microsoft.com/office/drawing/2014/main" id="{D4AF3353-286B-08CC-8DE6-5A85577EE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315" y="2323403"/>
              <a:ext cx="141124" cy="115587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210" y="0"/>
                </a:cxn>
                <a:cxn ang="0">
                  <a:pos x="210" y="170"/>
                </a:cxn>
                <a:cxn ang="0">
                  <a:pos x="66" y="73"/>
                </a:cxn>
                <a:cxn ang="0">
                  <a:pos x="99" y="99"/>
                </a:cxn>
                <a:cxn ang="0">
                  <a:pos x="66" y="73"/>
                </a:cxn>
                <a:cxn ang="0">
                  <a:pos x="66" y="73"/>
                </a:cxn>
                <a:cxn ang="0">
                  <a:pos x="66" y="37"/>
                </a:cxn>
                <a:cxn ang="0">
                  <a:pos x="99" y="11"/>
                </a:cxn>
                <a:cxn ang="0">
                  <a:pos x="66" y="11"/>
                </a:cxn>
                <a:cxn ang="0">
                  <a:pos x="111" y="134"/>
                </a:cxn>
                <a:cxn ang="0">
                  <a:pos x="146" y="158"/>
                </a:cxn>
                <a:cxn ang="0">
                  <a:pos x="111" y="134"/>
                </a:cxn>
                <a:cxn ang="0">
                  <a:pos x="111" y="134"/>
                </a:cxn>
                <a:cxn ang="0">
                  <a:pos x="111" y="99"/>
                </a:cxn>
                <a:cxn ang="0">
                  <a:pos x="146" y="73"/>
                </a:cxn>
                <a:cxn ang="0">
                  <a:pos x="111" y="73"/>
                </a:cxn>
                <a:cxn ang="0">
                  <a:pos x="111" y="11"/>
                </a:cxn>
                <a:cxn ang="0">
                  <a:pos x="146" y="37"/>
                </a:cxn>
                <a:cxn ang="0">
                  <a:pos x="111" y="11"/>
                </a:cxn>
                <a:cxn ang="0">
                  <a:pos x="111" y="11"/>
                </a:cxn>
                <a:cxn ang="0">
                  <a:pos x="155" y="158"/>
                </a:cxn>
                <a:cxn ang="0">
                  <a:pos x="193" y="134"/>
                </a:cxn>
                <a:cxn ang="0">
                  <a:pos x="155" y="134"/>
                </a:cxn>
                <a:cxn ang="0">
                  <a:pos x="155" y="73"/>
                </a:cxn>
                <a:cxn ang="0">
                  <a:pos x="193" y="99"/>
                </a:cxn>
                <a:cxn ang="0">
                  <a:pos x="155" y="73"/>
                </a:cxn>
                <a:cxn ang="0">
                  <a:pos x="155" y="73"/>
                </a:cxn>
                <a:cxn ang="0">
                  <a:pos x="155" y="37"/>
                </a:cxn>
                <a:cxn ang="0">
                  <a:pos x="193" y="11"/>
                </a:cxn>
                <a:cxn ang="0">
                  <a:pos x="155" y="11"/>
                </a:cxn>
                <a:cxn ang="0">
                  <a:pos x="66" y="134"/>
                </a:cxn>
                <a:cxn ang="0">
                  <a:pos x="99" y="158"/>
                </a:cxn>
                <a:cxn ang="0">
                  <a:pos x="66" y="134"/>
                </a:cxn>
                <a:cxn ang="0">
                  <a:pos x="66" y="134"/>
                </a:cxn>
                <a:cxn ang="0">
                  <a:pos x="14" y="158"/>
                </a:cxn>
                <a:cxn ang="0">
                  <a:pos x="54" y="134"/>
                </a:cxn>
                <a:cxn ang="0">
                  <a:pos x="14" y="134"/>
                </a:cxn>
                <a:cxn ang="0">
                  <a:pos x="14" y="73"/>
                </a:cxn>
                <a:cxn ang="0">
                  <a:pos x="54" y="99"/>
                </a:cxn>
                <a:cxn ang="0">
                  <a:pos x="14" y="73"/>
                </a:cxn>
                <a:cxn ang="0">
                  <a:pos x="14" y="73"/>
                </a:cxn>
                <a:cxn ang="0">
                  <a:pos x="14" y="37"/>
                </a:cxn>
                <a:cxn ang="0">
                  <a:pos x="54" y="11"/>
                </a:cxn>
                <a:cxn ang="0">
                  <a:pos x="14" y="11"/>
                </a:cxn>
              </a:cxnLst>
              <a:rect l="0" t="0" r="r" b="b"/>
              <a:pathLst>
                <a:path w="210" h="172">
                  <a:moveTo>
                    <a:pt x="210" y="170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210" y="0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0"/>
                  </a:lnTo>
                  <a:close/>
                  <a:moveTo>
                    <a:pt x="66" y="73"/>
                  </a:moveTo>
                  <a:lnTo>
                    <a:pt x="66" y="99"/>
                  </a:lnTo>
                  <a:lnTo>
                    <a:pt x="99" y="99"/>
                  </a:lnTo>
                  <a:lnTo>
                    <a:pt x="99" y="73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3"/>
                  </a:lnTo>
                  <a:close/>
                  <a:moveTo>
                    <a:pt x="66" y="11"/>
                  </a:moveTo>
                  <a:lnTo>
                    <a:pt x="66" y="37"/>
                  </a:lnTo>
                  <a:lnTo>
                    <a:pt x="99" y="37"/>
                  </a:lnTo>
                  <a:lnTo>
                    <a:pt x="99" y="11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6" y="11"/>
                  </a:lnTo>
                  <a:close/>
                  <a:moveTo>
                    <a:pt x="111" y="134"/>
                  </a:moveTo>
                  <a:lnTo>
                    <a:pt x="111" y="158"/>
                  </a:lnTo>
                  <a:lnTo>
                    <a:pt x="146" y="158"/>
                  </a:lnTo>
                  <a:lnTo>
                    <a:pt x="146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close/>
                  <a:moveTo>
                    <a:pt x="111" y="73"/>
                  </a:moveTo>
                  <a:lnTo>
                    <a:pt x="111" y="99"/>
                  </a:lnTo>
                  <a:lnTo>
                    <a:pt x="146" y="99"/>
                  </a:lnTo>
                  <a:lnTo>
                    <a:pt x="146" y="73"/>
                  </a:lnTo>
                  <a:lnTo>
                    <a:pt x="111" y="73"/>
                  </a:lnTo>
                  <a:lnTo>
                    <a:pt x="111" y="73"/>
                  </a:lnTo>
                  <a:lnTo>
                    <a:pt x="111" y="73"/>
                  </a:lnTo>
                  <a:close/>
                  <a:moveTo>
                    <a:pt x="111" y="11"/>
                  </a:moveTo>
                  <a:lnTo>
                    <a:pt x="111" y="37"/>
                  </a:lnTo>
                  <a:lnTo>
                    <a:pt x="146" y="37"/>
                  </a:lnTo>
                  <a:lnTo>
                    <a:pt x="146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close/>
                  <a:moveTo>
                    <a:pt x="155" y="134"/>
                  </a:moveTo>
                  <a:lnTo>
                    <a:pt x="155" y="158"/>
                  </a:lnTo>
                  <a:lnTo>
                    <a:pt x="193" y="158"/>
                  </a:lnTo>
                  <a:lnTo>
                    <a:pt x="193" y="134"/>
                  </a:lnTo>
                  <a:lnTo>
                    <a:pt x="155" y="134"/>
                  </a:lnTo>
                  <a:lnTo>
                    <a:pt x="155" y="134"/>
                  </a:lnTo>
                  <a:lnTo>
                    <a:pt x="155" y="134"/>
                  </a:lnTo>
                  <a:close/>
                  <a:moveTo>
                    <a:pt x="155" y="73"/>
                  </a:moveTo>
                  <a:lnTo>
                    <a:pt x="155" y="99"/>
                  </a:lnTo>
                  <a:lnTo>
                    <a:pt x="193" y="99"/>
                  </a:lnTo>
                  <a:lnTo>
                    <a:pt x="193" y="73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5" y="73"/>
                  </a:lnTo>
                  <a:close/>
                  <a:moveTo>
                    <a:pt x="155" y="11"/>
                  </a:moveTo>
                  <a:lnTo>
                    <a:pt x="155" y="37"/>
                  </a:lnTo>
                  <a:lnTo>
                    <a:pt x="193" y="37"/>
                  </a:lnTo>
                  <a:lnTo>
                    <a:pt x="193" y="11"/>
                  </a:lnTo>
                  <a:lnTo>
                    <a:pt x="155" y="11"/>
                  </a:lnTo>
                  <a:lnTo>
                    <a:pt x="155" y="11"/>
                  </a:lnTo>
                  <a:lnTo>
                    <a:pt x="155" y="11"/>
                  </a:lnTo>
                  <a:close/>
                  <a:moveTo>
                    <a:pt x="66" y="134"/>
                  </a:moveTo>
                  <a:lnTo>
                    <a:pt x="66" y="158"/>
                  </a:lnTo>
                  <a:lnTo>
                    <a:pt x="99" y="158"/>
                  </a:lnTo>
                  <a:lnTo>
                    <a:pt x="99" y="134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6" y="134"/>
                  </a:lnTo>
                  <a:close/>
                  <a:moveTo>
                    <a:pt x="14" y="134"/>
                  </a:moveTo>
                  <a:lnTo>
                    <a:pt x="14" y="158"/>
                  </a:lnTo>
                  <a:lnTo>
                    <a:pt x="54" y="158"/>
                  </a:lnTo>
                  <a:lnTo>
                    <a:pt x="5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close/>
                  <a:moveTo>
                    <a:pt x="14" y="73"/>
                  </a:moveTo>
                  <a:lnTo>
                    <a:pt x="14" y="99"/>
                  </a:lnTo>
                  <a:lnTo>
                    <a:pt x="54" y="99"/>
                  </a:lnTo>
                  <a:lnTo>
                    <a:pt x="54" y="73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3"/>
                  </a:lnTo>
                  <a:close/>
                  <a:moveTo>
                    <a:pt x="14" y="11"/>
                  </a:moveTo>
                  <a:lnTo>
                    <a:pt x="14" y="37"/>
                  </a:lnTo>
                  <a:lnTo>
                    <a:pt x="54" y="37"/>
                  </a:lnTo>
                  <a:lnTo>
                    <a:pt x="5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241">
              <a:extLst>
                <a:ext uri="{FF2B5EF4-FFF2-40B4-BE49-F238E27FC236}">
                  <a16:creationId xmlns:a16="http://schemas.microsoft.com/office/drawing/2014/main" id="{BCF972EB-773E-B489-8DD0-1CA8598BF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4630" y="2281738"/>
              <a:ext cx="89378" cy="153892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133" y="0"/>
                </a:cxn>
                <a:cxn ang="0">
                  <a:pos x="133" y="227"/>
                </a:cxn>
                <a:cxn ang="0">
                  <a:pos x="43" y="12"/>
                </a:cxn>
                <a:cxn ang="0">
                  <a:pos x="64" y="36"/>
                </a:cxn>
                <a:cxn ang="0">
                  <a:pos x="43" y="12"/>
                </a:cxn>
                <a:cxn ang="0">
                  <a:pos x="43" y="12"/>
                </a:cxn>
                <a:cxn ang="0">
                  <a:pos x="43" y="156"/>
                </a:cxn>
                <a:cxn ang="0">
                  <a:pos x="64" y="130"/>
                </a:cxn>
                <a:cxn ang="0">
                  <a:pos x="43" y="130"/>
                </a:cxn>
                <a:cxn ang="0">
                  <a:pos x="43" y="69"/>
                </a:cxn>
                <a:cxn ang="0">
                  <a:pos x="64" y="95"/>
                </a:cxn>
                <a:cxn ang="0">
                  <a:pos x="43" y="69"/>
                </a:cxn>
                <a:cxn ang="0">
                  <a:pos x="43" y="69"/>
                </a:cxn>
                <a:cxn ang="0">
                  <a:pos x="71" y="215"/>
                </a:cxn>
                <a:cxn ang="0">
                  <a:pos x="93" y="192"/>
                </a:cxn>
                <a:cxn ang="0">
                  <a:pos x="71" y="192"/>
                </a:cxn>
                <a:cxn ang="0">
                  <a:pos x="71" y="12"/>
                </a:cxn>
                <a:cxn ang="0">
                  <a:pos x="93" y="36"/>
                </a:cxn>
                <a:cxn ang="0">
                  <a:pos x="71" y="12"/>
                </a:cxn>
                <a:cxn ang="0">
                  <a:pos x="71" y="12"/>
                </a:cxn>
                <a:cxn ang="0">
                  <a:pos x="71" y="156"/>
                </a:cxn>
                <a:cxn ang="0">
                  <a:pos x="93" y="130"/>
                </a:cxn>
                <a:cxn ang="0">
                  <a:pos x="71" y="130"/>
                </a:cxn>
                <a:cxn ang="0">
                  <a:pos x="71" y="69"/>
                </a:cxn>
                <a:cxn ang="0">
                  <a:pos x="93" y="95"/>
                </a:cxn>
                <a:cxn ang="0">
                  <a:pos x="71" y="69"/>
                </a:cxn>
                <a:cxn ang="0">
                  <a:pos x="71" y="69"/>
                </a:cxn>
                <a:cxn ang="0">
                  <a:pos x="100" y="215"/>
                </a:cxn>
                <a:cxn ang="0">
                  <a:pos x="123" y="192"/>
                </a:cxn>
                <a:cxn ang="0">
                  <a:pos x="100" y="192"/>
                </a:cxn>
                <a:cxn ang="0">
                  <a:pos x="100" y="12"/>
                </a:cxn>
                <a:cxn ang="0">
                  <a:pos x="123" y="36"/>
                </a:cxn>
                <a:cxn ang="0">
                  <a:pos x="100" y="12"/>
                </a:cxn>
                <a:cxn ang="0">
                  <a:pos x="100" y="12"/>
                </a:cxn>
                <a:cxn ang="0">
                  <a:pos x="100" y="156"/>
                </a:cxn>
                <a:cxn ang="0">
                  <a:pos x="123" y="130"/>
                </a:cxn>
                <a:cxn ang="0">
                  <a:pos x="100" y="130"/>
                </a:cxn>
                <a:cxn ang="0">
                  <a:pos x="100" y="69"/>
                </a:cxn>
                <a:cxn ang="0">
                  <a:pos x="123" y="95"/>
                </a:cxn>
                <a:cxn ang="0">
                  <a:pos x="100" y="69"/>
                </a:cxn>
                <a:cxn ang="0">
                  <a:pos x="100" y="69"/>
                </a:cxn>
                <a:cxn ang="0">
                  <a:pos x="43" y="215"/>
                </a:cxn>
                <a:cxn ang="0">
                  <a:pos x="64" y="192"/>
                </a:cxn>
                <a:cxn ang="0">
                  <a:pos x="43" y="192"/>
                </a:cxn>
                <a:cxn ang="0">
                  <a:pos x="12" y="192"/>
                </a:cxn>
                <a:cxn ang="0">
                  <a:pos x="36" y="215"/>
                </a:cxn>
                <a:cxn ang="0">
                  <a:pos x="12" y="192"/>
                </a:cxn>
                <a:cxn ang="0">
                  <a:pos x="12" y="19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12" y="12"/>
                </a:cxn>
                <a:cxn ang="0">
                  <a:pos x="12" y="130"/>
                </a:cxn>
                <a:cxn ang="0">
                  <a:pos x="36" y="156"/>
                </a:cxn>
                <a:cxn ang="0">
                  <a:pos x="12" y="130"/>
                </a:cxn>
                <a:cxn ang="0">
                  <a:pos x="12" y="130"/>
                </a:cxn>
                <a:cxn ang="0">
                  <a:pos x="12" y="95"/>
                </a:cxn>
                <a:cxn ang="0">
                  <a:pos x="36" y="69"/>
                </a:cxn>
                <a:cxn ang="0">
                  <a:pos x="12" y="69"/>
                </a:cxn>
              </a:cxnLst>
              <a:rect l="0" t="0" r="r" b="b"/>
              <a:pathLst>
                <a:path w="133" h="229">
                  <a:moveTo>
                    <a:pt x="133" y="227"/>
                  </a:moveTo>
                  <a:lnTo>
                    <a:pt x="0" y="229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227"/>
                  </a:lnTo>
                  <a:lnTo>
                    <a:pt x="133" y="227"/>
                  </a:lnTo>
                  <a:lnTo>
                    <a:pt x="133" y="227"/>
                  </a:lnTo>
                  <a:close/>
                  <a:moveTo>
                    <a:pt x="43" y="12"/>
                  </a:moveTo>
                  <a:lnTo>
                    <a:pt x="43" y="36"/>
                  </a:lnTo>
                  <a:lnTo>
                    <a:pt x="64" y="36"/>
                  </a:lnTo>
                  <a:lnTo>
                    <a:pt x="6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43" y="130"/>
                  </a:moveTo>
                  <a:lnTo>
                    <a:pt x="43" y="156"/>
                  </a:lnTo>
                  <a:lnTo>
                    <a:pt x="64" y="156"/>
                  </a:lnTo>
                  <a:lnTo>
                    <a:pt x="64" y="130"/>
                  </a:lnTo>
                  <a:lnTo>
                    <a:pt x="43" y="130"/>
                  </a:lnTo>
                  <a:lnTo>
                    <a:pt x="43" y="130"/>
                  </a:lnTo>
                  <a:lnTo>
                    <a:pt x="43" y="130"/>
                  </a:lnTo>
                  <a:close/>
                  <a:moveTo>
                    <a:pt x="43" y="69"/>
                  </a:moveTo>
                  <a:lnTo>
                    <a:pt x="43" y="95"/>
                  </a:lnTo>
                  <a:lnTo>
                    <a:pt x="64" y="95"/>
                  </a:lnTo>
                  <a:lnTo>
                    <a:pt x="64" y="69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3" y="69"/>
                  </a:lnTo>
                  <a:close/>
                  <a:moveTo>
                    <a:pt x="71" y="192"/>
                  </a:moveTo>
                  <a:lnTo>
                    <a:pt x="71" y="215"/>
                  </a:lnTo>
                  <a:lnTo>
                    <a:pt x="93" y="215"/>
                  </a:lnTo>
                  <a:lnTo>
                    <a:pt x="93" y="192"/>
                  </a:lnTo>
                  <a:lnTo>
                    <a:pt x="71" y="192"/>
                  </a:lnTo>
                  <a:lnTo>
                    <a:pt x="71" y="192"/>
                  </a:lnTo>
                  <a:lnTo>
                    <a:pt x="71" y="192"/>
                  </a:lnTo>
                  <a:close/>
                  <a:moveTo>
                    <a:pt x="71" y="12"/>
                  </a:moveTo>
                  <a:lnTo>
                    <a:pt x="71" y="36"/>
                  </a:lnTo>
                  <a:lnTo>
                    <a:pt x="93" y="36"/>
                  </a:lnTo>
                  <a:lnTo>
                    <a:pt x="93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71" y="130"/>
                  </a:moveTo>
                  <a:lnTo>
                    <a:pt x="71" y="156"/>
                  </a:lnTo>
                  <a:lnTo>
                    <a:pt x="93" y="156"/>
                  </a:lnTo>
                  <a:lnTo>
                    <a:pt x="93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close/>
                  <a:moveTo>
                    <a:pt x="71" y="69"/>
                  </a:moveTo>
                  <a:lnTo>
                    <a:pt x="71" y="95"/>
                  </a:lnTo>
                  <a:lnTo>
                    <a:pt x="93" y="95"/>
                  </a:lnTo>
                  <a:lnTo>
                    <a:pt x="93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close/>
                  <a:moveTo>
                    <a:pt x="100" y="192"/>
                  </a:moveTo>
                  <a:lnTo>
                    <a:pt x="100" y="215"/>
                  </a:lnTo>
                  <a:lnTo>
                    <a:pt x="123" y="215"/>
                  </a:lnTo>
                  <a:lnTo>
                    <a:pt x="123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0" y="192"/>
                  </a:lnTo>
                  <a:close/>
                  <a:moveTo>
                    <a:pt x="100" y="12"/>
                  </a:moveTo>
                  <a:lnTo>
                    <a:pt x="100" y="36"/>
                  </a:lnTo>
                  <a:lnTo>
                    <a:pt x="123" y="36"/>
                  </a:lnTo>
                  <a:lnTo>
                    <a:pt x="123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close/>
                  <a:moveTo>
                    <a:pt x="100" y="130"/>
                  </a:moveTo>
                  <a:lnTo>
                    <a:pt x="100" y="156"/>
                  </a:lnTo>
                  <a:lnTo>
                    <a:pt x="123" y="156"/>
                  </a:lnTo>
                  <a:lnTo>
                    <a:pt x="123" y="130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0"/>
                  </a:lnTo>
                  <a:close/>
                  <a:moveTo>
                    <a:pt x="100" y="69"/>
                  </a:moveTo>
                  <a:lnTo>
                    <a:pt x="100" y="95"/>
                  </a:lnTo>
                  <a:lnTo>
                    <a:pt x="123" y="95"/>
                  </a:lnTo>
                  <a:lnTo>
                    <a:pt x="123" y="69"/>
                  </a:lnTo>
                  <a:lnTo>
                    <a:pt x="100" y="69"/>
                  </a:lnTo>
                  <a:lnTo>
                    <a:pt x="100" y="69"/>
                  </a:lnTo>
                  <a:lnTo>
                    <a:pt x="100" y="69"/>
                  </a:lnTo>
                  <a:close/>
                  <a:moveTo>
                    <a:pt x="43" y="192"/>
                  </a:moveTo>
                  <a:lnTo>
                    <a:pt x="43" y="215"/>
                  </a:lnTo>
                  <a:lnTo>
                    <a:pt x="64" y="215"/>
                  </a:lnTo>
                  <a:lnTo>
                    <a:pt x="64" y="192"/>
                  </a:lnTo>
                  <a:lnTo>
                    <a:pt x="43" y="192"/>
                  </a:lnTo>
                  <a:lnTo>
                    <a:pt x="43" y="192"/>
                  </a:lnTo>
                  <a:lnTo>
                    <a:pt x="43" y="192"/>
                  </a:lnTo>
                  <a:close/>
                  <a:moveTo>
                    <a:pt x="12" y="192"/>
                  </a:moveTo>
                  <a:lnTo>
                    <a:pt x="12" y="215"/>
                  </a:lnTo>
                  <a:lnTo>
                    <a:pt x="36" y="215"/>
                  </a:lnTo>
                  <a:lnTo>
                    <a:pt x="36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close/>
                  <a:moveTo>
                    <a:pt x="12" y="12"/>
                  </a:moveTo>
                  <a:lnTo>
                    <a:pt x="12" y="36"/>
                  </a:lnTo>
                  <a:lnTo>
                    <a:pt x="36" y="36"/>
                  </a:lnTo>
                  <a:lnTo>
                    <a:pt x="3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close/>
                  <a:moveTo>
                    <a:pt x="12" y="130"/>
                  </a:moveTo>
                  <a:lnTo>
                    <a:pt x="12" y="156"/>
                  </a:lnTo>
                  <a:lnTo>
                    <a:pt x="36" y="156"/>
                  </a:lnTo>
                  <a:lnTo>
                    <a:pt x="36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close/>
                  <a:moveTo>
                    <a:pt x="12" y="69"/>
                  </a:moveTo>
                  <a:lnTo>
                    <a:pt x="12" y="95"/>
                  </a:lnTo>
                  <a:lnTo>
                    <a:pt x="36" y="95"/>
                  </a:lnTo>
                  <a:lnTo>
                    <a:pt x="36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242">
              <a:extLst>
                <a:ext uri="{FF2B5EF4-FFF2-40B4-BE49-F238E27FC236}">
                  <a16:creationId xmlns:a16="http://schemas.microsoft.com/office/drawing/2014/main" id="{C0C73666-2312-3F0E-A402-8BDC4B782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4816" y="2167495"/>
              <a:ext cx="366922" cy="252679"/>
            </a:xfrm>
            <a:custGeom>
              <a:avLst/>
              <a:gdLst/>
              <a:ahLst/>
              <a:cxnLst>
                <a:cxn ang="0">
                  <a:pos x="402" y="357"/>
                </a:cxn>
                <a:cxn ang="0">
                  <a:pos x="522" y="343"/>
                </a:cxn>
                <a:cxn ang="0">
                  <a:pos x="333" y="258"/>
                </a:cxn>
                <a:cxn ang="0">
                  <a:pos x="333" y="243"/>
                </a:cxn>
                <a:cxn ang="0">
                  <a:pos x="333" y="168"/>
                </a:cxn>
                <a:cxn ang="0">
                  <a:pos x="213" y="168"/>
                </a:cxn>
                <a:cxn ang="0">
                  <a:pos x="333" y="168"/>
                </a:cxn>
                <a:cxn ang="0">
                  <a:pos x="213" y="114"/>
                </a:cxn>
                <a:cxn ang="0">
                  <a:pos x="333" y="97"/>
                </a:cxn>
                <a:cxn ang="0">
                  <a:pos x="333" y="220"/>
                </a:cxn>
                <a:cxn ang="0">
                  <a:pos x="333" y="206"/>
                </a:cxn>
                <a:cxn ang="0">
                  <a:pos x="333" y="135"/>
                </a:cxn>
                <a:cxn ang="0">
                  <a:pos x="213" y="135"/>
                </a:cxn>
                <a:cxn ang="0">
                  <a:pos x="333" y="135"/>
                </a:cxn>
                <a:cxn ang="0">
                  <a:pos x="213" y="357"/>
                </a:cxn>
                <a:cxn ang="0">
                  <a:pos x="333" y="343"/>
                </a:cxn>
                <a:cxn ang="0">
                  <a:pos x="333" y="286"/>
                </a:cxn>
                <a:cxn ang="0">
                  <a:pos x="333" y="272"/>
                </a:cxn>
                <a:cxn ang="0">
                  <a:pos x="317" y="78"/>
                </a:cxn>
                <a:cxn ang="0">
                  <a:pos x="340" y="78"/>
                </a:cxn>
                <a:cxn ang="0">
                  <a:pos x="189" y="376"/>
                </a:cxn>
                <a:cxn ang="0">
                  <a:pos x="262" y="50"/>
                </a:cxn>
                <a:cxn ang="0">
                  <a:pos x="317" y="78"/>
                </a:cxn>
                <a:cxn ang="0">
                  <a:pos x="333" y="307"/>
                </a:cxn>
                <a:cxn ang="0">
                  <a:pos x="213" y="307"/>
                </a:cxn>
                <a:cxn ang="0">
                  <a:pos x="333" y="307"/>
                </a:cxn>
                <a:cxn ang="0">
                  <a:pos x="144" y="321"/>
                </a:cxn>
                <a:cxn ang="0">
                  <a:pos x="24" y="305"/>
                </a:cxn>
                <a:cxn ang="0">
                  <a:pos x="24" y="248"/>
                </a:cxn>
                <a:cxn ang="0">
                  <a:pos x="24" y="234"/>
                </a:cxn>
                <a:cxn ang="0">
                  <a:pos x="24" y="343"/>
                </a:cxn>
                <a:cxn ang="0">
                  <a:pos x="144" y="343"/>
                </a:cxn>
                <a:cxn ang="0">
                  <a:pos x="24" y="343"/>
                </a:cxn>
                <a:cxn ang="0">
                  <a:pos x="144" y="284"/>
                </a:cxn>
                <a:cxn ang="0">
                  <a:pos x="24" y="269"/>
                </a:cxn>
                <a:cxn ang="0">
                  <a:pos x="40" y="135"/>
                </a:cxn>
                <a:cxn ang="0">
                  <a:pos x="0" y="215"/>
                </a:cxn>
                <a:cxn ang="0">
                  <a:pos x="168" y="215"/>
                </a:cxn>
                <a:cxn ang="0">
                  <a:pos x="68" y="184"/>
                </a:cxn>
                <a:cxn ang="0">
                  <a:pos x="40" y="215"/>
                </a:cxn>
                <a:cxn ang="0">
                  <a:pos x="522" y="286"/>
                </a:cxn>
                <a:cxn ang="0">
                  <a:pos x="522" y="272"/>
                </a:cxn>
                <a:cxn ang="0">
                  <a:pos x="522" y="307"/>
                </a:cxn>
                <a:cxn ang="0">
                  <a:pos x="402" y="307"/>
                </a:cxn>
                <a:cxn ang="0">
                  <a:pos x="522" y="307"/>
                </a:cxn>
                <a:cxn ang="0">
                  <a:pos x="529" y="173"/>
                </a:cxn>
                <a:cxn ang="0">
                  <a:pos x="546" y="376"/>
                </a:cxn>
                <a:cxn ang="0">
                  <a:pos x="454" y="253"/>
                </a:cxn>
                <a:cxn ang="0">
                  <a:pos x="477" y="253"/>
                </a:cxn>
                <a:cxn ang="0">
                  <a:pos x="505" y="253"/>
                </a:cxn>
              </a:cxnLst>
              <a:rect l="0" t="0" r="r" b="b"/>
              <a:pathLst>
                <a:path w="546" h="376">
                  <a:moveTo>
                    <a:pt x="522" y="343"/>
                  </a:moveTo>
                  <a:lnTo>
                    <a:pt x="522" y="357"/>
                  </a:lnTo>
                  <a:lnTo>
                    <a:pt x="402" y="357"/>
                  </a:lnTo>
                  <a:lnTo>
                    <a:pt x="402" y="343"/>
                  </a:lnTo>
                  <a:lnTo>
                    <a:pt x="522" y="343"/>
                  </a:lnTo>
                  <a:lnTo>
                    <a:pt x="522" y="343"/>
                  </a:lnTo>
                  <a:lnTo>
                    <a:pt x="522" y="343"/>
                  </a:lnTo>
                  <a:close/>
                  <a:moveTo>
                    <a:pt x="333" y="243"/>
                  </a:moveTo>
                  <a:lnTo>
                    <a:pt x="333" y="258"/>
                  </a:lnTo>
                  <a:lnTo>
                    <a:pt x="213" y="258"/>
                  </a:lnTo>
                  <a:lnTo>
                    <a:pt x="213" y="243"/>
                  </a:lnTo>
                  <a:lnTo>
                    <a:pt x="333" y="243"/>
                  </a:lnTo>
                  <a:lnTo>
                    <a:pt x="333" y="243"/>
                  </a:lnTo>
                  <a:lnTo>
                    <a:pt x="333" y="243"/>
                  </a:lnTo>
                  <a:close/>
                  <a:moveTo>
                    <a:pt x="333" y="168"/>
                  </a:moveTo>
                  <a:lnTo>
                    <a:pt x="333" y="184"/>
                  </a:lnTo>
                  <a:lnTo>
                    <a:pt x="213" y="184"/>
                  </a:lnTo>
                  <a:lnTo>
                    <a:pt x="213" y="168"/>
                  </a:lnTo>
                  <a:lnTo>
                    <a:pt x="333" y="168"/>
                  </a:lnTo>
                  <a:lnTo>
                    <a:pt x="333" y="168"/>
                  </a:lnTo>
                  <a:lnTo>
                    <a:pt x="333" y="168"/>
                  </a:lnTo>
                  <a:close/>
                  <a:moveTo>
                    <a:pt x="333" y="97"/>
                  </a:moveTo>
                  <a:lnTo>
                    <a:pt x="333" y="114"/>
                  </a:lnTo>
                  <a:lnTo>
                    <a:pt x="213" y="114"/>
                  </a:lnTo>
                  <a:lnTo>
                    <a:pt x="213" y="97"/>
                  </a:lnTo>
                  <a:lnTo>
                    <a:pt x="333" y="97"/>
                  </a:lnTo>
                  <a:lnTo>
                    <a:pt x="333" y="97"/>
                  </a:lnTo>
                  <a:lnTo>
                    <a:pt x="333" y="97"/>
                  </a:lnTo>
                  <a:close/>
                  <a:moveTo>
                    <a:pt x="333" y="206"/>
                  </a:moveTo>
                  <a:lnTo>
                    <a:pt x="333" y="220"/>
                  </a:lnTo>
                  <a:lnTo>
                    <a:pt x="213" y="220"/>
                  </a:lnTo>
                  <a:lnTo>
                    <a:pt x="213" y="206"/>
                  </a:lnTo>
                  <a:lnTo>
                    <a:pt x="333" y="206"/>
                  </a:lnTo>
                  <a:lnTo>
                    <a:pt x="333" y="206"/>
                  </a:lnTo>
                  <a:lnTo>
                    <a:pt x="333" y="206"/>
                  </a:lnTo>
                  <a:close/>
                  <a:moveTo>
                    <a:pt x="333" y="135"/>
                  </a:moveTo>
                  <a:lnTo>
                    <a:pt x="333" y="149"/>
                  </a:lnTo>
                  <a:lnTo>
                    <a:pt x="213" y="149"/>
                  </a:lnTo>
                  <a:lnTo>
                    <a:pt x="213" y="135"/>
                  </a:lnTo>
                  <a:lnTo>
                    <a:pt x="333" y="135"/>
                  </a:lnTo>
                  <a:lnTo>
                    <a:pt x="333" y="135"/>
                  </a:lnTo>
                  <a:lnTo>
                    <a:pt x="333" y="135"/>
                  </a:lnTo>
                  <a:close/>
                  <a:moveTo>
                    <a:pt x="333" y="343"/>
                  </a:moveTo>
                  <a:lnTo>
                    <a:pt x="333" y="357"/>
                  </a:lnTo>
                  <a:lnTo>
                    <a:pt x="213" y="357"/>
                  </a:lnTo>
                  <a:lnTo>
                    <a:pt x="213" y="343"/>
                  </a:lnTo>
                  <a:lnTo>
                    <a:pt x="333" y="343"/>
                  </a:lnTo>
                  <a:lnTo>
                    <a:pt x="333" y="343"/>
                  </a:lnTo>
                  <a:lnTo>
                    <a:pt x="333" y="343"/>
                  </a:lnTo>
                  <a:close/>
                  <a:moveTo>
                    <a:pt x="333" y="272"/>
                  </a:moveTo>
                  <a:lnTo>
                    <a:pt x="333" y="286"/>
                  </a:lnTo>
                  <a:lnTo>
                    <a:pt x="213" y="286"/>
                  </a:lnTo>
                  <a:lnTo>
                    <a:pt x="213" y="272"/>
                  </a:lnTo>
                  <a:lnTo>
                    <a:pt x="333" y="272"/>
                  </a:lnTo>
                  <a:lnTo>
                    <a:pt x="333" y="272"/>
                  </a:lnTo>
                  <a:lnTo>
                    <a:pt x="333" y="272"/>
                  </a:lnTo>
                  <a:close/>
                  <a:moveTo>
                    <a:pt x="317" y="78"/>
                  </a:moveTo>
                  <a:lnTo>
                    <a:pt x="317" y="0"/>
                  </a:lnTo>
                  <a:lnTo>
                    <a:pt x="340" y="0"/>
                  </a:lnTo>
                  <a:lnTo>
                    <a:pt x="340" y="78"/>
                  </a:lnTo>
                  <a:lnTo>
                    <a:pt x="354" y="78"/>
                  </a:lnTo>
                  <a:lnTo>
                    <a:pt x="354" y="376"/>
                  </a:lnTo>
                  <a:lnTo>
                    <a:pt x="189" y="376"/>
                  </a:lnTo>
                  <a:lnTo>
                    <a:pt x="189" y="78"/>
                  </a:lnTo>
                  <a:lnTo>
                    <a:pt x="262" y="78"/>
                  </a:lnTo>
                  <a:lnTo>
                    <a:pt x="262" y="50"/>
                  </a:lnTo>
                  <a:lnTo>
                    <a:pt x="286" y="50"/>
                  </a:lnTo>
                  <a:lnTo>
                    <a:pt x="286" y="78"/>
                  </a:lnTo>
                  <a:lnTo>
                    <a:pt x="317" y="78"/>
                  </a:lnTo>
                  <a:lnTo>
                    <a:pt x="317" y="78"/>
                  </a:lnTo>
                  <a:lnTo>
                    <a:pt x="317" y="78"/>
                  </a:lnTo>
                  <a:close/>
                  <a:moveTo>
                    <a:pt x="333" y="307"/>
                  </a:moveTo>
                  <a:lnTo>
                    <a:pt x="333" y="321"/>
                  </a:lnTo>
                  <a:lnTo>
                    <a:pt x="213" y="321"/>
                  </a:lnTo>
                  <a:lnTo>
                    <a:pt x="213" y="307"/>
                  </a:lnTo>
                  <a:lnTo>
                    <a:pt x="333" y="307"/>
                  </a:lnTo>
                  <a:lnTo>
                    <a:pt x="333" y="307"/>
                  </a:lnTo>
                  <a:lnTo>
                    <a:pt x="333" y="307"/>
                  </a:lnTo>
                  <a:close/>
                  <a:moveTo>
                    <a:pt x="24" y="305"/>
                  </a:moveTo>
                  <a:lnTo>
                    <a:pt x="24" y="321"/>
                  </a:lnTo>
                  <a:lnTo>
                    <a:pt x="144" y="321"/>
                  </a:lnTo>
                  <a:lnTo>
                    <a:pt x="144" y="305"/>
                  </a:lnTo>
                  <a:lnTo>
                    <a:pt x="24" y="305"/>
                  </a:lnTo>
                  <a:lnTo>
                    <a:pt x="24" y="305"/>
                  </a:lnTo>
                  <a:lnTo>
                    <a:pt x="24" y="305"/>
                  </a:lnTo>
                  <a:close/>
                  <a:moveTo>
                    <a:pt x="24" y="234"/>
                  </a:moveTo>
                  <a:lnTo>
                    <a:pt x="24" y="248"/>
                  </a:lnTo>
                  <a:lnTo>
                    <a:pt x="144" y="248"/>
                  </a:lnTo>
                  <a:lnTo>
                    <a:pt x="144" y="234"/>
                  </a:lnTo>
                  <a:lnTo>
                    <a:pt x="24" y="234"/>
                  </a:lnTo>
                  <a:lnTo>
                    <a:pt x="24" y="234"/>
                  </a:lnTo>
                  <a:lnTo>
                    <a:pt x="24" y="234"/>
                  </a:lnTo>
                  <a:close/>
                  <a:moveTo>
                    <a:pt x="24" y="343"/>
                  </a:moveTo>
                  <a:lnTo>
                    <a:pt x="24" y="357"/>
                  </a:lnTo>
                  <a:lnTo>
                    <a:pt x="144" y="357"/>
                  </a:lnTo>
                  <a:lnTo>
                    <a:pt x="144" y="343"/>
                  </a:lnTo>
                  <a:lnTo>
                    <a:pt x="24" y="343"/>
                  </a:lnTo>
                  <a:lnTo>
                    <a:pt x="24" y="343"/>
                  </a:lnTo>
                  <a:lnTo>
                    <a:pt x="24" y="343"/>
                  </a:lnTo>
                  <a:close/>
                  <a:moveTo>
                    <a:pt x="24" y="269"/>
                  </a:moveTo>
                  <a:lnTo>
                    <a:pt x="24" y="284"/>
                  </a:lnTo>
                  <a:lnTo>
                    <a:pt x="144" y="284"/>
                  </a:lnTo>
                  <a:lnTo>
                    <a:pt x="14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close/>
                  <a:moveTo>
                    <a:pt x="40" y="215"/>
                  </a:moveTo>
                  <a:lnTo>
                    <a:pt x="40" y="135"/>
                  </a:lnTo>
                  <a:lnTo>
                    <a:pt x="17" y="135"/>
                  </a:lnTo>
                  <a:lnTo>
                    <a:pt x="17" y="215"/>
                  </a:lnTo>
                  <a:lnTo>
                    <a:pt x="0" y="215"/>
                  </a:lnTo>
                  <a:lnTo>
                    <a:pt x="0" y="376"/>
                  </a:lnTo>
                  <a:lnTo>
                    <a:pt x="168" y="376"/>
                  </a:lnTo>
                  <a:lnTo>
                    <a:pt x="168" y="215"/>
                  </a:lnTo>
                  <a:lnTo>
                    <a:pt x="92" y="215"/>
                  </a:lnTo>
                  <a:lnTo>
                    <a:pt x="92" y="184"/>
                  </a:lnTo>
                  <a:lnTo>
                    <a:pt x="68" y="184"/>
                  </a:lnTo>
                  <a:lnTo>
                    <a:pt x="68" y="215"/>
                  </a:lnTo>
                  <a:lnTo>
                    <a:pt x="40" y="215"/>
                  </a:lnTo>
                  <a:lnTo>
                    <a:pt x="40" y="215"/>
                  </a:lnTo>
                  <a:lnTo>
                    <a:pt x="40" y="215"/>
                  </a:lnTo>
                  <a:close/>
                  <a:moveTo>
                    <a:pt x="522" y="272"/>
                  </a:moveTo>
                  <a:lnTo>
                    <a:pt x="522" y="286"/>
                  </a:lnTo>
                  <a:lnTo>
                    <a:pt x="402" y="286"/>
                  </a:lnTo>
                  <a:lnTo>
                    <a:pt x="402" y="272"/>
                  </a:lnTo>
                  <a:lnTo>
                    <a:pt x="522" y="272"/>
                  </a:lnTo>
                  <a:lnTo>
                    <a:pt x="522" y="272"/>
                  </a:lnTo>
                  <a:lnTo>
                    <a:pt x="522" y="272"/>
                  </a:lnTo>
                  <a:close/>
                  <a:moveTo>
                    <a:pt x="522" y="307"/>
                  </a:moveTo>
                  <a:lnTo>
                    <a:pt x="522" y="321"/>
                  </a:lnTo>
                  <a:lnTo>
                    <a:pt x="402" y="321"/>
                  </a:lnTo>
                  <a:lnTo>
                    <a:pt x="402" y="307"/>
                  </a:lnTo>
                  <a:lnTo>
                    <a:pt x="522" y="307"/>
                  </a:lnTo>
                  <a:lnTo>
                    <a:pt x="522" y="307"/>
                  </a:lnTo>
                  <a:lnTo>
                    <a:pt x="522" y="307"/>
                  </a:lnTo>
                  <a:close/>
                  <a:moveTo>
                    <a:pt x="505" y="253"/>
                  </a:moveTo>
                  <a:lnTo>
                    <a:pt x="505" y="173"/>
                  </a:lnTo>
                  <a:lnTo>
                    <a:pt x="529" y="173"/>
                  </a:lnTo>
                  <a:lnTo>
                    <a:pt x="529" y="253"/>
                  </a:lnTo>
                  <a:lnTo>
                    <a:pt x="546" y="253"/>
                  </a:lnTo>
                  <a:lnTo>
                    <a:pt x="546" y="376"/>
                  </a:lnTo>
                  <a:lnTo>
                    <a:pt x="380" y="376"/>
                  </a:lnTo>
                  <a:lnTo>
                    <a:pt x="380" y="253"/>
                  </a:lnTo>
                  <a:lnTo>
                    <a:pt x="454" y="253"/>
                  </a:lnTo>
                  <a:lnTo>
                    <a:pt x="454" y="222"/>
                  </a:lnTo>
                  <a:lnTo>
                    <a:pt x="477" y="222"/>
                  </a:lnTo>
                  <a:lnTo>
                    <a:pt x="477" y="253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505" y="2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243">
              <a:extLst>
                <a:ext uri="{FF2B5EF4-FFF2-40B4-BE49-F238E27FC236}">
                  <a16:creationId xmlns:a16="http://schemas.microsoft.com/office/drawing/2014/main" id="{E4A4040E-09AB-C28A-DF19-FEEBB31563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6386" y="2372460"/>
              <a:ext cx="93410" cy="65186"/>
            </a:xfrm>
            <a:custGeom>
              <a:avLst/>
              <a:gdLst/>
              <a:ahLst/>
              <a:cxnLst>
                <a:cxn ang="0">
                  <a:pos x="19" y="27"/>
                </a:cxn>
                <a:cxn ang="0">
                  <a:pos x="51" y="38"/>
                </a:cxn>
                <a:cxn ang="0">
                  <a:pos x="57" y="33"/>
                </a:cxn>
                <a:cxn ang="0">
                  <a:pos x="51" y="27"/>
                </a:cxn>
                <a:cxn ang="0">
                  <a:pos x="46" y="33"/>
                </a:cxn>
                <a:cxn ang="0">
                  <a:pos x="47" y="37"/>
                </a:cxn>
                <a:cxn ang="0">
                  <a:pos x="51" y="37"/>
                </a:cxn>
                <a:cxn ang="0">
                  <a:pos x="48" y="36"/>
                </a:cxn>
                <a:cxn ang="0">
                  <a:pos x="47" y="33"/>
                </a:cxn>
                <a:cxn ang="0">
                  <a:pos x="51" y="29"/>
                </a:cxn>
                <a:cxn ang="0">
                  <a:pos x="56" y="33"/>
                </a:cxn>
                <a:cxn ang="0">
                  <a:pos x="51" y="37"/>
                </a:cxn>
                <a:cxn ang="0">
                  <a:pos x="26" y="34"/>
                </a:cxn>
                <a:cxn ang="0">
                  <a:pos x="18" y="40"/>
                </a:cxn>
                <a:cxn ang="0">
                  <a:pos x="12" y="40"/>
                </a:cxn>
                <a:cxn ang="0">
                  <a:pos x="3" y="34"/>
                </a:cxn>
                <a:cxn ang="0">
                  <a:pos x="0" y="27"/>
                </a:cxn>
                <a:cxn ang="0">
                  <a:pos x="3" y="18"/>
                </a:cxn>
                <a:cxn ang="0">
                  <a:pos x="7" y="13"/>
                </a:cxn>
                <a:cxn ang="0">
                  <a:pos x="29" y="0"/>
                </a:cxn>
                <a:cxn ang="0">
                  <a:pos x="32" y="12"/>
                </a:cxn>
                <a:cxn ang="0">
                  <a:pos x="55" y="26"/>
                </a:cxn>
                <a:cxn ang="0">
                  <a:pos x="27" y="29"/>
                </a:cxn>
                <a:cxn ang="0">
                  <a:pos x="11" y="2"/>
                </a:cxn>
                <a:cxn ang="0">
                  <a:pos x="21" y="30"/>
                </a:cxn>
                <a:cxn ang="0">
                  <a:pos x="21" y="28"/>
                </a:cxn>
                <a:cxn ang="0">
                  <a:pos x="21" y="28"/>
                </a:cxn>
                <a:cxn ang="0">
                  <a:pos x="21" y="28"/>
                </a:cxn>
                <a:cxn ang="0">
                  <a:pos x="21" y="28"/>
                </a:cxn>
                <a:cxn ang="0">
                  <a:pos x="21" y="27"/>
                </a:cxn>
                <a:cxn ang="0">
                  <a:pos x="21" y="27"/>
                </a:cxn>
                <a:cxn ang="0">
                  <a:pos x="21" y="27"/>
                </a:cxn>
                <a:cxn ang="0">
                  <a:pos x="21" y="27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9"/>
                </a:cxn>
                <a:cxn ang="0">
                  <a:pos x="19" y="29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14" y="32"/>
                </a:cxn>
                <a:cxn ang="0">
                  <a:pos x="13" y="34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9" y="27"/>
                </a:cxn>
                <a:cxn ang="0">
                  <a:pos x="9" y="22"/>
                </a:cxn>
                <a:cxn ang="0">
                  <a:pos x="14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0" y="21"/>
                </a:cxn>
                <a:cxn ang="0">
                  <a:pos x="17" y="23"/>
                </a:cxn>
                <a:cxn ang="0">
                  <a:pos x="26" y="3"/>
                </a:cxn>
              </a:cxnLst>
              <a:rect l="0" t="0" r="r" b="b"/>
              <a:pathLst>
                <a:path w="59" h="41">
                  <a:moveTo>
                    <a:pt x="21" y="27"/>
                  </a:moveTo>
                  <a:cubicBezTo>
                    <a:pt x="21" y="27"/>
                    <a:pt x="21" y="25"/>
                    <a:pt x="21" y="24"/>
                  </a:cubicBezTo>
                  <a:cubicBezTo>
                    <a:pt x="20" y="23"/>
                    <a:pt x="19" y="22"/>
                    <a:pt x="19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9" y="26"/>
                    <a:pt x="19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51" y="38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3" y="38"/>
                    <a:pt x="54" y="38"/>
                    <a:pt x="55" y="37"/>
                  </a:cubicBezTo>
                  <a:cubicBezTo>
                    <a:pt x="56" y="36"/>
                    <a:pt x="57" y="34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1"/>
                    <a:pt x="56" y="30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3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48" y="28"/>
                    <a:pt x="47" y="29"/>
                  </a:cubicBezTo>
                  <a:cubicBezTo>
                    <a:pt x="47" y="30"/>
                    <a:pt x="46" y="31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4"/>
                    <a:pt x="47" y="36"/>
                    <a:pt x="47" y="37"/>
                  </a:cubicBezTo>
                  <a:cubicBezTo>
                    <a:pt x="48" y="38"/>
                    <a:pt x="50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lose/>
                  <a:moveTo>
                    <a:pt x="51" y="37"/>
                  </a:move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49" y="37"/>
                    <a:pt x="48" y="36"/>
                  </a:cubicBezTo>
                  <a:cubicBezTo>
                    <a:pt x="47" y="35"/>
                    <a:pt x="47" y="34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2"/>
                    <a:pt x="47" y="31"/>
                    <a:pt x="48" y="30"/>
                  </a:cubicBezTo>
                  <a:cubicBezTo>
                    <a:pt x="49" y="29"/>
                    <a:pt x="50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9"/>
                    <a:pt x="54" y="29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5" y="31"/>
                    <a:pt x="56" y="32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5" y="35"/>
                    <a:pt x="54" y="36"/>
                  </a:cubicBezTo>
                  <a:cubicBezTo>
                    <a:pt x="54" y="37"/>
                    <a:pt x="52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6" y="32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7"/>
                    <a:pt x="21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6" y="40"/>
                    <a:pt x="14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9" y="39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6"/>
                    <a:pt x="4" y="35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0"/>
                    <a:pt x="1" y="29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2" y="22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6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8" y="27"/>
                    <a:pt x="59" y="30"/>
                    <a:pt x="59" y="33"/>
                  </a:cubicBezTo>
                  <a:cubicBezTo>
                    <a:pt x="59" y="37"/>
                    <a:pt x="56" y="40"/>
                    <a:pt x="51" y="40"/>
                  </a:cubicBezTo>
                  <a:cubicBezTo>
                    <a:pt x="47" y="40"/>
                    <a:pt x="44" y="37"/>
                    <a:pt x="44" y="33"/>
                  </a:cubicBezTo>
                  <a:cubicBezTo>
                    <a:pt x="44" y="31"/>
                    <a:pt x="44" y="30"/>
                    <a:pt x="45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17" y="1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4"/>
                    <a:pt x="14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19" y="32"/>
                  </a:moveTo>
                  <a:cubicBezTo>
                    <a:pt x="19" y="32"/>
                    <a:pt x="20" y="31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30"/>
                    <a:pt x="18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14" y="34"/>
                  </a:moveTo>
                  <a:cubicBezTo>
                    <a:pt x="14" y="34"/>
                    <a:pt x="15" y="34"/>
                    <a:pt x="17" y="34"/>
                  </a:cubicBezTo>
                  <a:cubicBezTo>
                    <a:pt x="18" y="33"/>
                    <a:pt x="19" y="32"/>
                    <a:pt x="19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5" y="32"/>
                    <a:pt x="14" y="32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lose/>
                  <a:moveTo>
                    <a:pt x="9" y="32"/>
                  </a:moveTo>
                  <a:cubicBezTo>
                    <a:pt x="9" y="32"/>
                    <a:pt x="10" y="33"/>
                    <a:pt x="11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1" y="31"/>
                    <a:pt x="11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lose/>
                  <a:moveTo>
                    <a:pt x="7" y="27"/>
                  </a:moveTo>
                  <a:cubicBezTo>
                    <a:pt x="6" y="27"/>
                    <a:pt x="7" y="29"/>
                    <a:pt x="7" y="30"/>
                  </a:cubicBezTo>
                  <a:cubicBezTo>
                    <a:pt x="8" y="31"/>
                    <a:pt x="8" y="32"/>
                    <a:pt x="9" y="32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9" y="28"/>
                    <a:pt x="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lose/>
                  <a:moveTo>
                    <a:pt x="9" y="22"/>
                  </a:moveTo>
                  <a:cubicBezTo>
                    <a:pt x="8" y="22"/>
                    <a:pt x="8" y="23"/>
                    <a:pt x="7" y="24"/>
                  </a:cubicBezTo>
                  <a:cubicBezTo>
                    <a:pt x="7" y="25"/>
                    <a:pt x="6" y="27"/>
                    <a:pt x="7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10" y="24"/>
                    <a:pt x="10" y="2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lose/>
                  <a:moveTo>
                    <a:pt x="10" y="21"/>
                  </a:moveTo>
                  <a:cubicBezTo>
                    <a:pt x="9" y="21"/>
                    <a:pt x="9" y="22"/>
                    <a:pt x="9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3" y="22"/>
                    <a:pt x="14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  <a:moveTo>
                    <a:pt x="19" y="22"/>
                  </a:moveTo>
                  <a:cubicBezTo>
                    <a:pt x="19" y="21"/>
                    <a:pt x="18" y="21"/>
                    <a:pt x="17" y="20"/>
                  </a:cubicBezTo>
                  <a:cubicBezTo>
                    <a:pt x="16" y="20"/>
                    <a:pt x="14" y="20"/>
                    <a:pt x="14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3"/>
                    <a:pt x="17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  <a:moveTo>
                    <a:pt x="18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9" name="Straight Connector 43">
            <a:extLst>
              <a:ext uri="{FF2B5EF4-FFF2-40B4-BE49-F238E27FC236}">
                <a16:creationId xmlns:a16="http://schemas.microsoft.com/office/drawing/2014/main" id="{B52FFBFE-2FB9-AFD5-C8B5-788895A1DD76}"/>
              </a:ext>
            </a:extLst>
          </p:cNvPr>
          <p:cNvCxnSpPr>
            <a:cxnSpLocks/>
          </p:cNvCxnSpPr>
          <p:nvPr/>
        </p:nvCxnSpPr>
        <p:spPr>
          <a:xfrm>
            <a:off x="1861944" y="4092512"/>
            <a:ext cx="212423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3">
            <a:extLst>
              <a:ext uri="{FF2B5EF4-FFF2-40B4-BE49-F238E27FC236}">
                <a16:creationId xmlns:a16="http://schemas.microsoft.com/office/drawing/2014/main" id="{015C808E-5807-9E36-3193-89C29B8167C7}"/>
              </a:ext>
            </a:extLst>
          </p:cNvPr>
          <p:cNvCxnSpPr>
            <a:cxnSpLocks/>
          </p:cNvCxnSpPr>
          <p:nvPr/>
        </p:nvCxnSpPr>
        <p:spPr>
          <a:xfrm>
            <a:off x="4871864" y="4095002"/>
            <a:ext cx="212423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43">
            <a:extLst>
              <a:ext uri="{FF2B5EF4-FFF2-40B4-BE49-F238E27FC236}">
                <a16:creationId xmlns:a16="http://schemas.microsoft.com/office/drawing/2014/main" id="{BAC4E93D-7BE0-4B1E-0C64-F30BD03A4432}"/>
              </a:ext>
            </a:extLst>
          </p:cNvPr>
          <p:cNvCxnSpPr>
            <a:cxnSpLocks/>
          </p:cNvCxnSpPr>
          <p:nvPr/>
        </p:nvCxnSpPr>
        <p:spPr>
          <a:xfrm>
            <a:off x="7860196" y="4095002"/>
            <a:ext cx="212423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045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D07CB26-D47A-88E9-4C41-92C9E0773CA5}"/>
              </a:ext>
            </a:extLst>
          </p:cNvPr>
          <p:cNvSpPr txBox="1">
            <a:spLocks/>
          </p:cNvSpPr>
          <p:nvPr/>
        </p:nvSpPr>
        <p:spPr>
          <a:xfrm>
            <a:off x="767408" y="6227440"/>
            <a:ext cx="7524836" cy="553998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Znate li kako se provodi projekt Dijalog Europske unije s mladima? OTVORENO PITANJE / </a:t>
            </a: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Znate li tko u Hrvatskoj provodi projekt Dijalog Europske unije s mladima? OTVORENO PITANJE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Baza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: Svi ispitanici N=600 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0A4CF37A-AF01-AC3A-8294-FF0915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145854"/>
            <a:ext cx="11820637" cy="4924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cs typeface="Biome" panose="020B0503030204020804" pitchFamily="34" charset="0"/>
              </a:rPr>
              <a:t>Informiranost o projektu Dijalog Europske unije s mladima</a:t>
            </a:r>
            <a:endParaRPr lang="en-US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E1854-51FE-BC0C-9F8E-0E679992BF17}"/>
              </a:ext>
            </a:extLst>
          </p:cNvPr>
          <p:cNvSpPr/>
          <p:nvPr/>
        </p:nvSpPr>
        <p:spPr>
          <a:xfrm>
            <a:off x="455586" y="707889"/>
            <a:ext cx="11076014" cy="707052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Mladi uglavnom ne znaju tko provodi projekt Dijalog Europske unije s mladima niti način na koji se provodi.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1D2463ED-4D7F-FC12-A914-9FE12983A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609044"/>
              </p:ext>
            </p:extLst>
          </p:nvPr>
        </p:nvGraphicFramePr>
        <p:xfrm>
          <a:off x="104348" y="2379857"/>
          <a:ext cx="6264696" cy="356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B1AEF2-BEBC-A59F-A698-41D553908732}"/>
              </a:ext>
            </a:extLst>
          </p:cNvPr>
          <p:cNvSpPr/>
          <p:nvPr/>
        </p:nvSpPr>
        <p:spPr>
          <a:xfrm>
            <a:off x="1145364" y="1817320"/>
            <a:ext cx="4176356" cy="386010"/>
          </a:xfrm>
          <a:prstGeom prst="roundRect">
            <a:avLst/>
          </a:prstGeom>
          <a:solidFill>
            <a:srgbClr val="2F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1CC7C-5D81-80B8-58B1-5E98AD958891}"/>
              </a:ext>
            </a:extLst>
          </p:cNvPr>
          <p:cNvSpPr txBox="1"/>
          <p:nvPr/>
        </p:nvSpPr>
        <p:spPr>
          <a:xfrm>
            <a:off x="1036930" y="1841048"/>
            <a:ext cx="4271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NAČIN NA KOJI SE PROJEKT PROVODI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69D16A-532D-F306-4B9E-8D7218007EEF}"/>
              </a:ext>
            </a:extLst>
          </p:cNvPr>
          <p:cNvSpPr/>
          <p:nvPr/>
        </p:nvSpPr>
        <p:spPr>
          <a:xfrm>
            <a:off x="6742935" y="1829092"/>
            <a:ext cx="4176356" cy="386010"/>
          </a:xfrm>
          <a:prstGeom prst="roundRect">
            <a:avLst/>
          </a:prstGeom>
          <a:solidFill>
            <a:srgbClr val="2F46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60D5B-A894-B8C7-E551-573BA5DEFE1B}"/>
              </a:ext>
            </a:extLst>
          </p:cNvPr>
          <p:cNvSpPr txBox="1"/>
          <p:nvPr/>
        </p:nvSpPr>
        <p:spPr>
          <a:xfrm>
            <a:off x="7392144" y="1852820"/>
            <a:ext cx="305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TKO PROVODI PROJEKT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E80E7-4D7C-50C5-FDBA-2D97272AC9DF}"/>
              </a:ext>
            </a:extLst>
          </p:cNvPr>
          <p:cNvCxnSpPr>
            <a:cxnSpLocks/>
          </p:cNvCxnSpPr>
          <p:nvPr/>
        </p:nvCxnSpPr>
        <p:spPr>
          <a:xfrm flipH="1">
            <a:off x="6024415" y="1775344"/>
            <a:ext cx="2178" cy="405779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A27EA5AA-3B3A-6F20-FFA9-4E03510DB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907470"/>
              </p:ext>
            </p:extLst>
          </p:nvPr>
        </p:nvGraphicFramePr>
        <p:xfrm>
          <a:off x="6363564" y="2367901"/>
          <a:ext cx="5396617" cy="356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9637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6F6EEF47-7A50-4369-8880-7D94CBBB99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66F0AF-A797-446C-BC27-1448D0F959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BD7820-05E1-40AB-BA99-3D0753161EFB}"/>
              </a:ext>
            </a:extLst>
          </p:cNvPr>
          <p:cNvSpPr/>
          <p:nvPr/>
        </p:nvSpPr>
        <p:spPr>
          <a:xfrm>
            <a:off x="0" y="4433073"/>
            <a:ext cx="12192000" cy="1519432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Hvala Vam</a:t>
            </a:r>
            <a:r>
              <a:rPr kumimoji="0" lang="sl-SI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969AE6C-E10C-4CA8-BB62-0606E1645D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885" y="6076685"/>
            <a:ext cx="584652" cy="5544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01036FD-D5C9-44AA-9400-7BF6F9E38041}"/>
              </a:ext>
            </a:extLst>
          </p:cNvPr>
          <p:cNvSpPr txBox="1"/>
          <p:nvPr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50176-B212-4A12-B1FB-A3BFCD830C24}"/>
              </a:ext>
            </a:extLst>
          </p:cNvPr>
          <p:cNvSpPr txBox="1"/>
          <p:nvPr/>
        </p:nvSpPr>
        <p:spPr>
          <a:xfrm>
            <a:off x="839648" y="6341234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</a:t>
            </a:r>
            <a:r>
              <a:rPr kumimoji="0" lang="sl-SI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D75DEC-3760-4E75-8BB2-AF501D457C73}"/>
              </a:ext>
            </a:extLst>
          </p:cNvPr>
          <p:cNvGrpSpPr/>
          <p:nvPr/>
        </p:nvGrpSpPr>
        <p:grpSpPr>
          <a:xfrm>
            <a:off x="548198" y="1061337"/>
            <a:ext cx="1200961" cy="1253591"/>
            <a:chOff x="286073" y="1746184"/>
            <a:chExt cx="1201403" cy="125405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AC9648-589F-4544-8238-C7390534FAFF}"/>
                </a:ext>
              </a:extLst>
            </p:cNvPr>
            <p:cNvSpPr/>
            <p:nvPr/>
          </p:nvSpPr>
          <p:spPr>
            <a:xfrm>
              <a:off x="390811" y="1746184"/>
              <a:ext cx="311696" cy="311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marR="0" lvl="0" indent="0" algn="ctr" defTabSz="8886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C4FB8F9-732A-45FC-9538-5A9DF4C6BF11}"/>
                </a:ext>
              </a:extLst>
            </p:cNvPr>
            <p:cNvSpPr/>
            <p:nvPr/>
          </p:nvSpPr>
          <p:spPr>
            <a:xfrm>
              <a:off x="345092" y="1902031"/>
              <a:ext cx="160705" cy="16070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marR="0" lvl="0" indent="0" algn="ctr" defTabSz="8886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18301A9-CB94-4152-AB60-7E7EC19A3C6F}"/>
                </a:ext>
              </a:extLst>
            </p:cNvPr>
            <p:cNvSpPr/>
            <p:nvPr/>
          </p:nvSpPr>
          <p:spPr>
            <a:xfrm>
              <a:off x="1190900" y="2785932"/>
              <a:ext cx="160705" cy="1607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marR="0" lvl="0" indent="0" algn="ctr" defTabSz="8886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6066EE-58C3-443D-95F2-1A5A724C0088}"/>
                </a:ext>
              </a:extLst>
            </p:cNvPr>
            <p:cNvSpPr/>
            <p:nvPr/>
          </p:nvSpPr>
          <p:spPr>
            <a:xfrm>
              <a:off x="286073" y="1798833"/>
              <a:ext cx="1201403" cy="1201402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marR="0" lvl="0" indent="0" algn="ctr" defTabSz="8886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DF0D3-42C8-448A-BCBF-9AA0812E19EA}"/>
              </a:ext>
            </a:extLst>
          </p:cNvPr>
          <p:cNvGrpSpPr/>
          <p:nvPr/>
        </p:nvGrpSpPr>
        <p:grpSpPr>
          <a:xfrm>
            <a:off x="1881803" y="1966770"/>
            <a:ext cx="3395187" cy="558072"/>
            <a:chOff x="1094757" y="2451081"/>
            <a:chExt cx="2847496" cy="4185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703D4C-8DCF-4E4D-95F0-E67FC2801708}"/>
                </a:ext>
              </a:extLst>
            </p:cNvPr>
            <p:cNvSpPr txBox="1"/>
            <p:nvPr/>
          </p:nvSpPr>
          <p:spPr>
            <a:xfrm>
              <a:off x="1226582" y="2451081"/>
              <a:ext cx="2715671" cy="197417"/>
            </a:xfrm>
            <a:prstGeom prst="rect">
              <a:avLst/>
            </a:prstGeom>
            <a:noFill/>
          </p:spPr>
          <p:txBody>
            <a:bodyPr wrap="square" lIns="65285" tIns="32643" rIns="65285" bIns="32643" rtlCol="0">
              <a:spAutoFit/>
            </a:bodyPr>
            <a:lstStyle/>
            <a:p>
              <a:pPr marL="0" marR="0" lvl="0" indent="0" algn="l" defTabSz="953719" rtl="0" eaLnBrk="1" fontAlgn="auto" latinLnBrk="0" hangingPunct="1">
                <a:lnSpc>
                  <a:spcPct val="110000"/>
                </a:lnSpc>
                <a:spcBef>
                  <a:spcPts val="544"/>
                </a:spcBef>
                <a:spcAft>
                  <a:spcPts val="544"/>
                </a:spcAft>
                <a:buClr>
                  <a:srgbClr val="C8C9C7"/>
                </a:buClr>
                <a:buSzTx/>
                <a:buFontTx/>
                <a:buNone/>
                <a:tabLst/>
                <a:defRPr/>
              </a:pPr>
              <a:r>
                <a:rPr kumimoji="0" lang="en-GB" sz="1269" b="0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+</a:t>
              </a:r>
              <a:r>
                <a:rPr kumimoji="0" lang="sl-SI" sz="1269" b="0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385 98 380 731</a:t>
              </a: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BF675CC-9E36-4F7D-B2E4-1604280330D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30774" y="2473662"/>
              <a:ext cx="110062" cy="172190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10" y="233"/>
                </a:cxn>
                <a:cxn ang="0">
                  <a:pos x="7" y="166"/>
                </a:cxn>
                <a:cxn ang="0">
                  <a:pos x="0" y="112"/>
                </a:cxn>
                <a:cxn ang="0">
                  <a:pos x="10" y="110"/>
                </a:cxn>
                <a:cxn ang="0">
                  <a:pos x="96" y="7"/>
                </a:cxn>
                <a:cxn ang="0">
                  <a:pos x="396" y="7"/>
                </a:cxn>
                <a:cxn ang="0">
                  <a:pos x="488" y="0"/>
                </a:cxn>
                <a:cxn ang="0">
                  <a:pos x="493" y="7"/>
                </a:cxn>
                <a:cxn ang="0">
                  <a:pos x="591" y="95"/>
                </a:cxn>
                <a:cxn ang="0">
                  <a:pos x="506" y="1162"/>
                </a:cxn>
                <a:cxn ang="0">
                  <a:pos x="10" y="1075"/>
                </a:cxn>
                <a:cxn ang="0">
                  <a:pos x="7" y="378"/>
                </a:cxn>
                <a:cxn ang="0">
                  <a:pos x="0" y="339"/>
                </a:cxn>
                <a:cxn ang="0">
                  <a:pos x="10" y="336"/>
                </a:cxn>
                <a:cxn ang="0">
                  <a:pos x="7" y="276"/>
                </a:cxn>
                <a:cxn ang="0">
                  <a:pos x="249" y="1061"/>
                </a:cxn>
                <a:cxn ang="0">
                  <a:pos x="303" y="1115"/>
                </a:cxn>
                <a:cxn ang="0">
                  <a:pos x="303" y="1115"/>
                </a:cxn>
                <a:cxn ang="0">
                  <a:pos x="358" y="1061"/>
                </a:cxn>
                <a:cxn ang="0">
                  <a:pos x="303" y="1007"/>
                </a:cxn>
                <a:cxn ang="0">
                  <a:pos x="303" y="1007"/>
                </a:cxn>
                <a:cxn ang="0">
                  <a:pos x="187" y="108"/>
                </a:cxn>
                <a:cxn ang="0">
                  <a:pos x="202" y="124"/>
                </a:cxn>
                <a:cxn ang="0">
                  <a:pos x="202" y="124"/>
                </a:cxn>
                <a:cxn ang="0">
                  <a:pos x="218" y="108"/>
                </a:cxn>
                <a:cxn ang="0">
                  <a:pos x="202" y="93"/>
                </a:cxn>
                <a:cxn ang="0">
                  <a:pos x="202" y="93"/>
                </a:cxn>
                <a:cxn ang="0">
                  <a:pos x="261" y="93"/>
                </a:cxn>
                <a:cxn ang="0">
                  <a:pos x="249" y="109"/>
                </a:cxn>
                <a:cxn ang="0">
                  <a:pos x="346" y="124"/>
                </a:cxn>
                <a:cxn ang="0">
                  <a:pos x="358" y="109"/>
                </a:cxn>
                <a:cxn ang="0">
                  <a:pos x="261" y="93"/>
                </a:cxn>
                <a:cxn ang="0">
                  <a:pos x="46" y="960"/>
                </a:cxn>
                <a:cxn ang="0">
                  <a:pos x="560" y="201"/>
                </a:cxn>
              </a:cxnLst>
              <a:rect l="0" t="0" r="r" b="b"/>
              <a:pathLst>
                <a:path w="591" h="1162">
                  <a:moveTo>
                    <a:pt x="0" y="274"/>
                  </a:moveTo>
                  <a:cubicBezTo>
                    <a:pt x="0" y="235"/>
                    <a:pt x="0" y="235"/>
                    <a:pt x="0" y="235"/>
                  </a:cubicBezTo>
                  <a:cubicBezTo>
                    <a:pt x="0" y="234"/>
                    <a:pt x="3" y="233"/>
                    <a:pt x="7" y="233"/>
                  </a:cubicBezTo>
                  <a:cubicBezTo>
                    <a:pt x="10" y="233"/>
                    <a:pt x="10" y="233"/>
                    <a:pt x="10" y="23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3" y="166"/>
                    <a:pt x="0" y="164"/>
                    <a:pt x="0" y="16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1"/>
                    <a:pt x="3" y="110"/>
                    <a:pt x="7" y="11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46"/>
                    <a:pt x="49" y="7"/>
                    <a:pt x="96" y="7"/>
                  </a:cubicBezTo>
                  <a:cubicBezTo>
                    <a:pt x="396" y="7"/>
                    <a:pt x="396" y="7"/>
                    <a:pt x="396" y="7"/>
                  </a:cubicBezTo>
                  <a:cubicBezTo>
                    <a:pt x="396" y="7"/>
                    <a:pt x="396" y="7"/>
                    <a:pt x="396" y="7"/>
                  </a:cubicBezTo>
                  <a:cubicBezTo>
                    <a:pt x="396" y="3"/>
                    <a:pt x="399" y="0"/>
                    <a:pt x="401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91" y="0"/>
                    <a:pt x="493" y="3"/>
                    <a:pt x="493" y="7"/>
                  </a:cubicBezTo>
                  <a:cubicBezTo>
                    <a:pt x="493" y="7"/>
                    <a:pt x="493" y="7"/>
                    <a:pt x="493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53" y="7"/>
                    <a:pt x="591" y="46"/>
                    <a:pt x="591" y="95"/>
                  </a:cubicBezTo>
                  <a:cubicBezTo>
                    <a:pt x="591" y="1075"/>
                    <a:pt x="591" y="1075"/>
                    <a:pt x="591" y="1075"/>
                  </a:cubicBezTo>
                  <a:cubicBezTo>
                    <a:pt x="591" y="1123"/>
                    <a:pt x="553" y="1162"/>
                    <a:pt x="506" y="1162"/>
                  </a:cubicBezTo>
                  <a:cubicBezTo>
                    <a:pt x="96" y="1162"/>
                    <a:pt x="96" y="1162"/>
                    <a:pt x="96" y="1162"/>
                  </a:cubicBezTo>
                  <a:cubicBezTo>
                    <a:pt x="49" y="1162"/>
                    <a:pt x="10" y="1123"/>
                    <a:pt x="10" y="1075"/>
                  </a:cubicBezTo>
                  <a:cubicBezTo>
                    <a:pt x="10" y="378"/>
                    <a:pt x="10" y="378"/>
                    <a:pt x="10" y="378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3" y="378"/>
                    <a:pt x="0" y="377"/>
                    <a:pt x="0" y="37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0" y="337"/>
                    <a:pt x="3" y="336"/>
                    <a:pt x="7" y="336"/>
                  </a:cubicBezTo>
                  <a:cubicBezTo>
                    <a:pt x="10" y="336"/>
                    <a:pt x="10" y="336"/>
                    <a:pt x="10" y="336"/>
                  </a:cubicBezTo>
                  <a:cubicBezTo>
                    <a:pt x="10" y="276"/>
                    <a:pt x="10" y="276"/>
                    <a:pt x="10" y="276"/>
                  </a:cubicBezTo>
                  <a:cubicBezTo>
                    <a:pt x="7" y="276"/>
                    <a:pt x="7" y="276"/>
                    <a:pt x="7" y="276"/>
                  </a:cubicBezTo>
                  <a:cubicBezTo>
                    <a:pt x="3" y="276"/>
                    <a:pt x="0" y="275"/>
                    <a:pt x="0" y="274"/>
                  </a:cubicBezTo>
                  <a:close/>
                  <a:moveTo>
                    <a:pt x="249" y="1061"/>
                  </a:moveTo>
                  <a:cubicBezTo>
                    <a:pt x="249" y="1061"/>
                    <a:pt x="249" y="1061"/>
                    <a:pt x="249" y="1061"/>
                  </a:cubicBezTo>
                  <a:cubicBezTo>
                    <a:pt x="249" y="1091"/>
                    <a:pt x="274" y="1115"/>
                    <a:pt x="303" y="1115"/>
                  </a:cubicBezTo>
                  <a:cubicBezTo>
                    <a:pt x="303" y="1115"/>
                    <a:pt x="303" y="1115"/>
                    <a:pt x="303" y="1115"/>
                  </a:cubicBezTo>
                  <a:cubicBezTo>
                    <a:pt x="303" y="1115"/>
                    <a:pt x="303" y="1115"/>
                    <a:pt x="303" y="1115"/>
                  </a:cubicBezTo>
                  <a:cubicBezTo>
                    <a:pt x="333" y="1115"/>
                    <a:pt x="358" y="1091"/>
                    <a:pt x="358" y="1061"/>
                  </a:cubicBezTo>
                  <a:cubicBezTo>
                    <a:pt x="358" y="1061"/>
                    <a:pt x="358" y="1061"/>
                    <a:pt x="358" y="1061"/>
                  </a:cubicBezTo>
                  <a:cubicBezTo>
                    <a:pt x="358" y="1061"/>
                    <a:pt x="358" y="1061"/>
                    <a:pt x="358" y="1061"/>
                  </a:cubicBezTo>
                  <a:cubicBezTo>
                    <a:pt x="358" y="1032"/>
                    <a:pt x="333" y="1007"/>
                    <a:pt x="303" y="1007"/>
                  </a:cubicBezTo>
                  <a:cubicBezTo>
                    <a:pt x="303" y="1007"/>
                    <a:pt x="303" y="1007"/>
                    <a:pt x="303" y="1007"/>
                  </a:cubicBezTo>
                  <a:cubicBezTo>
                    <a:pt x="303" y="1007"/>
                    <a:pt x="303" y="1007"/>
                    <a:pt x="303" y="1007"/>
                  </a:cubicBezTo>
                  <a:cubicBezTo>
                    <a:pt x="274" y="1007"/>
                    <a:pt x="249" y="1032"/>
                    <a:pt x="249" y="1061"/>
                  </a:cubicBezTo>
                  <a:close/>
                  <a:moveTo>
                    <a:pt x="187" y="108"/>
                  </a:moveTo>
                  <a:cubicBezTo>
                    <a:pt x="187" y="108"/>
                    <a:pt x="187" y="108"/>
                    <a:pt x="187" y="108"/>
                  </a:cubicBezTo>
                  <a:cubicBezTo>
                    <a:pt x="187" y="117"/>
                    <a:pt x="194" y="124"/>
                    <a:pt x="202" y="124"/>
                  </a:cubicBez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4"/>
                    <a:pt x="202" y="124"/>
                  </a:cubicBezTo>
                  <a:cubicBezTo>
                    <a:pt x="211" y="124"/>
                    <a:pt x="218" y="117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1"/>
                    <a:pt x="211" y="93"/>
                    <a:pt x="202" y="93"/>
                  </a:cubicBezTo>
                  <a:cubicBezTo>
                    <a:pt x="202" y="93"/>
                    <a:pt x="202" y="93"/>
                    <a:pt x="202" y="93"/>
                  </a:cubicBezTo>
                  <a:cubicBezTo>
                    <a:pt x="202" y="93"/>
                    <a:pt x="202" y="93"/>
                    <a:pt x="202" y="93"/>
                  </a:cubicBezTo>
                  <a:cubicBezTo>
                    <a:pt x="194" y="93"/>
                    <a:pt x="187" y="101"/>
                    <a:pt x="187" y="108"/>
                  </a:cubicBezTo>
                  <a:close/>
                  <a:moveTo>
                    <a:pt x="261" y="93"/>
                  </a:moveTo>
                  <a:cubicBezTo>
                    <a:pt x="254" y="93"/>
                    <a:pt x="249" y="100"/>
                    <a:pt x="249" y="109"/>
                  </a:cubicBezTo>
                  <a:cubicBezTo>
                    <a:pt x="249" y="109"/>
                    <a:pt x="249" y="109"/>
                    <a:pt x="249" y="109"/>
                  </a:cubicBezTo>
                  <a:cubicBezTo>
                    <a:pt x="249" y="118"/>
                    <a:pt x="254" y="124"/>
                    <a:pt x="261" y="124"/>
                  </a:cubicBezTo>
                  <a:cubicBezTo>
                    <a:pt x="346" y="124"/>
                    <a:pt x="346" y="124"/>
                    <a:pt x="346" y="124"/>
                  </a:cubicBezTo>
                  <a:cubicBezTo>
                    <a:pt x="352" y="124"/>
                    <a:pt x="358" y="118"/>
                    <a:pt x="358" y="109"/>
                  </a:cubicBezTo>
                  <a:cubicBezTo>
                    <a:pt x="358" y="109"/>
                    <a:pt x="358" y="109"/>
                    <a:pt x="358" y="109"/>
                  </a:cubicBezTo>
                  <a:cubicBezTo>
                    <a:pt x="358" y="100"/>
                    <a:pt x="352" y="93"/>
                    <a:pt x="346" y="93"/>
                  </a:cubicBezTo>
                  <a:cubicBezTo>
                    <a:pt x="261" y="93"/>
                    <a:pt x="261" y="93"/>
                    <a:pt x="261" y="93"/>
                  </a:cubicBezTo>
                  <a:close/>
                  <a:moveTo>
                    <a:pt x="46" y="201"/>
                  </a:moveTo>
                  <a:cubicBezTo>
                    <a:pt x="46" y="960"/>
                    <a:pt x="46" y="960"/>
                    <a:pt x="46" y="960"/>
                  </a:cubicBezTo>
                  <a:cubicBezTo>
                    <a:pt x="560" y="960"/>
                    <a:pt x="560" y="960"/>
                    <a:pt x="560" y="960"/>
                  </a:cubicBezTo>
                  <a:cubicBezTo>
                    <a:pt x="560" y="201"/>
                    <a:pt x="560" y="201"/>
                    <a:pt x="560" y="201"/>
                  </a:cubicBezTo>
                  <a:cubicBezTo>
                    <a:pt x="46" y="201"/>
                    <a:pt x="46" y="201"/>
                    <a:pt x="46" y="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5371" tIns="47685" rIns="95371" bIns="4768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37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51" b="0" i="0" u="none" strike="noStrike" kern="1200" cap="none" spc="0" normalizeH="0" baseline="0" noProof="0" dirty="0">
                <a:ln>
                  <a:noFill/>
                </a:ln>
                <a:solidFill>
                  <a:srgbClr val="F6508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F94F4EB-788F-40E5-A7E3-E2B580F6C96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94757" y="2712566"/>
              <a:ext cx="182098" cy="143703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0" y="76"/>
                </a:cxn>
                <a:cxn ang="0">
                  <a:pos x="65" y="125"/>
                </a:cxn>
                <a:cxn ang="0">
                  <a:pos x="0" y="169"/>
                </a:cxn>
                <a:cxn ang="0">
                  <a:pos x="182" y="179"/>
                </a:cxn>
                <a:cxn ang="0">
                  <a:pos x="176" y="182"/>
                </a:cxn>
                <a:cxn ang="0">
                  <a:pos x="7" y="182"/>
                </a:cxn>
                <a:cxn ang="0">
                  <a:pos x="2" y="179"/>
                </a:cxn>
                <a:cxn ang="0">
                  <a:pos x="73" y="131"/>
                </a:cxn>
                <a:cxn ang="0">
                  <a:pos x="110" y="131"/>
                </a:cxn>
                <a:cxn ang="0">
                  <a:pos x="182" y="179"/>
                </a:cxn>
                <a:cxn ang="0">
                  <a:pos x="183" y="76"/>
                </a:cxn>
                <a:cxn ang="0">
                  <a:pos x="183" y="169"/>
                </a:cxn>
                <a:cxn ang="0">
                  <a:pos x="118" y="125"/>
                </a:cxn>
                <a:cxn ang="0">
                  <a:pos x="183" y="76"/>
                </a:cxn>
                <a:cxn ang="0">
                  <a:pos x="48" y="65"/>
                </a:cxn>
                <a:cxn ang="0">
                  <a:pos x="135" y="65"/>
                </a:cxn>
                <a:cxn ang="0">
                  <a:pos x="135" y="72"/>
                </a:cxn>
                <a:cxn ang="0">
                  <a:pos x="48" y="72"/>
                </a:cxn>
                <a:cxn ang="0">
                  <a:pos x="48" y="65"/>
                </a:cxn>
                <a:cxn ang="0">
                  <a:pos x="48" y="78"/>
                </a:cxn>
                <a:cxn ang="0">
                  <a:pos x="135" y="78"/>
                </a:cxn>
                <a:cxn ang="0">
                  <a:pos x="135" y="85"/>
                </a:cxn>
                <a:cxn ang="0">
                  <a:pos x="48" y="85"/>
                </a:cxn>
                <a:cxn ang="0">
                  <a:pos x="48" y="78"/>
                </a:cxn>
                <a:cxn ang="0">
                  <a:pos x="48" y="91"/>
                </a:cxn>
                <a:cxn ang="0">
                  <a:pos x="92" y="91"/>
                </a:cxn>
                <a:cxn ang="0">
                  <a:pos x="92" y="98"/>
                </a:cxn>
                <a:cxn ang="0">
                  <a:pos x="48" y="98"/>
                </a:cxn>
                <a:cxn ang="0">
                  <a:pos x="48" y="91"/>
                </a:cxn>
                <a:cxn ang="0">
                  <a:pos x="182" y="65"/>
                </a:cxn>
                <a:cxn ang="0">
                  <a:pos x="182" y="65"/>
                </a:cxn>
                <a:cxn ang="0">
                  <a:pos x="148" y="91"/>
                </a:cxn>
                <a:cxn ang="0">
                  <a:pos x="148" y="54"/>
                </a:cxn>
                <a:cxn ang="0">
                  <a:pos x="35" y="54"/>
                </a:cxn>
                <a:cxn ang="0">
                  <a:pos x="35" y="91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78" y="8"/>
                </a:cxn>
                <a:cxn ang="0">
                  <a:pos x="105" y="8"/>
                </a:cxn>
                <a:cxn ang="0">
                  <a:pos x="182" y="65"/>
                </a:cxn>
              </a:cxnLst>
              <a:rect l="0" t="0" r="r" b="b"/>
              <a:pathLst>
                <a:path w="183" h="182">
                  <a:moveTo>
                    <a:pt x="0" y="169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0" y="169"/>
                    <a:pt x="0" y="169"/>
                    <a:pt x="0" y="169"/>
                  </a:cubicBezTo>
                  <a:close/>
                  <a:moveTo>
                    <a:pt x="182" y="179"/>
                  </a:moveTo>
                  <a:cubicBezTo>
                    <a:pt x="180" y="181"/>
                    <a:pt x="178" y="182"/>
                    <a:pt x="176" y="182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5" y="182"/>
                    <a:pt x="3" y="181"/>
                    <a:pt x="2" y="179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82" y="179"/>
                    <a:pt x="182" y="179"/>
                    <a:pt x="182" y="179"/>
                  </a:cubicBezTo>
                  <a:close/>
                  <a:moveTo>
                    <a:pt x="183" y="76"/>
                  </a:moveTo>
                  <a:cubicBezTo>
                    <a:pt x="183" y="169"/>
                    <a:pt x="183" y="169"/>
                    <a:pt x="183" y="169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83" y="76"/>
                    <a:pt x="183" y="76"/>
                    <a:pt x="183" y="76"/>
                  </a:cubicBezTo>
                  <a:close/>
                  <a:moveTo>
                    <a:pt x="48" y="65"/>
                  </a:moveTo>
                  <a:cubicBezTo>
                    <a:pt x="135" y="65"/>
                    <a:pt x="135" y="65"/>
                    <a:pt x="135" y="65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8" y="78"/>
                  </a:moveTo>
                  <a:cubicBezTo>
                    <a:pt x="135" y="78"/>
                    <a:pt x="135" y="78"/>
                    <a:pt x="135" y="78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78"/>
                    <a:pt x="48" y="78"/>
                    <a:pt x="48" y="78"/>
                  </a:cubicBezTo>
                  <a:close/>
                  <a:moveTo>
                    <a:pt x="48" y="91"/>
                  </a:moveTo>
                  <a:cubicBezTo>
                    <a:pt x="92" y="91"/>
                    <a:pt x="92" y="91"/>
                    <a:pt x="92" y="91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8" y="91"/>
                    <a:pt x="48" y="91"/>
                    <a:pt x="48" y="91"/>
                  </a:cubicBezTo>
                  <a:close/>
                  <a:moveTo>
                    <a:pt x="182" y="65"/>
                  </a:moveTo>
                  <a:cubicBezTo>
                    <a:pt x="182" y="65"/>
                    <a:pt x="182" y="65"/>
                    <a:pt x="182" y="65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27" y="46"/>
                    <a:pt x="52" y="27"/>
                    <a:pt x="78" y="8"/>
                  </a:cubicBezTo>
                  <a:cubicBezTo>
                    <a:pt x="89" y="0"/>
                    <a:pt x="95" y="0"/>
                    <a:pt x="105" y="8"/>
                  </a:cubicBezTo>
                  <a:cubicBezTo>
                    <a:pt x="131" y="27"/>
                    <a:pt x="157" y="46"/>
                    <a:pt x="182" y="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5371" tIns="47685" rIns="95371" bIns="4768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37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51" b="0" i="0" u="none" strike="noStrike" kern="1200" cap="none" spc="0" normalizeH="0" baseline="0" noProof="0" dirty="0">
                <a:ln>
                  <a:noFill/>
                </a:ln>
                <a:solidFill>
                  <a:srgbClr val="F6508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AE62EB-89E5-4DE9-B904-F0683DC21BD2}"/>
                </a:ext>
              </a:extLst>
            </p:cNvPr>
            <p:cNvSpPr txBox="1"/>
            <p:nvPr/>
          </p:nvSpPr>
          <p:spPr>
            <a:xfrm>
              <a:off x="1258640" y="2672218"/>
              <a:ext cx="2501992" cy="197417"/>
            </a:xfrm>
            <a:prstGeom prst="rect">
              <a:avLst/>
            </a:prstGeom>
            <a:noFill/>
          </p:spPr>
          <p:txBody>
            <a:bodyPr wrap="square" lIns="65285" tIns="32643" rIns="65285" bIns="32643" rtlCol="0">
              <a:spAutoFit/>
            </a:bodyPr>
            <a:lstStyle/>
            <a:p>
              <a:pPr marL="0" marR="0" lvl="0" indent="0" algn="l" defTabSz="953719" rtl="0" eaLnBrk="1" fontAlgn="auto" latinLnBrk="0" hangingPunct="1">
                <a:lnSpc>
                  <a:spcPct val="110000"/>
                </a:lnSpc>
                <a:spcBef>
                  <a:spcPts val="544"/>
                </a:spcBef>
                <a:spcAft>
                  <a:spcPts val="544"/>
                </a:spcAft>
                <a:buClr>
                  <a:srgbClr val="C8C9C7"/>
                </a:buClr>
                <a:buSzTx/>
                <a:buFontTx/>
                <a:buNone/>
                <a:tabLst/>
                <a:defRPr/>
              </a:pPr>
              <a:r>
                <a:rPr kumimoji="0" lang="sl-SI" sz="1269" b="0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vida.cencic</a:t>
              </a:r>
              <a:r>
                <a:rPr kumimoji="0" lang="en-GB" sz="1269" b="0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@ipsos.com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28A1C0A-8484-4936-9DC6-BBDBDF8670DD}"/>
              </a:ext>
            </a:extLst>
          </p:cNvPr>
          <p:cNvSpPr/>
          <p:nvPr/>
        </p:nvSpPr>
        <p:spPr>
          <a:xfrm>
            <a:off x="1794862" y="1343529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VIDA CENCIČ</a:t>
            </a:r>
          </a:p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Research Manager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DBDCC0-1DC9-45D8-A4D5-A9B92B8FE56A}"/>
              </a:ext>
            </a:extLst>
          </p:cNvPr>
          <p:cNvGrpSpPr/>
          <p:nvPr/>
        </p:nvGrpSpPr>
        <p:grpSpPr>
          <a:xfrm>
            <a:off x="4928217" y="1036657"/>
            <a:ext cx="1200961" cy="1253591"/>
            <a:chOff x="286073" y="1746184"/>
            <a:chExt cx="1201403" cy="125405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964D3FD-49D3-41CB-8297-9D7F5189D0BD}"/>
                </a:ext>
              </a:extLst>
            </p:cNvPr>
            <p:cNvSpPr/>
            <p:nvPr/>
          </p:nvSpPr>
          <p:spPr>
            <a:xfrm>
              <a:off x="390811" y="1746184"/>
              <a:ext cx="311696" cy="3116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marR="0" lvl="0" indent="0" algn="ctr" defTabSz="8886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531ACE5-366B-4604-A950-31953256B7B4}"/>
                </a:ext>
              </a:extLst>
            </p:cNvPr>
            <p:cNvSpPr/>
            <p:nvPr/>
          </p:nvSpPr>
          <p:spPr>
            <a:xfrm>
              <a:off x="345092" y="1902031"/>
              <a:ext cx="160705" cy="16070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marR="0" lvl="0" indent="0" algn="ctr" defTabSz="8886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47D43F8-F13E-467E-8535-7367DA2DD32C}"/>
                </a:ext>
              </a:extLst>
            </p:cNvPr>
            <p:cNvSpPr/>
            <p:nvPr/>
          </p:nvSpPr>
          <p:spPr>
            <a:xfrm>
              <a:off x="1190900" y="2785932"/>
              <a:ext cx="160705" cy="1607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marR="0" lvl="0" indent="0" algn="ctr" defTabSz="8886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817D01F-9F76-4662-8090-02E37A5C5E3E}"/>
                </a:ext>
              </a:extLst>
            </p:cNvPr>
            <p:cNvSpPr/>
            <p:nvPr/>
          </p:nvSpPr>
          <p:spPr>
            <a:xfrm>
              <a:off x="286073" y="1798833"/>
              <a:ext cx="1201403" cy="1201402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marR="0" lvl="0" indent="0" algn="ctr" defTabSz="8886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9B0049-4D41-4688-A746-C7D69DFEFB4D}"/>
              </a:ext>
            </a:extLst>
          </p:cNvPr>
          <p:cNvGrpSpPr/>
          <p:nvPr/>
        </p:nvGrpSpPr>
        <p:grpSpPr>
          <a:xfrm>
            <a:off x="6261821" y="1942090"/>
            <a:ext cx="3395187" cy="558072"/>
            <a:chOff x="1094757" y="2451081"/>
            <a:chExt cx="2847496" cy="41855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139429-B74B-415B-BAFA-91439C43ED4C}"/>
                </a:ext>
              </a:extLst>
            </p:cNvPr>
            <p:cNvSpPr txBox="1"/>
            <p:nvPr/>
          </p:nvSpPr>
          <p:spPr>
            <a:xfrm>
              <a:off x="1226582" y="2451081"/>
              <a:ext cx="2715671" cy="197417"/>
            </a:xfrm>
            <a:prstGeom prst="rect">
              <a:avLst/>
            </a:prstGeom>
            <a:noFill/>
          </p:spPr>
          <p:txBody>
            <a:bodyPr wrap="square" lIns="65285" tIns="32643" rIns="65285" bIns="32643" rtlCol="0">
              <a:spAutoFit/>
            </a:bodyPr>
            <a:lstStyle/>
            <a:p>
              <a:pPr marL="0" marR="0" lvl="0" indent="0" algn="l" defTabSz="953719" rtl="0" eaLnBrk="1" fontAlgn="auto" latinLnBrk="0" hangingPunct="1">
                <a:lnSpc>
                  <a:spcPct val="110000"/>
                </a:lnSpc>
                <a:spcBef>
                  <a:spcPts val="544"/>
                </a:spcBef>
                <a:spcAft>
                  <a:spcPts val="544"/>
                </a:spcAft>
                <a:buClr>
                  <a:srgbClr val="C8C9C7"/>
                </a:buClr>
                <a:buSzTx/>
                <a:buFontTx/>
                <a:buNone/>
                <a:tabLst/>
                <a:defRPr/>
              </a:pPr>
              <a:r>
                <a:rPr kumimoji="0" lang="en-GB" sz="1269" b="0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+</a:t>
              </a:r>
              <a:r>
                <a:rPr kumimoji="0" lang="sl-SI" sz="1269" b="0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385 98 380 267</a:t>
              </a: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46D8442F-5508-41B2-82FF-50ACDAA7A20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30774" y="2473662"/>
              <a:ext cx="110062" cy="172190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10" y="233"/>
                </a:cxn>
                <a:cxn ang="0">
                  <a:pos x="7" y="166"/>
                </a:cxn>
                <a:cxn ang="0">
                  <a:pos x="0" y="112"/>
                </a:cxn>
                <a:cxn ang="0">
                  <a:pos x="10" y="110"/>
                </a:cxn>
                <a:cxn ang="0">
                  <a:pos x="96" y="7"/>
                </a:cxn>
                <a:cxn ang="0">
                  <a:pos x="396" y="7"/>
                </a:cxn>
                <a:cxn ang="0">
                  <a:pos x="488" y="0"/>
                </a:cxn>
                <a:cxn ang="0">
                  <a:pos x="493" y="7"/>
                </a:cxn>
                <a:cxn ang="0">
                  <a:pos x="591" y="95"/>
                </a:cxn>
                <a:cxn ang="0">
                  <a:pos x="506" y="1162"/>
                </a:cxn>
                <a:cxn ang="0">
                  <a:pos x="10" y="1075"/>
                </a:cxn>
                <a:cxn ang="0">
                  <a:pos x="7" y="378"/>
                </a:cxn>
                <a:cxn ang="0">
                  <a:pos x="0" y="339"/>
                </a:cxn>
                <a:cxn ang="0">
                  <a:pos x="10" y="336"/>
                </a:cxn>
                <a:cxn ang="0">
                  <a:pos x="7" y="276"/>
                </a:cxn>
                <a:cxn ang="0">
                  <a:pos x="249" y="1061"/>
                </a:cxn>
                <a:cxn ang="0">
                  <a:pos x="303" y="1115"/>
                </a:cxn>
                <a:cxn ang="0">
                  <a:pos x="303" y="1115"/>
                </a:cxn>
                <a:cxn ang="0">
                  <a:pos x="358" y="1061"/>
                </a:cxn>
                <a:cxn ang="0">
                  <a:pos x="303" y="1007"/>
                </a:cxn>
                <a:cxn ang="0">
                  <a:pos x="303" y="1007"/>
                </a:cxn>
                <a:cxn ang="0">
                  <a:pos x="187" y="108"/>
                </a:cxn>
                <a:cxn ang="0">
                  <a:pos x="202" y="124"/>
                </a:cxn>
                <a:cxn ang="0">
                  <a:pos x="202" y="124"/>
                </a:cxn>
                <a:cxn ang="0">
                  <a:pos x="218" y="108"/>
                </a:cxn>
                <a:cxn ang="0">
                  <a:pos x="202" y="93"/>
                </a:cxn>
                <a:cxn ang="0">
                  <a:pos x="202" y="93"/>
                </a:cxn>
                <a:cxn ang="0">
                  <a:pos x="261" y="93"/>
                </a:cxn>
                <a:cxn ang="0">
                  <a:pos x="249" y="109"/>
                </a:cxn>
                <a:cxn ang="0">
                  <a:pos x="346" y="124"/>
                </a:cxn>
                <a:cxn ang="0">
                  <a:pos x="358" y="109"/>
                </a:cxn>
                <a:cxn ang="0">
                  <a:pos x="261" y="93"/>
                </a:cxn>
                <a:cxn ang="0">
                  <a:pos x="46" y="960"/>
                </a:cxn>
                <a:cxn ang="0">
                  <a:pos x="560" y="201"/>
                </a:cxn>
              </a:cxnLst>
              <a:rect l="0" t="0" r="r" b="b"/>
              <a:pathLst>
                <a:path w="591" h="1162">
                  <a:moveTo>
                    <a:pt x="0" y="274"/>
                  </a:moveTo>
                  <a:cubicBezTo>
                    <a:pt x="0" y="235"/>
                    <a:pt x="0" y="235"/>
                    <a:pt x="0" y="235"/>
                  </a:cubicBezTo>
                  <a:cubicBezTo>
                    <a:pt x="0" y="234"/>
                    <a:pt x="3" y="233"/>
                    <a:pt x="7" y="233"/>
                  </a:cubicBezTo>
                  <a:cubicBezTo>
                    <a:pt x="10" y="233"/>
                    <a:pt x="10" y="233"/>
                    <a:pt x="10" y="23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3" y="166"/>
                    <a:pt x="0" y="164"/>
                    <a:pt x="0" y="16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1"/>
                    <a:pt x="3" y="110"/>
                    <a:pt x="7" y="11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46"/>
                    <a:pt x="49" y="7"/>
                    <a:pt x="96" y="7"/>
                  </a:cubicBezTo>
                  <a:cubicBezTo>
                    <a:pt x="396" y="7"/>
                    <a:pt x="396" y="7"/>
                    <a:pt x="396" y="7"/>
                  </a:cubicBezTo>
                  <a:cubicBezTo>
                    <a:pt x="396" y="7"/>
                    <a:pt x="396" y="7"/>
                    <a:pt x="396" y="7"/>
                  </a:cubicBezTo>
                  <a:cubicBezTo>
                    <a:pt x="396" y="3"/>
                    <a:pt x="399" y="0"/>
                    <a:pt x="401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91" y="0"/>
                    <a:pt x="493" y="3"/>
                    <a:pt x="493" y="7"/>
                  </a:cubicBezTo>
                  <a:cubicBezTo>
                    <a:pt x="493" y="7"/>
                    <a:pt x="493" y="7"/>
                    <a:pt x="493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53" y="7"/>
                    <a:pt x="591" y="46"/>
                    <a:pt x="591" y="95"/>
                  </a:cubicBezTo>
                  <a:cubicBezTo>
                    <a:pt x="591" y="1075"/>
                    <a:pt x="591" y="1075"/>
                    <a:pt x="591" y="1075"/>
                  </a:cubicBezTo>
                  <a:cubicBezTo>
                    <a:pt x="591" y="1123"/>
                    <a:pt x="553" y="1162"/>
                    <a:pt x="506" y="1162"/>
                  </a:cubicBezTo>
                  <a:cubicBezTo>
                    <a:pt x="96" y="1162"/>
                    <a:pt x="96" y="1162"/>
                    <a:pt x="96" y="1162"/>
                  </a:cubicBezTo>
                  <a:cubicBezTo>
                    <a:pt x="49" y="1162"/>
                    <a:pt x="10" y="1123"/>
                    <a:pt x="10" y="1075"/>
                  </a:cubicBezTo>
                  <a:cubicBezTo>
                    <a:pt x="10" y="378"/>
                    <a:pt x="10" y="378"/>
                    <a:pt x="10" y="378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3" y="378"/>
                    <a:pt x="0" y="377"/>
                    <a:pt x="0" y="37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0" y="337"/>
                    <a:pt x="3" y="336"/>
                    <a:pt x="7" y="336"/>
                  </a:cubicBezTo>
                  <a:cubicBezTo>
                    <a:pt x="10" y="336"/>
                    <a:pt x="10" y="336"/>
                    <a:pt x="10" y="336"/>
                  </a:cubicBezTo>
                  <a:cubicBezTo>
                    <a:pt x="10" y="276"/>
                    <a:pt x="10" y="276"/>
                    <a:pt x="10" y="276"/>
                  </a:cubicBezTo>
                  <a:cubicBezTo>
                    <a:pt x="7" y="276"/>
                    <a:pt x="7" y="276"/>
                    <a:pt x="7" y="276"/>
                  </a:cubicBezTo>
                  <a:cubicBezTo>
                    <a:pt x="3" y="276"/>
                    <a:pt x="0" y="275"/>
                    <a:pt x="0" y="274"/>
                  </a:cubicBezTo>
                  <a:close/>
                  <a:moveTo>
                    <a:pt x="249" y="1061"/>
                  </a:moveTo>
                  <a:cubicBezTo>
                    <a:pt x="249" y="1061"/>
                    <a:pt x="249" y="1061"/>
                    <a:pt x="249" y="1061"/>
                  </a:cubicBezTo>
                  <a:cubicBezTo>
                    <a:pt x="249" y="1091"/>
                    <a:pt x="274" y="1115"/>
                    <a:pt x="303" y="1115"/>
                  </a:cubicBezTo>
                  <a:cubicBezTo>
                    <a:pt x="303" y="1115"/>
                    <a:pt x="303" y="1115"/>
                    <a:pt x="303" y="1115"/>
                  </a:cubicBezTo>
                  <a:cubicBezTo>
                    <a:pt x="303" y="1115"/>
                    <a:pt x="303" y="1115"/>
                    <a:pt x="303" y="1115"/>
                  </a:cubicBezTo>
                  <a:cubicBezTo>
                    <a:pt x="333" y="1115"/>
                    <a:pt x="358" y="1091"/>
                    <a:pt x="358" y="1061"/>
                  </a:cubicBezTo>
                  <a:cubicBezTo>
                    <a:pt x="358" y="1061"/>
                    <a:pt x="358" y="1061"/>
                    <a:pt x="358" y="1061"/>
                  </a:cubicBezTo>
                  <a:cubicBezTo>
                    <a:pt x="358" y="1061"/>
                    <a:pt x="358" y="1061"/>
                    <a:pt x="358" y="1061"/>
                  </a:cubicBezTo>
                  <a:cubicBezTo>
                    <a:pt x="358" y="1032"/>
                    <a:pt x="333" y="1007"/>
                    <a:pt x="303" y="1007"/>
                  </a:cubicBezTo>
                  <a:cubicBezTo>
                    <a:pt x="303" y="1007"/>
                    <a:pt x="303" y="1007"/>
                    <a:pt x="303" y="1007"/>
                  </a:cubicBezTo>
                  <a:cubicBezTo>
                    <a:pt x="303" y="1007"/>
                    <a:pt x="303" y="1007"/>
                    <a:pt x="303" y="1007"/>
                  </a:cubicBezTo>
                  <a:cubicBezTo>
                    <a:pt x="274" y="1007"/>
                    <a:pt x="249" y="1032"/>
                    <a:pt x="249" y="1061"/>
                  </a:cubicBezTo>
                  <a:close/>
                  <a:moveTo>
                    <a:pt x="187" y="108"/>
                  </a:moveTo>
                  <a:cubicBezTo>
                    <a:pt x="187" y="108"/>
                    <a:pt x="187" y="108"/>
                    <a:pt x="187" y="108"/>
                  </a:cubicBezTo>
                  <a:cubicBezTo>
                    <a:pt x="187" y="117"/>
                    <a:pt x="194" y="124"/>
                    <a:pt x="202" y="124"/>
                  </a:cubicBez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4"/>
                    <a:pt x="202" y="124"/>
                  </a:cubicBezTo>
                  <a:cubicBezTo>
                    <a:pt x="211" y="124"/>
                    <a:pt x="218" y="117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1"/>
                    <a:pt x="211" y="93"/>
                    <a:pt x="202" y="93"/>
                  </a:cubicBezTo>
                  <a:cubicBezTo>
                    <a:pt x="202" y="93"/>
                    <a:pt x="202" y="93"/>
                    <a:pt x="202" y="93"/>
                  </a:cubicBezTo>
                  <a:cubicBezTo>
                    <a:pt x="202" y="93"/>
                    <a:pt x="202" y="93"/>
                    <a:pt x="202" y="93"/>
                  </a:cubicBezTo>
                  <a:cubicBezTo>
                    <a:pt x="194" y="93"/>
                    <a:pt x="187" y="101"/>
                    <a:pt x="187" y="108"/>
                  </a:cubicBezTo>
                  <a:close/>
                  <a:moveTo>
                    <a:pt x="261" y="93"/>
                  </a:moveTo>
                  <a:cubicBezTo>
                    <a:pt x="254" y="93"/>
                    <a:pt x="249" y="100"/>
                    <a:pt x="249" y="109"/>
                  </a:cubicBezTo>
                  <a:cubicBezTo>
                    <a:pt x="249" y="109"/>
                    <a:pt x="249" y="109"/>
                    <a:pt x="249" y="109"/>
                  </a:cubicBezTo>
                  <a:cubicBezTo>
                    <a:pt x="249" y="118"/>
                    <a:pt x="254" y="124"/>
                    <a:pt x="261" y="124"/>
                  </a:cubicBezTo>
                  <a:cubicBezTo>
                    <a:pt x="346" y="124"/>
                    <a:pt x="346" y="124"/>
                    <a:pt x="346" y="124"/>
                  </a:cubicBezTo>
                  <a:cubicBezTo>
                    <a:pt x="352" y="124"/>
                    <a:pt x="358" y="118"/>
                    <a:pt x="358" y="109"/>
                  </a:cubicBezTo>
                  <a:cubicBezTo>
                    <a:pt x="358" y="109"/>
                    <a:pt x="358" y="109"/>
                    <a:pt x="358" y="109"/>
                  </a:cubicBezTo>
                  <a:cubicBezTo>
                    <a:pt x="358" y="100"/>
                    <a:pt x="352" y="93"/>
                    <a:pt x="346" y="93"/>
                  </a:cubicBezTo>
                  <a:cubicBezTo>
                    <a:pt x="261" y="93"/>
                    <a:pt x="261" y="93"/>
                    <a:pt x="261" y="93"/>
                  </a:cubicBezTo>
                  <a:close/>
                  <a:moveTo>
                    <a:pt x="46" y="201"/>
                  </a:moveTo>
                  <a:cubicBezTo>
                    <a:pt x="46" y="960"/>
                    <a:pt x="46" y="960"/>
                    <a:pt x="46" y="960"/>
                  </a:cubicBezTo>
                  <a:cubicBezTo>
                    <a:pt x="560" y="960"/>
                    <a:pt x="560" y="960"/>
                    <a:pt x="560" y="960"/>
                  </a:cubicBezTo>
                  <a:cubicBezTo>
                    <a:pt x="560" y="201"/>
                    <a:pt x="560" y="201"/>
                    <a:pt x="560" y="201"/>
                  </a:cubicBezTo>
                  <a:cubicBezTo>
                    <a:pt x="46" y="201"/>
                    <a:pt x="46" y="201"/>
                    <a:pt x="46" y="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5371" tIns="47685" rIns="95371" bIns="4768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37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51" b="0" i="0" u="none" strike="noStrike" kern="1200" cap="none" spc="0" normalizeH="0" baseline="0" noProof="0" dirty="0">
                <a:ln>
                  <a:noFill/>
                </a:ln>
                <a:solidFill>
                  <a:srgbClr val="F6508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4D60B6CE-6D09-4915-B0EA-BAE2B07D93D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94757" y="2712566"/>
              <a:ext cx="182098" cy="143703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0" y="76"/>
                </a:cxn>
                <a:cxn ang="0">
                  <a:pos x="65" y="125"/>
                </a:cxn>
                <a:cxn ang="0">
                  <a:pos x="0" y="169"/>
                </a:cxn>
                <a:cxn ang="0">
                  <a:pos x="182" y="179"/>
                </a:cxn>
                <a:cxn ang="0">
                  <a:pos x="176" y="182"/>
                </a:cxn>
                <a:cxn ang="0">
                  <a:pos x="7" y="182"/>
                </a:cxn>
                <a:cxn ang="0">
                  <a:pos x="2" y="179"/>
                </a:cxn>
                <a:cxn ang="0">
                  <a:pos x="73" y="131"/>
                </a:cxn>
                <a:cxn ang="0">
                  <a:pos x="110" y="131"/>
                </a:cxn>
                <a:cxn ang="0">
                  <a:pos x="182" y="179"/>
                </a:cxn>
                <a:cxn ang="0">
                  <a:pos x="183" y="76"/>
                </a:cxn>
                <a:cxn ang="0">
                  <a:pos x="183" y="169"/>
                </a:cxn>
                <a:cxn ang="0">
                  <a:pos x="118" y="125"/>
                </a:cxn>
                <a:cxn ang="0">
                  <a:pos x="183" y="76"/>
                </a:cxn>
                <a:cxn ang="0">
                  <a:pos x="48" y="65"/>
                </a:cxn>
                <a:cxn ang="0">
                  <a:pos x="135" y="65"/>
                </a:cxn>
                <a:cxn ang="0">
                  <a:pos x="135" y="72"/>
                </a:cxn>
                <a:cxn ang="0">
                  <a:pos x="48" y="72"/>
                </a:cxn>
                <a:cxn ang="0">
                  <a:pos x="48" y="65"/>
                </a:cxn>
                <a:cxn ang="0">
                  <a:pos x="48" y="78"/>
                </a:cxn>
                <a:cxn ang="0">
                  <a:pos x="135" y="78"/>
                </a:cxn>
                <a:cxn ang="0">
                  <a:pos x="135" y="85"/>
                </a:cxn>
                <a:cxn ang="0">
                  <a:pos x="48" y="85"/>
                </a:cxn>
                <a:cxn ang="0">
                  <a:pos x="48" y="78"/>
                </a:cxn>
                <a:cxn ang="0">
                  <a:pos x="48" y="91"/>
                </a:cxn>
                <a:cxn ang="0">
                  <a:pos x="92" y="91"/>
                </a:cxn>
                <a:cxn ang="0">
                  <a:pos x="92" y="98"/>
                </a:cxn>
                <a:cxn ang="0">
                  <a:pos x="48" y="98"/>
                </a:cxn>
                <a:cxn ang="0">
                  <a:pos x="48" y="91"/>
                </a:cxn>
                <a:cxn ang="0">
                  <a:pos x="182" y="65"/>
                </a:cxn>
                <a:cxn ang="0">
                  <a:pos x="182" y="65"/>
                </a:cxn>
                <a:cxn ang="0">
                  <a:pos x="148" y="91"/>
                </a:cxn>
                <a:cxn ang="0">
                  <a:pos x="148" y="54"/>
                </a:cxn>
                <a:cxn ang="0">
                  <a:pos x="35" y="54"/>
                </a:cxn>
                <a:cxn ang="0">
                  <a:pos x="35" y="91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78" y="8"/>
                </a:cxn>
                <a:cxn ang="0">
                  <a:pos x="105" y="8"/>
                </a:cxn>
                <a:cxn ang="0">
                  <a:pos x="182" y="65"/>
                </a:cxn>
              </a:cxnLst>
              <a:rect l="0" t="0" r="r" b="b"/>
              <a:pathLst>
                <a:path w="183" h="182">
                  <a:moveTo>
                    <a:pt x="0" y="169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0" y="169"/>
                    <a:pt x="0" y="169"/>
                    <a:pt x="0" y="169"/>
                  </a:cubicBezTo>
                  <a:close/>
                  <a:moveTo>
                    <a:pt x="182" y="179"/>
                  </a:moveTo>
                  <a:cubicBezTo>
                    <a:pt x="180" y="181"/>
                    <a:pt x="178" y="182"/>
                    <a:pt x="176" y="182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5" y="182"/>
                    <a:pt x="3" y="181"/>
                    <a:pt x="2" y="179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82" y="179"/>
                    <a:pt x="182" y="179"/>
                    <a:pt x="182" y="179"/>
                  </a:cubicBezTo>
                  <a:close/>
                  <a:moveTo>
                    <a:pt x="183" y="76"/>
                  </a:moveTo>
                  <a:cubicBezTo>
                    <a:pt x="183" y="169"/>
                    <a:pt x="183" y="169"/>
                    <a:pt x="183" y="169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83" y="76"/>
                    <a:pt x="183" y="76"/>
                    <a:pt x="183" y="76"/>
                  </a:cubicBezTo>
                  <a:close/>
                  <a:moveTo>
                    <a:pt x="48" y="65"/>
                  </a:moveTo>
                  <a:cubicBezTo>
                    <a:pt x="135" y="65"/>
                    <a:pt x="135" y="65"/>
                    <a:pt x="135" y="65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8" y="78"/>
                  </a:moveTo>
                  <a:cubicBezTo>
                    <a:pt x="135" y="78"/>
                    <a:pt x="135" y="78"/>
                    <a:pt x="135" y="78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78"/>
                    <a:pt x="48" y="78"/>
                    <a:pt x="48" y="78"/>
                  </a:cubicBezTo>
                  <a:close/>
                  <a:moveTo>
                    <a:pt x="48" y="91"/>
                  </a:moveTo>
                  <a:cubicBezTo>
                    <a:pt x="92" y="91"/>
                    <a:pt x="92" y="91"/>
                    <a:pt x="92" y="91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8" y="91"/>
                    <a:pt x="48" y="91"/>
                    <a:pt x="48" y="91"/>
                  </a:cubicBezTo>
                  <a:close/>
                  <a:moveTo>
                    <a:pt x="182" y="65"/>
                  </a:moveTo>
                  <a:cubicBezTo>
                    <a:pt x="182" y="65"/>
                    <a:pt x="182" y="65"/>
                    <a:pt x="182" y="65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27" y="46"/>
                    <a:pt x="52" y="27"/>
                    <a:pt x="78" y="8"/>
                  </a:cubicBezTo>
                  <a:cubicBezTo>
                    <a:pt x="89" y="0"/>
                    <a:pt x="95" y="0"/>
                    <a:pt x="105" y="8"/>
                  </a:cubicBezTo>
                  <a:cubicBezTo>
                    <a:pt x="131" y="27"/>
                    <a:pt x="157" y="46"/>
                    <a:pt x="182" y="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5371" tIns="47685" rIns="95371" bIns="4768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37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51" b="0" i="0" u="none" strike="noStrike" kern="1200" cap="none" spc="0" normalizeH="0" baseline="0" noProof="0" dirty="0">
                <a:ln>
                  <a:noFill/>
                </a:ln>
                <a:solidFill>
                  <a:srgbClr val="F6508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15D825-90FA-4CFE-B9FA-1996F7172A8C}"/>
                </a:ext>
              </a:extLst>
            </p:cNvPr>
            <p:cNvSpPr txBox="1"/>
            <p:nvPr/>
          </p:nvSpPr>
          <p:spPr>
            <a:xfrm>
              <a:off x="1258640" y="2672218"/>
              <a:ext cx="2501992" cy="197417"/>
            </a:xfrm>
            <a:prstGeom prst="rect">
              <a:avLst/>
            </a:prstGeom>
            <a:noFill/>
          </p:spPr>
          <p:txBody>
            <a:bodyPr wrap="square" lIns="65285" tIns="32643" rIns="65285" bIns="32643" rtlCol="0">
              <a:spAutoFit/>
            </a:bodyPr>
            <a:lstStyle/>
            <a:p>
              <a:pPr marL="0" marR="0" lvl="0" indent="0" algn="l" defTabSz="953719" rtl="0" eaLnBrk="1" fontAlgn="auto" latinLnBrk="0" hangingPunct="1">
                <a:lnSpc>
                  <a:spcPct val="110000"/>
                </a:lnSpc>
                <a:spcBef>
                  <a:spcPts val="544"/>
                </a:spcBef>
                <a:spcAft>
                  <a:spcPts val="544"/>
                </a:spcAft>
                <a:buClr>
                  <a:srgbClr val="C8C9C7"/>
                </a:buClr>
                <a:buSzTx/>
                <a:buFontTx/>
                <a:buNone/>
                <a:tabLst/>
                <a:defRPr/>
              </a:pPr>
              <a:r>
                <a:rPr kumimoji="0" lang="sl-SI" sz="1269" b="0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ante.salinovic</a:t>
              </a:r>
              <a:r>
                <a:rPr kumimoji="0" lang="en-GB" sz="1269" b="0" i="0" u="none" strike="noStrike" kern="1200" cap="none" spc="0" normalizeH="0" baseline="0" noProof="0" dirty="0">
                  <a:ln>
                    <a:noFill/>
                  </a:ln>
                  <a:solidFill>
                    <a:srgbClr val="29292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@ipsos.com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CD2473E-C0F7-45A9-BBB2-6739465E22AF}"/>
              </a:ext>
            </a:extLst>
          </p:cNvPr>
          <p:cNvSpPr/>
          <p:nvPr/>
        </p:nvSpPr>
        <p:spPr>
          <a:xfrm>
            <a:off x="6174881" y="1318849"/>
            <a:ext cx="3443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ANTE ŠALINOVIĆ</a:t>
            </a:r>
          </a:p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Audience measurement director</a:t>
            </a:r>
          </a:p>
        </p:txBody>
      </p:sp>
    </p:spTree>
    <p:extLst>
      <p:ext uri="{BB962C8B-B14F-4D97-AF65-F5344CB8AC3E}">
        <p14:creationId xmlns:p14="http://schemas.microsoft.com/office/powerpoint/2010/main" val="418186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AE6106D-FD92-1242-DB93-AAE12E7E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92443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600" b="1" i="0" u="none" strike="noStrike" kern="1200" cap="none" spc="0" normalizeH="0" baseline="0" dirty="0">
                <a:ln>
                  <a:noFill/>
                </a:ln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effectLst/>
                <a:uLnTx/>
                <a:uFillTx/>
                <a:latin typeface="Biome" panose="020B0503030204020804" pitchFamily="34" charset="0"/>
                <a:cs typeface="Biome" panose="020B0503030204020804" pitchFamily="34" charset="0"/>
              </a:rPr>
              <a:t>Demografska struktura uzorka</a:t>
            </a:r>
            <a:endParaRPr kumimoji="0" lang="hr-HR" sz="2600" b="1" i="1" u="none" strike="noStrike" kern="1200" cap="none" spc="0" normalizeH="0" baseline="0" dirty="0">
              <a:ln>
                <a:noFill/>
              </a:ln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effectLst/>
              <a:uLnTx/>
              <a:uFillTx/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graphicFrame>
        <p:nvGraphicFramePr>
          <p:cNvPr id="33" name="Tablica 9">
            <a:extLst>
              <a:ext uri="{FF2B5EF4-FFF2-40B4-BE49-F238E27FC236}">
                <a16:creationId xmlns:a16="http://schemas.microsoft.com/office/drawing/2014/main" id="{ABE2A5DA-C598-6A25-7C01-A09D2CF20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877580"/>
              </p:ext>
            </p:extLst>
          </p:nvPr>
        </p:nvGraphicFramePr>
        <p:xfrm>
          <a:off x="816920" y="944724"/>
          <a:ext cx="5266486" cy="56028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9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196">
                  <a:extLst>
                    <a:ext uri="{9D8B030D-6E8A-4147-A177-3AD203B41FA5}">
                      <a16:colId xmlns:a16="http://schemas.microsoft.com/office/drawing/2014/main" val="1930714448"/>
                    </a:ext>
                  </a:extLst>
                </a:gridCol>
                <a:gridCol w="1135592">
                  <a:extLst>
                    <a:ext uri="{9D8B030D-6E8A-4147-A177-3AD203B41FA5}">
                      <a16:colId xmlns:a16="http://schemas.microsoft.com/office/drawing/2014/main" val="4278059000"/>
                    </a:ext>
                  </a:extLst>
                </a:gridCol>
              </a:tblGrid>
              <a:tr h="233877">
                <a:tc gridSpan="3">
                  <a:txBody>
                    <a:bodyPr/>
                    <a:lstStyle/>
                    <a:p>
                      <a:pPr marL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endParaRPr lang="en-US" sz="1600" b="1" u="none" kern="1200" noProof="0" dirty="0">
                        <a:solidFill>
                          <a:schemeClr val="bg1"/>
                        </a:solidFill>
                        <a:latin typeface="HelveticaNeueLT Std Lt Cn" panose="020B0406020202030204" charset="0"/>
                        <a:ea typeface="+mn-ea"/>
                        <a:cs typeface="+mn-cs"/>
                      </a:endParaRPr>
                    </a:p>
                  </a:txBody>
                  <a:tcPr marL="47997" marR="479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7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b="1" u="none" kern="1200" noProof="0" dirty="0">
                        <a:solidFill>
                          <a:schemeClr val="bg1"/>
                        </a:solidFill>
                        <a:latin typeface="HelveticaNeueLT Std Lt Cn" panose="020B0406020202030204" charset="0"/>
                        <a:ea typeface="+mn-ea"/>
                        <a:cs typeface="+mn-cs"/>
                      </a:endParaRPr>
                    </a:p>
                  </a:txBody>
                  <a:tcPr marL="47997" marR="47997" marT="47997" marB="4799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endParaRPr lang="hr-HR" sz="14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815749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0" marR="0" lvl="0" indent="0" algn="l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1400" b="1" i="1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Spol</a:t>
                      </a:r>
                      <a:r>
                        <a:rPr lang="en-US" sz="1400" b="1" i="1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050" b="0" u="none" kern="120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</a:t>
                      </a:r>
                      <a:endParaRPr lang="en-US" sz="1050" b="0" u="none" kern="120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050" b="0" u="none" kern="120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</a:t>
                      </a:r>
                      <a:endParaRPr lang="en-US" sz="1050" b="0" u="none" kern="120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787450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62140" lvl="1" indent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Muškarac</a:t>
                      </a: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4762" marR="4762" marT="47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62140" lvl="1" indent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Žena</a:t>
                      </a:r>
                      <a:endParaRPr lang="en-GB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4762" marR="4762" marT="47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400" b="1" i="1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</a:t>
                      </a:r>
                      <a:r>
                        <a:rPr lang="en-US" sz="1400" b="1" i="1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050" b="0" u="none" kern="120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</a:t>
                      </a:r>
                      <a:endParaRPr lang="en-US" sz="1050" b="0" u="none" kern="120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050" b="0" u="none" kern="120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</a:t>
                      </a:r>
                      <a:endParaRPr lang="en-US" sz="1050" b="0" u="none" kern="120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60800" algn="l" fontAlgn="b"/>
                      <a:r>
                        <a:rPr lang="en-US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305" marR="3305" marT="45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60800" algn="l" fontAlgn="b"/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 </a:t>
                      </a:r>
                      <a:r>
                        <a:rPr lang="en-US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</a:t>
                      </a: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305" marR="3305" marT="45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498699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60800" algn="l" fontAlgn="b"/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 </a:t>
                      </a:r>
                      <a:r>
                        <a:rPr lang="en-US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305" marR="3305" marT="45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244047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i="1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Obrazovanje</a:t>
                      </a:r>
                      <a:r>
                        <a:rPr lang="en-US" sz="1400" b="1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050" b="0" u="none" kern="120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</a:t>
                      </a:r>
                      <a:endParaRPr lang="en-US" sz="1050" b="0" u="none" kern="120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050" b="0" u="none" kern="120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</a:t>
                      </a:r>
                      <a:endParaRPr lang="en-US" sz="1050" b="0" u="none" kern="120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Osnovna škola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698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22%</a:t>
                      </a: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034411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Srednja škola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698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57%</a:t>
                      </a: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304162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Viša škola ili fakultet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698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21%</a:t>
                      </a: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214808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Radni status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050" b="0" u="none" kern="120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</a:t>
                      </a:r>
                      <a:endParaRPr lang="en-US" sz="1050" b="0" u="none" kern="120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050" b="0" u="none" kern="120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</a:t>
                      </a:r>
                      <a:endParaRPr lang="en-US" sz="1050" b="0" u="none" kern="120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105298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pl-PL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Zaposlen/a</a:t>
                      </a:r>
                      <a:endParaRPr lang="hr-HR" sz="1200" b="0" u="non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698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48%</a:t>
                      </a: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140333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Nezaposlen/a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698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11%</a:t>
                      </a: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70122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Učenik/</a:t>
                      </a:r>
                      <a:r>
                        <a:rPr lang="hr-HR" sz="1200" b="0" u="none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ica</a:t>
                      </a:r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Student/</a:t>
                      </a:r>
                      <a:r>
                        <a:rPr lang="hr-HR" sz="1200" b="0" u="none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ica</a:t>
                      </a:r>
                      <a:endParaRPr lang="hr-HR" sz="1200" b="0" u="non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698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41%</a:t>
                      </a: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308290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Prihodi kućanstva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hr-HR" sz="1200" b="1" u="non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698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674785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 1.500 Eura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698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28%</a:t>
                      </a: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639435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1.501 do 2.500 Eura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698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28%</a:t>
                      </a: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106891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Više od 2.500 Eura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698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20%</a:t>
                      </a: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918390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hr-HR" sz="1200" b="0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NZ/BO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u="non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698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non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24%</a:t>
                      </a:r>
                      <a:endParaRPr lang="en-US" sz="1200" b="0" u="none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398029"/>
                  </a:ext>
                </a:extLst>
              </a:tr>
              <a:tr h="175659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en-US" sz="1400" b="1" u="none" kern="1200" noProof="0" dirty="0">
                          <a:solidFill>
                            <a:schemeClr val="bg1"/>
                          </a:solidFill>
                          <a:latin typeface="HelveticaNeueLT Std Lt Cn" panose="020B040602020203020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7997" marR="239988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76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400" b="1" u="none" kern="1200" noProof="0" dirty="0">
                          <a:solidFill>
                            <a:schemeClr val="bg1"/>
                          </a:solidFill>
                          <a:latin typeface="HelveticaNeueLT Std Lt Cn" panose="020B0406020202030204" charset="0"/>
                          <a:ea typeface="+mn-ea"/>
                          <a:cs typeface="+mn-cs"/>
                        </a:rPr>
                        <a:t>600</a:t>
                      </a:r>
                      <a:endParaRPr lang="en-US" sz="1400" b="1" u="none" kern="1200" noProof="0" dirty="0">
                        <a:solidFill>
                          <a:schemeClr val="bg1"/>
                        </a:solidFill>
                        <a:latin typeface="HelveticaNeueLT Std Lt Cn" panose="020B0406020202030204" charset="0"/>
                        <a:ea typeface="+mn-ea"/>
                        <a:cs typeface="+mn-cs"/>
                      </a:endParaRP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76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6987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u="none" kern="1200" noProof="0" dirty="0">
                          <a:solidFill>
                            <a:schemeClr val="bg1"/>
                          </a:solidFill>
                          <a:latin typeface="HelveticaNeueLT Std Lt Cn" panose="020B040602020203020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47997" marR="47997" marT="23999" marB="239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34148"/>
                  </a:ext>
                </a:extLst>
              </a:tr>
            </a:tbl>
          </a:graphicData>
        </a:graphic>
      </p:graphicFrame>
      <p:pic>
        <p:nvPicPr>
          <p:cNvPr id="34" name="Picture 4" descr="people walking on grey concrete floor during daytime">
            <a:extLst>
              <a:ext uri="{FF2B5EF4-FFF2-40B4-BE49-F238E27FC236}">
                <a16:creationId xmlns:a16="http://schemas.microsoft.com/office/drawing/2014/main" id="{9DF1FC4A-81D1-AE5D-7D30-518CD8A16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026" y="0"/>
            <a:ext cx="5799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78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1CBE71-F9C5-5074-7E5F-67451E9C81EC}"/>
              </a:ext>
            </a:extLst>
          </p:cNvPr>
          <p:cNvSpPr/>
          <p:nvPr/>
        </p:nvSpPr>
        <p:spPr>
          <a:xfrm>
            <a:off x="623392" y="275191"/>
            <a:ext cx="20457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600" b="1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ZAKLJUČCI</a:t>
            </a:r>
            <a:endParaRPr lang="en-GB" sz="2600" b="1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ea typeface="+mj-ea"/>
              <a:cs typeface="Biome" panose="020B05030302040208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542C16-045B-9485-848C-25D80C4F072C}"/>
              </a:ext>
            </a:extLst>
          </p:cNvPr>
          <p:cNvSpPr/>
          <p:nvPr/>
        </p:nvSpPr>
        <p:spPr>
          <a:xfrm>
            <a:off x="316766" y="1016315"/>
            <a:ext cx="11558468" cy="4825370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/>
              <a:t>Mladi smatraju kako sve razine vlasti kroz svoje projekte i programe ne pomažu dovoljno mladima. Najlošije ocjenjuju politike/programe namijenjene mladima na državnoj razini, a najbolje na razini Europske unije.</a:t>
            </a:r>
          </a:p>
          <a:p>
            <a:endParaRPr lang="hr-HR" sz="1600" dirty="0"/>
          </a:p>
          <a:p>
            <a:r>
              <a:rPr lang="hr-HR" sz="1600" dirty="0"/>
              <a:t>Mladi žele biti uključeni u definiranju politika i programa namijenjenih njima, ali uglavnom na savjetodavnoj razini.</a:t>
            </a:r>
          </a:p>
          <a:p>
            <a:endParaRPr lang="hr-HR" sz="1600" dirty="0"/>
          </a:p>
          <a:p>
            <a:r>
              <a:rPr lang="hr-HR" sz="1600" dirty="0"/>
              <a:t>Iskazana prepoznatljivost evaluiranih projekata varira od 24% (Dijalog s mladima) do 61% (Nacionalni program za mlade), ali ta prepoznatljivost je isključivo deklarativna, iznimno malo ispitanika navodi kako je dobro informirano o tim projektima.</a:t>
            </a:r>
          </a:p>
          <a:p>
            <a:endParaRPr lang="hr-HR" sz="1600" dirty="0"/>
          </a:p>
          <a:p>
            <a:r>
              <a:rPr lang="hr-HR" sz="1600" dirty="0"/>
              <a:t>Mladi imaju nisko povjerenje da bi njihove ideje bile u većoj mjeri prihvaćene u izradi politika i projekata namijenjenih mladima, kao i da će te politike i projekti u velikoj mjeri utjecati na kvalitetu njihovih života.</a:t>
            </a:r>
          </a:p>
          <a:p>
            <a:endParaRPr lang="hr-HR" sz="1600" dirty="0"/>
          </a:p>
          <a:p>
            <a:r>
              <a:rPr lang="hr-HR" sz="1600" dirty="0"/>
              <a:t>Ipak, iskazuju načelni interes za sudjelovanje (kroz savjete mladih), najviše na razini svog grada/općine.</a:t>
            </a:r>
          </a:p>
          <a:p>
            <a:endParaRPr lang="hr-HR" sz="1600" dirty="0"/>
          </a:p>
          <a:p>
            <a:r>
              <a:rPr lang="hr-HR" sz="1600" dirty="0"/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286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 descr="A group of women with their arms raised&#10;&#10;Description automatically generated">
            <a:extLst>
              <a:ext uri="{FF2B5EF4-FFF2-40B4-BE49-F238E27FC236}">
                <a16:creationId xmlns:a16="http://schemas.microsoft.com/office/drawing/2014/main" id="{5E745F0F-F263-7096-3684-4DD0748C48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7944"/>
          <a:stretch>
            <a:fillRect/>
          </a:stretch>
        </p:blipFill>
        <p:spPr/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0242294-E784-1F45-BE22-B560A8C433C3}"/>
              </a:ext>
            </a:extLst>
          </p:cNvPr>
          <p:cNvGrpSpPr/>
          <p:nvPr/>
        </p:nvGrpSpPr>
        <p:grpSpPr>
          <a:xfrm>
            <a:off x="11364899" y="6200776"/>
            <a:ext cx="432372" cy="394468"/>
            <a:chOff x="11309880" y="6178130"/>
            <a:chExt cx="490427" cy="447433"/>
          </a:xfrm>
        </p:grpSpPr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0C2DDFD7-3C45-0B4B-8AE8-F009DF1DEADB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F7FABEB2-DA2B-384E-B11E-B9A842E85AE2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13726D32-968A-D449-A304-FD206DD44681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725B4494-2FFC-644A-AB38-D5561D6B45F1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7F58D341-9F4D-D844-AE2D-8CAC93AC1C2A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1B1319DB-8BC6-B548-889E-42EAA310CBA9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485DD8B8-5AAF-654E-964E-DD756353A7AB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B3143264-EB32-6D4A-88F6-FC87B33BED29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D3552257-18D7-B745-9AC0-2FA8EF286886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6D7540A9-2E5B-D843-AAB4-528A6E3B8341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BC495E9A-350E-DA44-924C-60F52CE9DA42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D7475A01-C8C0-894D-BADC-E1A882C42B42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0DF99B90-9F36-3E43-8ADB-645A7E1F2474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C2BE5410-1706-0741-AF86-F6C31859D484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id="{E7F841C0-33AB-6649-9AC9-3935126E876E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Forme libre : forme 12">
            <a:extLst>
              <a:ext uri="{FF2B5EF4-FFF2-40B4-BE49-F238E27FC236}">
                <a16:creationId xmlns:a16="http://schemas.microsoft.com/office/drawing/2014/main" id="{A13D0765-0859-60E8-3D88-0BE5A8869A62}"/>
              </a:ext>
            </a:extLst>
          </p:cNvPr>
          <p:cNvSpPr/>
          <p:nvPr/>
        </p:nvSpPr>
        <p:spPr>
          <a:xfrm rot="18932423">
            <a:off x="2101012" y="2845861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Forme libre : forme 13">
            <a:extLst>
              <a:ext uri="{FF2B5EF4-FFF2-40B4-BE49-F238E27FC236}">
                <a16:creationId xmlns:a16="http://schemas.microsoft.com/office/drawing/2014/main" id="{E6CEDC5A-E592-A35C-B37A-95DF1BB292F9}"/>
              </a:ext>
            </a:extLst>
          </p:cNvPr>
          <p:cNvSpPr/>
          <p:nvPr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14A1C-6369-4A45-9752-98A03F66ABA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51008" y="461664"/>
            <a:ext cx="7226594" cy="1107996"/>
          </a:xfrm>
        </p:spPr>
        <p:txBody>
          <a:bodyPr/>
          <a:lstStyle/>
          <a:p>
            <a:r>
              <a:rPr lang="hr-HR" b="1" dirty="0">
                <a:latin typeface="Biome" panose="020B0503030204020804" pitchFamily="34" charset="0"/>
                <a:cs typeface="Biome" panose="020B0503030204020804" pitchFamily="34" charset="0"/>
              </a:rPr>
              <a:t>PROJEKTI MLADIH</a:t>
            </a:r>
            <a:endParaRPr lang="en-US" b="1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2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A82359B-8460-57BF-3302-15891483A6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935541"/>
              </p:ext>
            </p:extLst>
          </p:nvPr>
        </p:nvGraphicFramePr>
        <p:xfrm>
          <a:off x="5535172" y="2449248"/>
          <a:ext cx="49325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D07CB26-D47A-88E9-4C41-92C9E0773CA5}"/>
              </a:ext>
            </a:extLst>
          </p:cNvPr>
          <p:cNvSpPr txBox="1">
            <a:spLocks/>
          </p:cNvSpPr>
          <p:nvPr/>
        </p:nvSpPr>
        <p:spPr>
          <a:xfrm>
            <a:off x="751652" y="6320556"/>
            <a:ext cx="7704856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Ukupno gledajući, u kojoj mjeri sljedeće razine vlasti pomažu mladima, odnosno organiziraju i financiraju projekte usmjerene dobrobiti mladih?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Baza: 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Svi ispitanici N=600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0A4CF37A-AF01-AC3A-8294-FF0915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145854"/>
            <a:ext cx="11521281" cy="4924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cs typeface="Biome" panose="020B0503030204020804" pitchFamily="34" charset="0"/>
              </a:rPr>
              <a:t>Prepoznavanje dobrobiti politika institucija vlasti </a:t>
            </a:r>
            <a:endParaRPr lang="en-US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E1854-51FE-BC0C-9F8E-0E679992BF17}"/>
              </a:ext>
            </a:extLst>
          </p:cNvPr>
          <p:cNvSpPr/>
          <p:nvPr/>
        </p:nvSpPr>
        <p:spPr>
          <a:xfrm>
            <a:off x="455586" y="707889"/>
            <a:ext cx="11076014" cy="707052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Po mišljenju mladih, sve razine vlasti pružaju pomoć mladima manje nego što bi trebale, a najmanje državna razina vlasti.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9861D1EE-99A2-F6CB-C53A-9BD1DEA12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835874"/>
              </p:ext>
            </p:extLst>
          </p:nvPr>
        </p:nvGraphicFramePr>
        <p:xfrm>
          <a:off x="-232332" y="2442765"/>
          <a:ext cx="49325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7E3968E-2613-4679-8B2E-7399D6A41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199157"/>
              </p:ext>
            </p:extLst>
          </p:nvPr>
        </p:nvGraphicFramePr>
        <p:xfrm>
          <a:off x="1775000" y="2440882"/>
          <a:ext cx="49325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A78920-C1C9-4C39-A08D-BA996259E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28476"/>
              </p:ext>
            </p:extLst>
          </p:nvPr>
        </p:nvGraphicFramePr>
        <p:xfrm>
          <a:off x="3539196" y="2450083"/>
          <a:ext cx="49325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528576C9-04D0-0C43-A775-73B830C232D7}"/>
              </a:ext>
            </a:extLst>
          </p:cNvPr>
          <p:cNvSpPr/>
          <p:nvPr/>
        </p:nvSpPr>
        <p:spPr>
          <a:xfrm>
            <a:off x="4134686" y="2650206"/>
            <a:ext cx="360040" cy="950201"/>
          </a:xfrm>
          <a:prstGeom prst="rect">
            <a:avLst/>
          </a:prstGeom>
          <a:solidFill>
            <a:srgbClr val="2F46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8A556F-823B-F613-15C5-8F7C9EF81C6D}"/>
              </a:ext>
            </a:extLst>
          </p:cNvPr>
          <p:cNvSpPr txBox="1"/>
          <p:nvPr/>
        </p:nvSpPr>
        <p:spPr>
          <a:xfrm>
            <a:off x="4088897" y="2957444"/>
            <a:ext cx="53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92%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14B6F5-7379-1231-0497-32C2FF4AF890}"/>
              </a:ext>
            </a:extLst>
          </p:cNvPr>
          <p:cNvSpPr/>
          <p:nvPr/>
        </p:nvSpPr>
        <p:spPr>
          <a:xfrm>
            <a:off x="4134686" y="3649233"/>
            <a:ext cx="360040" cy="3399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A15564-53AC-7AE6-FA09-4B45970E4168}"/>
              </a:ext>
            </a:extLst>
          </p:cNvPr>
          <p:cNvSpPr txBox="1"/>
          <p:nvPr/>
        </p:nvSpPr>
        <p:spPr>
          <a:xfrm>
            <a:off x="4134532" y="3647350"/>
            <a:ext cx="53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6%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0ACF8F-4D4E-EC1B-4042-908F5E5D63E1}"/>
              </a:ext>
            </a:extLst>
          </p:cNvPr>
          <p:cNvSpPr/>
          <p:nvPr/>
        </p:nvSpPr>
        <p:spPr>
          <a:xfrm>
            <a:off x="4131764" y="4036202"/>
            <a:ext cx="360040" cy="990267"/>
          </a:xfrm>
          <a:prstGeom prst="rect">
            <a:avLst/>
          </a:prstGeom>
          <a:solidFill>
            <a:schemeClr val="tx2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B94D30-3931-4A1D-E660-BB4E9E75F9CA}"/>
              </a:ext>
            </a:extLst>
          </p:cNvPr>
          <p:cNvSpPr txBox="1"/>
          <p:nvPr/>
        </p:nvSpPr>
        <p:spPr>
          <a:xfrm>
            <a:off x="4105669" y="4326548"/>
            <a:ext cx="50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 Nova Cond Light" panose="020B0306020202020204" pitchFamily="34" charset="0"/>
              </a:rPr>
              <a:t>2%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F80D2A-4C11-7FAA-3EAB-DE93AC419FF8}"/>
              </a:ext>
            </a:extLst>
          </p:cNvPr>
          <p:cNvSpPr/>
          <p:nvPr/>
        </p:nvSpPr>
        <p:spPr>
          <a:xfrm>
            <a:off x="6158312" y="2650206"/>
            <a:ext cx="360040" cy="950201"/>
          </a:xfrm>
          <a:prstGeom prst="rect">
            <a:avLst/>
          </a:prstGeom>
          <a:solidFill>
            <a:srgbClr val="2F46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D88E46-4495-1654-062D-7AF665ABB62E}"/>
              </a:ext>
            </a:extLst>
          </p:cNvPr>
          <p:cNvSpPr txBox="1"/>
          <p:nvPr/>
        </p:nvSpPr>
        <p:spPr>
          <a:xfrm>
            <a:off x="6112523" y="2957444"/>
            <a:ext cx="53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83%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11B59B-3642-449A-8A24-8BE74CAAEE32}"/>
              </a:ext>
            </a:extLst>
          </p:cNvPr>
          <p:cNvSpPr/>
          <p:nvPr/>
        </p:nvSpPr>
        <p:spPr>
          <a:xfrm>
            <a:off x="6158312" y="3649233"/>
            <a:ext cx="360040" cy="3399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43475-288D-D9E0-8B5D-4037D9F5D80A}"/>
              </a:ext>
            </a:extLst>
          </p:cNvPr>
          <p:cNvSpPr txBox="1"/>
          <p:nvPr/>
        </p:nvSpPr>
        <p:spPr>
          <a:xfrm>
            <a:off x="6111703" y="3665299"/>
            <a:ext cx="53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14%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F52765-2C58-A985-874B-DF6F03C8C5CD}"/>
              </a:ext>
            </a:extLst>
          </p:cNvPr>
          <p:cNvSpPr/>
          <p:nvPr/>
        </p:nvSpPr>
        <p:spPr>
          <a:xfrm>
            <a:off x="6155390" y="4036202"/>
            <a:ext cx="360040" cy="990267"/>
          </a:xfrm>
          <a:prstGeom prst="rect">
            <a:avLst/>
          </a:prstGeom>
          <a:solidFill>
            <a:schemeClr val="tx2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2FB552-3104-9016-7169-A46DE9BA286F}"/>
              </a:ext>
            </a:extLst>
          </p:cNvPr>
          <p:cNvSpPr txBox="1"/>
          <p:nvPr/>
        </p:nvSpPr>
        <p:spPr>
          <a:xfrm>
            <a:off x="6129295" y="4326548"/>
            <a:ext cx="50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 Nova Cond Light" panose="020B0306020202020204" pitchFamily="34" charset="0"/>
              </a:rPr>
              <a:t>3%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62AFEE-7619-7FF5-74FB-69EA0E51C285}"/>
              </a:ext>
            </a:extLst>
          </p:cNvPr>
          <p:cNvSpPr/>
          <p:nvPr/>
        </p:nvSpPr>
        <p:spPr>
          <a:xfrm>
            <a:off x="8117364" y="2650206"/>
            <a:ext cx="360040" cy="950201"/>
          </a:xfrm>
          <a:prstGeom prst="rect">
            <a:avLst/>
          </a:prstGeom>
          <a:solidFill>
            <a:srgbClr val="2F46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692094-C385-89CB-728B-0FDE62EDB863}"/>
              </a:ext>
            </a:extLst>
          </p:cNvPr>
          <p:cNvSpPr txBox="1"/>
          <p:nvPr/>
        </p:nvSpPr>
        <p:spPr>
          <a:xfrm>
            <a:off x="8071575" y="2957444"/>
            <a:ext cx="53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79%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E97BF6-539C-973B-767E-669720C36ED7}"/>
              </a:ext>
            </a:extLst>
          </p:cNvPr>
          <p:cNvSpPr/>
          <p:nvPr/>
        </p:nvSpPr>
        <p:spPr>
          <a:xfrm>
            <a:off x="8117364" y="3649233"/>
            <a:ext cx="360040" cy="3399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019F4E-C38F-D0DD-5647-F6E522034EA2}"/>
              </a:ext>
            </a:extLst>
          </p:cNvPr>
          <p:cNvSpPr txBox="1"/>
          <p:nvPr/>
        </p:nvSpPr>
        <p:spPr>
          <a:xfrm>
            <a:off x="8089686" y="3665299"/>
            <a:ext cx="53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16%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D0DC1D-850A-2D83-A7A5-FC737727FD83}"/>
              </a:ext>
            </a:extLst>
          </p:cNvPr>
          <p:cNvSpPr/>
          <p:nvPr/>
        </p:nvSpPr>
        <p:spPr>
          <a:xfrm>
            <a:off x="8114442" y="4036202"/>
            <a:ext cx="360040" cy="990267"/>
          </a:xfrm>
          <a:prstGeom prst="rect">
            <a:avLst/>
          </a:prstGeom>
          <a:solidFill>
            <a:schemeClr val="tx2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8D681A-1BAA-5A68-7ADC-CF377FB5F349}"/>
              </a:ext>
            </a:extLst>
          </p:cNvPr>
          <p:cNvSpPr txBox="1"/>
          <p:nvPr/>
        </p:nvSpPr>
        <p:spPr>
          <a:xfrm>
            <a:off x="8088347" y="4326548"/>
            <a:ext cx="50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 Nova Cond Light" panose="020B0306020202020204" pitchFamily="34" charset="0"/>
              </a:rPr>
              <a:t>4%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C90A2F-3FAA-2037-D718-4891FFD6EF01}"/>
              </a:ext>
            </a:extLst>
          </p:cNvPr>
          <p:cNvSpPr/>
          <p:nvPr/>
        </p:nvSpPr>
        <p:spPr>
          <a:xfrm>
            <a:off x="9895300" y="2627474"/>
            <a:ext cx="360040" cy="950201"/>
          </a:xfrm>
          <a:prstGeom prst="rect">
            <a:avLst/>
          </a:prstGeom>
          <a:solidFill>
            <a:srgbClr val="2F46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8D23F4-8BFE-C71C-F7AC-5DF246D6520A}"/>
              </a:ext>
            </a:extLst>
          </p:cNvPr>
          <p:cNvSpPr txBox="1"/>
          <p:nvPr/>
        </p:nvSpPr>
        <p:spPr>
          <a:xfrm>
            <a:off x="9849511" y="2934712"/>
            <a:ext cx="53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63%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591268-9DA6-29A1-D8E4-CCFFF0DB9C38}"/>
              </a:ext>
            </a:extLst>
          </p:cNvPr>
          <p:cNvSpPr/>
          <p:nvPr/>
        </p:nvSpPr>
        <p:spPr>
          <a:xfrm>
            <a:off x="9895300" y="3626501"/>
            <a:ext cx="360040" cy="3399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8E9E41-D17A-D70E-8D2A-9509CB4D7DB5}"/>
              </a:ext>
            </a:extLst>
          </p:cNvPr>
          <p:cNvSpPr txBox="1"/>
          <p:nvPr/>
        </p:nvSpPr>
        <p:spPr>
          <a:xfrm>
            <a:off x="9867622" y="3642567"/>
            <a:ext cx="53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35%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3AE87F2-0EC6-F9C7-6D0B-8C7081D4A283}"/>
              </a:ext>
            </a:extLst>
          </p:cNvPr>
          <p:cNvSpPr/>
          <p:nvPr/>
        </p:nvSpPr>
        <p:spPr>
          <a:xfrm>
            <a:off x="9892378" y="4013470"/>
            <a:ext cx="360040" cy="990267"/>
          </a:xfrm>
          <a:prstGeom prst="rect">
            <a:avLst/>
          </a:prstGeom>
          <a:solidFill>
            <a:schemeClr val="tx2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6E801E-6292-B6CB-A85E-CBC24BAEECC6}"/>
              </a:ext>
            </a:extLst>
          </p:cNvPr>
          <p:cNvSpPr txBox="1"/>
          <p:nvPr/>
        </p:nvSpPr>
        <p:spPr>
          <a:xfrm>
            <a:off x="9866283" y="4303816"/>
            <a:ext cx="50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 Nova Cond Light" panose="020B0306020202020204" pitchFamily="34" charset="0"/>
              </a:rPr>
              <a:t>3%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F9A465C-D378-13F7-5BCC-2CD62906D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252338"/>
              </p:ext>
            </p:extLst>
          </p:nvPr>
        </p:nvGraphicFramePr>
        <p:xfrm>
          <a:off x="2891644" y="1988840"/>
          <a:ext cx="7513074" cy="455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3736456392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1668251275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643493365"/>
                    </a:ext>
                  </a:extLst>
                </a:gridCol>
                <a:gridCol w="1788438">
                  <a:extLst>
                    <a:ext uri="{9D8B030D-6E8A-4147-A177-3AD203B41FA5}">
                      <a16:colId xmlns:a16="http://schemas.microsoft.com/office/drawing/2014/main" val="2663200603"/>
                    </a:ext>
                  </a:extLst>
                </a:gridCol>
              </a:tblGrid>
              <a:tr h="4558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ea typeface="+mn-ea"/>
                          <a:cs typeface="Biome Light" panose="020B0303030204020804" pitchFamily="34" charset="0"/>
                        </a:rPr>
                        <a:t>Republika Hrvatska (država)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ea typeface="+mn-ea"/>
                          <a:cs typeface="Biome Light" panose="020B0303030204020804" pitchFamily="34" charset="0"/>
                        </a:rPr>
                        <a:t>Vaša županija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ea typeface="+mn-ea"/>
                          <a:cs typeface="Biome Light" panose="020B0303030204020804" pitchFamily="34" charset="0"/>
                        </a:rPr>
                        <a:t>Vaš grad ili općina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ea typeface="+mn-ea"/>
                          <a:cs typeface="Biome Light" panose="020B0303030204020804" pitchFamily="34" charset="0"/>
                        </a:rPr>
                        <a:t>Europska unija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993626"/>
                  </a:ext>
                </a:extLst>
              </a:tr>
            </a:tbl>
          </a:graphicData>
        </a:graphic>
      </p:graphicFrame>
      <p:graphicFrame>
        <p:nvGraphicFramePr>
          <p:cNvPr id="45" name="Tabelle 61">
            <a:extLst>
              <a:ext uri="{FF2B5EF4-FFF2-40B4-BE49-F238E27FC236}">
                <a16:creationId xmlns:a16="http://schemas.microsoft.com/office/drawing/2014/main" id="{0D53F4B3-6EEC-BD7E-9C96-AE525DC9BD0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957863"/>
              </p:ext>
            </p:extLst>
          </p:nvPr>
        </p:nvGraphicFramePr>
        <p:xfrm>
          <a:off x="934633" y="5638062"/>
          <a:ext cx="5245129" cy="26364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1131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098">
                  <a:extLst>
                    <a:ext uri="{9D8B030D-6E8A-4147-A177-3AD203B41FA5}">
                      <a16:colId xmlns:a16="http://schemas.microsoft.com/office/drawing/2014/main" val="2348604880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4047050404"/>
                    </a:ext>
                  </a:extLst>
                </a:gridCol>
              </a:tblGrid>
              <a:tr h="241827">
                <a:tc>
                  <a:txBody>
                    <a:bodyPr/>
                    <a:lstStyle/>
                    <a:p>
                      <a:pPr algn="ctr" fontAlgn="t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 panose="020B0306020202020204" pitchFamily="34" charset="0"/>
                        </a:rPr>
                        <a:t>Legenda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 Light" panose="020B0306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Puno manje</a:t>
                      </a:r>
                      <a:endParaRPr lang="de-DE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 Nova Cond Light" panose="020B0306020202020204" pitchFamily="34" charset="0"/>
                        <a:ea typeface="+mn-ea"/>
                        <a:cs typeface="+mn-cs"/>
                      </a:endParaRPr>
                    </a:p>
                  </a:txBody>
                  <a:tcPr marL="48000" marR="48000" marT="48000" marB="4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469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U pravoj mjeri</a:t>
                      </a:r>
                      <a:endParaRPr lang="de-DE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 Nova Cond Light" panose="020B0306020202020204" pitchFamily="34" charset="0"/>
                        <a:ea typeface="+mn-ea"/>
                        <a:cs typeface="+mn-cs"/>
                      </a:endParaRPr>
                    </a:p>
                  </a:txBody>
                  <a:tcPr marL="48000" marR="48000" marT="48000" marB="4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 Cond Light" panose="020B0306020202020204" pitchFamily="34" charset="0"/>
                          <a:ea typeface="+mn-ea"/>
                          <a:cs typeface="+mn-cs"/>
                        </a:rPr>
                        <a:t>Puno više</a:t>
                      </a:r>
                      <a:endParaRPr lang="de-DE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ova Cond Light" panose="020B0306020202020204" pitchFamily="34" charset="0"/>
                        <a:ea typeface="+mn-ea"/>
                        <a:cs typeface="+mn-cs"/>
                      </a:endParaRPr>
                    </a:p>
                  </a:txBody>
                  <a:tcPr marL="48000" marR="48000" marT="48000" marB="4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alpha val="278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11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72B9CCA-3663-6350-5DC7-917832D8A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556" y="312606"/>
            <a:ext cx="7436635" cy="5962650"/>
          </a:xfrm>
          <a:prstGeom prst="rect">
            <a:avLst/>
          </a:prstGeom>
        </p:spPr>
      </p:pic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D07CB26-D47A-88E9-4C41-92C9E0773CA5}"/>
              </a:ext>
            </a:extLst>
          </p:cNvPr>
          <p:cNvSpPr txBox="1">
            <a:spLocks/>
          </p:cNvSpPr>
          <p:nvPr/>
        </p:nvSpPr>
        <p:spPr>
          <a:xfrm>
            <a:off x="751652" y="6320556"/>
            <a:ext cx="7704856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hr-HR" sz="1000" b="1" dirty="0">
                <a:solidFill>
                  <a:prstClr val="white">
                    <a:lumMod val="50000"/>
                  </a:prstClr>
                </a:solidFill>
                <a:latin typeface="Arial Nova Cond Light" panose="020B0306020202020204" pitchFamily="34" charset="0"/>
              </a:rPr>
              <a:t>Q. </a:t>
            </a:r>
            <a:r>
              <a:rPr lang="pl-PL" sz="1000" dirty="0">
                <a:solidFill>
                  <a:prstClr val="white">
                    <a:lumMod val="50000"/>
                  </a:prstClr>
                </a:solidFill>
                <a:latin typeface="Arial Nova Cond Light" panose="020B0306020202020204" pitchFamily="34" charset="0"/>
              </a:rPr>
              <a:t>Javnim proračunom se mogu financirati projekti usmjereni dobrobiti različitih društvenih skupina. Sljedeće društvene skupine rangirajte od prvog do petog mjesta</a:t>
            </a:r>
          </a:p>
          <a:p>
            <a:pPr>
              <a:spcBef>
                <a:spcPts val="0"/>
              </a:spcBef>
              <a:defRPr/>
            </a:pPr>
            <a:r>
              <a:rPr lang="hr-HR" sz="1000" b="1" dirty="0">
                <a:solidFill>
                  <a:prstClr val="white">
                    <a:lumMod val="50000"/>
                  </a:prstClr>
                </a:solidFill>
                <a:latin typeface="Arial Nova Cond Light" panose="020B0306020202020204" pitchFamily="34" charset="0"/>
              </a:rPr>
              <a:t>Baza: </a:t>
            </a:r>
            <a:r>
              <a:rPr lang="hr-HR" sz="1000" dirty="0">
                <a:solidFill>
                  <a:prstClr val="white">
                    <a:lumMod val="50000"/>
                  </a:prstClr>
                </a:solidFill>
                <a:latin typeface="Arial Nova Cond Light" panose="020B0306020202020204" pitchFamily="34" charset="0"/>
              </a:rPr>
              <a:t>Svi ispitanici N=600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0A4CF37A-AF01-AC3A-8294-FF0915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145854"/>
            <a:ext cx="11521281" cy="4924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cs typeface="Biome" panose="020B0503030204020804" pitchFamily="34" charset="0"/>
              </a:rPr>
              <a:t>Prioriteti financiranja projekta za pojedine društvene skupine</a:t>
            </a:r>
            <a:endParaRPr lang="en-US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E1854-51FE-BC0C-9F8E-0E679992BF17}"/>
              </a:ext>
            </a:extLst>
          </p:cNvPr>
          <p:cNvSpPr/>
          <p:nvPr/>
        </p:nvSpPr>
        <p:spPr>
          <a:xfrm>
            <a:off x="455586" y="707889"/>
            <a:ext cx="11076014" cy="707052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Uz mlade, prioritet javnog financiranja projekata usmjerenih pojedinim skupinama trebale bi biti osobe s invaliditetom.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A2DE2A6-CE01-1C96-87DD-49CD174E06DB}"/>
              </a:ext>
            </a:extLst>
          </p:cNvPr>
          <p:cNvSpPr txBox="1">
            <a:spLocks/>
          </p:cNvSpPr>
          <p:nvPr/>
        </p:nvSpPr>
        <p:spPr>
          <a:xfrm>
            <a:off x="620975" y="2816352"/>
            <a:ext cx="2041621" cy="646331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b="0" i="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2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66382"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None/>
              <a:defRPr/>
            </a:pPr>
            <a:r>
              <a:rPr kumimoji="0" lang="hr-HR" sz="1800" b="0" i="0" u="none" strike="noStrike" kern="0" cap="none" spc="0" normalizeH="0" baseline="0" dirty="0">
                <a:ln>
                  <a:noFill/>
                </a:ln>
                <a:solidFill>
                  <a:srgbClr val="2F469C"/>
                </a:solidFill>
                <a:effectLst/>
                <a:uLnTx/>
                <a:uFillTx/>
                <a:latin typeface="Arial Nova Cond Light" panose="020B0306020202020204" pitchFamily="34" charset="0"/>
              </a:rPr>
              <a:t>OSOBE S INVALIDITETOMA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3B5CC-2172-E946-1CA4-EAFB0174F957}"/>
              </a:ext>
            </a:extLst>
          </p:cNvPr>
          <p:cNvSpPr txBox="1"/>
          <p:nvPr/>
        </p:nvSpPr>
        <p:spPr>
          <a:xfrm>
            <a:off x="917704" y="1897691"/>
            <a:ext cx="204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lang="hr-HR" sz="6000" cap="all" dirty="0">
                <a:solidFill>
                  <a:srgbClr val="2F469C"/>
                </a:solidFill>
                <a:latin typeface="Arial Nova Cond Light" panose="020B0306020202020204" pitchFamily="34" charset="0"/>
              </a:rPr>
              <a:t>42%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DA14AF5-D054-3DB2-2004-A728A42773FE}"/>
              </a:ext>
            </a:extLst>
          </p:cNvPr>
          <p:cNvSpPr txBox="1">
            <a:spLocks/>
          </p:cNvSpPr>
          <p:nvPr/>
        </p:nvSpPr>
        <p:spPr>
          <a:xfrm>
            <a:off x="5111192" y="2914582"/>
            <a:ext cx="2041621" cy="36933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b="0" i="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2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66382"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None/>
              <a:defRPr/>
            </a:pPr>
            <a:r>
              <a:rPr lang="hr-HR" sz="18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NEZAPOSLENI</a:t>
            </a:r>
            <a:endParaRPr kumimoji="0" lang="hr-HR" sz="1800" b="0" i="0" u="none" strike="noStrike" kern="0" cap="none" spc="0" normalizeH="0" baseline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D67D3-E27A-ADFF-4192-D02610C7C071}"/>
              </a:ext>
            </a:extLst>
          </p:cNvPr>
          <p:cNvSpPr txBox="1"/>
          <p:nvPr/>
        </p:nvSpPr>
        <p:spPr>
          <a:xfrm>
            <a:off x="3115982" y="1901912"/>
            <a:ext cx="204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lang="hr-HR" sz="6000" cap="all" dirty="0">
                <a:solidFill>
                  <a:srgbClr val="2F469C"/>
                </a:solidFill>
                <a:latin typeface="Arial Nova Cond Light" panose="020B0306020202020204" pitchFamily="34" charset="0"/>
              </a:rPr>
              <a:t>39%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DB9D3D-AC5C-970D-4029-CD8F12A30C0C}"/>
              </a:ext>
            </a:extLst>
          </p:cNvPr>
          <p:cNvSpPr txBox="1">
            <a:spLocks/>
          </p:cNvSpPr>
          <p:nvPr/>
        </p:nvSpPr>
        <p:spPr>
          <a:xfrm>
            <a:off x="2801888" y="2924599"/>
            <a:ext cx="2041621" cy="36933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b="0" i="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2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66382"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None/>
              <a:defRPr/>
            </a:pPr>
            <a:r>
              <a:rPr lang="hr-HR" sz="18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MLADI</a:t>
            </a:r>
            <a:endParaRPr kumimoji="0" lang="hr-HR" sz="1800" b="0" i="0" u="none" strike="noStrike" kern="0" cap="none" spc="0" normalizeH="0" baseline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53D63-92B8-C6D2-AD34-0BDC1315E772}"/>
              </a:ext>
            </a:extLst>
          </p:cNvPr>
          <p:cNvSpPr txBox="1"/>
          <p:nvPr/>
        </p:nvSpPr>
        <p:spPr>
          <a:xfrm>
            <a:off x="5555940" y="1901912"/>
            <a:ext cx="204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lang="hr-HR" sz="6000" cap="all" dirty="0">
                <a:solidFill>
                  <a:srgbClr val="2F469C"/>
                </a:solidFill>
                <a:latin typeface="Arial Nova Cond Light" panose="020B0306020202020204" pitchFamily="34" charset="0"/>
              </a:rPr>
              <a:t>9%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487C538-66A3-08B6-BA9E-88569A692FED}"/>
              </a:ext>
            </a:extLst>
          </p:cNvPr>
          <p:cNvSpPr txBox="1">
            <a:spLocks/>
          </p:cNvSpPr>
          <p:nvPr/>
        </p:nvSpPr>
        <p:spPr>
          <a:xfrm>
            <a:off x="7451453" y="2914582"/>
            <a:ext cx="2041621" cy="36933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b="0" i="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2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66382"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None/>
              <a:defRPr/>
            </a:pPr>
            <a:r>
              <a:rPr lang="hr-HR" sz="18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UMIROVLJENICI</a:t>
            </a:r>
            <a:endParaRPr kumimoji="0" lang="hr-HR" sz="1800" b="0" i="0" u="none" strike="noStrike" kern="0" cap="none" spc="0" normalizeH="0" baseline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E7C9F-EBE1-1414-7AEF-01E7256DB4FE}"/>
              </a:ext>
            </a:extLst>
          </p:cNvPr>
          <p:cNvSpPr txBox="1"/>
          <p:nvPr/>
        </p:nvSpPr>
        <p:spPr>
          <a:xfrm>
            <a:off x="7758464" y="1897691"/>
            <a:ext cx="204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lang="hr-HR" sz="6000" cap="all" dirty="0">
                <a:solidFill>
                  <a:srgbClr val="2F469C"/>
                </a:solidFill>
                <a:latin typeface="Arial Nova Cond Light" panose="020B0306020202020204" pitchFamily="34" charset="0"/>
              </a:rPr>
              <a:t>5%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BA5CD5D-5776-43D6-590B-97A4BC890915}"/>
              </a:ext>
            </a:extLst>
          </p:cNvPr>
          <p:cNvSpPr txBox="1">
            <a:spLocks/>
          </p:cNvSpPr>
          <p:nvPr/>
        </p:nvSpPr>
        <p:spPr>
          <a:xfrm>
            <a:off x="9536191" y="2844914"/>
            <a:ext cx="2041621" cy="36933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b="0" i="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2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66382"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None/>
              <a:defRPr/>
            </a:pPr>
            <a:r>
              <a:rPr lang="hr-HR" sz="18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IMIGRANTI</a:t>
            </a:r>
            <a:endParaRPr kumimoji="0" lang="hr-HR" sz="1800" b="0" i="0" u="none" strike="noStrike" kern="0" cap="none" spc="0" normalizeH="0" baseline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015C71-D881-2D5A-F8BB-34D20B1F557A}"/>
              </a:ext>
            </a:extLst>
          </p:cNvPr>
          <p:cNvSpPr txBox="1"/>
          <p:nvPr/>
        </p:nvSpPr>
        <p:spPr>
          <a:xfrm>
            <a:off x="9956742" y="1897691"/>
            <a:ext cx="204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lang="hr-HR" sz="6000" cap="all" dirty="0">
                <a:solidFill>
                  <a:srgbClr val="2F469C"/>
                </a:solidFill>
                <a:latin typeface="Arial Nova Cond Light" panose="020B0306020202020204" pitchFamily="34" charset="0"/>
              </a:rPr>
              <a:t>5%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9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D07CB26-D47A-88E9-4C41-92C9E0773CA5}"/>
              </a:ext>
            </a:extLst>
          </p:cNvPr>
          <p:cNvSpPr txBox="1">
            <a:spLocks/>
          </p:cNvSpPr>
          <p:nvPr/>
        </p:nvSpPr>
        <p:spPr>
          <a:xfrm>
            <a:off x="767408" y="6381328"/>
            <a:ext cx="7704856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Koji projekti i potpore usmjerene dobrobiti mladih bi se po Vama trebali financirati javnim novcem?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Baza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: Svi ispitanici N=600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0A4CF37A-AF01-AC3A-8294-FF0915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145854"/>
            <a:ext cx="11521281" cy="4924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cs typeface="Biome" panose="020B0503030204020804" pitchFamily="34" charset="0"/>
              </a:rPr>
              <a:t>Projekti, potpore mladih koji bi se trebali financirati javnim novcem</a:t>
            </a:r>
            <a:endParaRPr lang="en-US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E1854-51FE-BC0C-9F8E-0E679992BF17}"/>
              </a:ext>
            </a:extLst>
          </p:cNvPr>
          <p:cNvSpPr/>
          <p:nvPr/>
        </p:nvSpPr>
        <p:spPr>
          <a:xfrm>
            <a:off x="455586" y="707889"/>
            <a:ext cx="11076014" cy="707052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U TOP 10 projekata koji bi se trebali financirati javnim novcem u nešto većoj mjeri se izdvajaju stambeno zbrinjavanje, pomoć pri zapošljavanju i dodatne edukacije.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BA2EA4FD-75BD-E190-182E-39E9C28415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575651"/>
              </p:ext>
            </p:extLst>
          </p:nvPr>
        </p:nvGraphicFramePr>
        <p:xfrm>
          <a:off x="-384720" y="1988670"/>
          <a:ext cx="7848872" cy="385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 descr="Free photo picture frame by a velvet armchair">
            <a:extLst>
              <a:ext uri="{FF2B5EF4-FFF2-40B4-BE49-F238E27FC236}">
                <a16:creationId xmlns:a16="http://schemas.microsoft.com/office/drawing/2014/main" id="{59143599-3BF9-0638-BD6C-4B5925D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72" y="1808778"/>
            <a:ext cx="2889575" cy="43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5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D07CB26-D47A-88E9-4C41-92C9E0773CA5}"/>
              </a:ext>
            </a:extLst>
          </p:cNvPr>
          <p:cNvSpPr txBox="1">
            <a:spLocks/>
          </p:cNvSpPr>
          <p:nvPr/>
        </p:nvSpPr>
        <p:spPr>
          <a:xfrm>
            <a:off x="767408" y="6227440"/>
            <a:ext cx="7704856" cy="553998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U kojoj mjeri bi mladi trebali direktno biti uključeni u definiranje projekata/programa/potpora namijenjenih mladima? / </a:t>
            </a: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Q.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Na koji način bi mladi trebali biti uključeni u definiranje projekata/programa/potpora namijenjenih mladima?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Baza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+mn-cs"/>
              </a:rPr>
              <a:t>: Svi ispitanici N=600 / Ispitanici koji smatraju da bi i mladi trebali biti uključeni u definiranje projekata /programa/ potpora N=583</a:t>
            </a: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0A4CF37A-AF01-AC3A-8294-FF091572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145854"/>
            <a:ext cx="11521281" cy="8925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gradFill>
                  <a:gsLst>
                    <a:gs pos="99000">
                      <a:srgbClr val="009D9C"/>
                    </a:gs>
                    <a:gs pos="0">
                      <a:srgbClr val="2F469C"/>
                    </a:gs>
                  </a:gsLst>
                  <a:lin ang="2700000" scaled="0"/>
                </a:gradFill>
                <a:latin typeface="Biome" panose="020B0503030204020804" pitchFamily="34" charset="0"/>
                <a:cs typeface="Biome" panose="020B0503030204020804" pitchFamily="34" charset="0"/>
              </a:rPr>
              <a:t>Uključenost mladih u definiranje projekata /programa/potpora</a:t>
            </a:r>
            <a:endParaRPr lang="en-US" dirty="0">
              <a:gradFill>
                <a:gsLst>
                  <a:gs pos="99000">
                    <a:srgbClr val="009D9C"/>
                  </a:gs>
                  <a:gs pos="0">
                    <a:srgbClr val="2F469C"/>
                  </a:gs>
                </a:gsLst>
                <a:lin ang="2700000" scaled="0"/>
              </a:gra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8E1854-51FE-BC0C-9F8E-0E679992BF17}"/>
              </a:ext>
            </a:extLst>
          </p:cNvPr>
          <p:cNvSpPr/>
          <p:nvPr/>
        </p:nvSpPr>
        <p:spPr>
          <a:xfrm>
            <a:off x="455586" y="707889"/>
            <a:ext cx="11076014" cy="707052"/>
          </a:xfrm>
          <a:prstGeom prst="rect">
            <a:avLst/>
          </a:prstGeom>
          <a:gradFill>
            <a:gsLst>
              <a:gs pos="99000">
                <a:schemeClr val="tx2">
                  <a:alpha val="75000"/>
                </a:schemeClr>
              </a:gs>
              <a:gs pos="0">
                <a:schemeClr val="bg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Ispitanici smatraju da bi mladi trebali imati aktivnu ulogu u definiranju projekata, programa i potpora namijenjenih mladima, većinom konzultantske prirode. Način na koji bi se mladi uključili u definiranje projekata mogu biti putem Vijeća mladih ili organizacijom otvorenih foruma, anketa.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5BBAD9-9CE9-D725-6361-2DA1A6D30788}"/>
              </a:ext>
            </a:extLst>
          </p:cNvPr>
          <p:cNvSpPr/>
          <p:nvPr/>
        </p:nvSpPr>
        <p:spPr>
          <a:xfrm>
            <a:off x="1145364" y="1817320"/>
            <a:ext cx="4176356" cy="386010"/>
          </a:xfrm>
          <a:prstGeom prst="roundRect">
            <a:avLst/>
          </a:prstGeom>
          <a:solidFill>
            <a:srgbClr val="2F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965FB-E4F1-566C-0A14-6D338F3B7710}"/>
              </a:ext>
            </a:extLst>
          </p:cNvPr>
          <p:cNvSpPr txBox="1"/>
          <p:nvPr/>
        </p:nvSpPr>
        <p:spPr>
          <a:xfrm>
            <a:off x="1540372" y="1841048"/>
            <a:ext cx="3389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RAZINA UKLJUČENOSTI MLADIH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B563A1-6C53-800A-E496-D5904C63E16E}"/>
              </a:ext>
            </a:extLst>
          </p:cNvPr>
          <p:cNvSpPr/>
          <p:nvPr/>
        </p:nvSpPr>
        <p:spPr>
          <a:xfrm>
            <a:off x="6742935" y="1829092"/>
            <a:ext cx="4176356" cy="386010"/>
          </a:xfrm>
          <a:prstGeom prst="roundRect">
            <a:avLst/>
          </a:prstGeom>
          <a:solidFill>
            <a:srgbClr val="2F46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B41157-E140-F114-D0D2-548717BA366B}"/>
              </a:ext>
            </a:extLst>
          </p:cNvPr>
          <p:cNvSpPr txBox="1"/>
          <p:nvPr/>
        </p:nvSpPr>
        <p:spPr>
          <a:xfrm>
            <a:off x="7126187" y="1852820"/>
            <a:ext cx="3527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NAČIN UKLJUČENOSTI MLADIH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8F5E2A-D870-A742-089A-70C0960B4CA2}"/>
              </a:ext>
            </a:extLst>
          </p:cNvPr>
          <p:cNvCxnSpPr>
            <a:cxnSpLocks/>
          </p:cNvCxnSpPr>
          <p:nvPr/>
        </p:nvCxnSpPr>
        <p:spPr>
          <a:xfrm flipH="1">
            <a:off x="6024415" y="1775344"/>
            <a:ext cx="2178" cy="405779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7C8E6EE0-721F-A3A1-AF33-ADD1340DEB11}"/>
              </a:ext>
            </a:extLst>
          </p:cNvPr>
          <p:cNvSpPr txBox="1">
            <a:spLocks/>
          </p:cNvSpPr>
          <p:nvPr/>
        </p:nvSpPr>
        <p:spPr>
          <a:xfrm>
            <a:off x="2732156" y="2744029"/>
            <a:ext cx="2707311" cy="646331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b="0" i="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2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66382"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None/>
              <a:defRPr/>
            </a:pPr>
            <a:r>
              <a:rPr lang="hr-HR" sz="12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MLADI </a:t>
            </a: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bi trebali biti </a:t>
            </a:r>
            <a:r>
              <a:rPr lang="hr-HR" sz="12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KONZULTIRANI, ALI JAVNE INSTITUCIJE I STRUČNE OSOBE </a:t>
            </a: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trebaju</a:t>
            </a:r>
            <a:r>
              <a:rPr lang="hr-HR" sz="12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 DEFINIRATI </a:t>
            </a: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projekte/programe/potpore</a:t>
            </a:r>
            <a:endParaRPr kumimoji="0" lang="hr-HR" sz="12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6A2A72-CDC4-0FF0-93E5-07CE9FC4984E}"/>
              </a:ext>
            </a:extLst>
          </p:cNvPr>
          <p:cNvSpPr txBox="1"/>
          <p:nvPr/>
        </p:nvSpPr>
        <p:spPr>
          <a:xfrm>
            <a:off x="778571" y="2667797"/>
            <a:ext cx="204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lang="hr-HR" sz="6000" cap="all" dirty="0">
                <a:solidFill>
                  <a:srgbClr val="2F469C"/>
                </a:solidFill>
                <a:latin typeface="Arial Black"/>
              </a:rPr>
              <a:t>59%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703EA-6EB0-36B5-BC12-E44A1EFFD759}"/>
              </a:ext>
            </a:extLst>
          </p:cNvPr>
          <p:cNvSpPr txBox="1"/>
          <p:nvPr/>
        </p:nvSpPr>
        <p:spPr>
          <a:xfrm>
            <a:off x="766049" y="3683027"/>
            <a:ext cx="204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lang="hr-HR" sz="6000" cap="all" dirty="0">
                <a:solidFill>
                  <a:srgbClr val="2F469C"/>
                </a:solidFill>
                <a:latin typeface="Arial Black"/>
              </a:rPr>
              <a:t>38%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FEED46-B116-ACBB-12E5-C084F4C5052B}"/>
              </a:ext>
            </a:extLst>
          </p:cNvPr>
          <p:cNvSpPr txBox="1"/>
          <p:nvPr/>
        </p:nvSpPr>
        <p:spPr>
          <a:xfrm>
            <a:off x="1271464" y="4656657"/>
            <a:ext cx="204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lang="hr-HR" sz="6000" cap="all" dirty="0">
                <a:solidFill>
                  <a:srgbClr val="2F469C"/>
                </a:solidFill>
                <a:latin typeface="Arial Black"/>
              </a:rPr>
              <a:t>3%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4F21546-4404-E186-C42A-CBD5F5452879}"/>
              </a:ext>
            </a:extLst>
          </p:cNvPr>
          <p:cNvSpPr txBox="1">
            <a:spLocks/>
          </p:cNvSpPr>
          <p:nvPr/>
        </p:nvSpPr>
        <p:spPr>
          <a:xfrm>
            <a:off x="2732155" y="3759358"/>
            <a:ext cx="2707311" cy="646331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b="0" i="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2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66382"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None/>
              <a:defRPr/>
            </a:pPr>
            <a:r>
              <a:rPr lang="hr-HR" sz="12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MLADI </a:t>
            </a: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bi trebali imati </a:t>
            </a:r>
            <a:r>
              <a:rPr lang="hr-HR" sz="12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PRESUDNU ULOGU </a:t>
            </a: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u</a:t>
            </a:r>
            <a:r>
              <a:rPr lang="hr-HR" sz="12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 </a:t>
            </a: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definiranju projekata/programa/potpora namijenjenih mladima</a:t>
            </a:r>
            <a:endParaRPr kumimoji="0" lang="hr-HR" sz="12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F547FA7B-9E5D-0712-DBFB-FB7BD43518CF}"/>
              </a:ext>
            </a:extLst>
          </p:cNvPr>
          <p:cNvSpPr txBox="1">
            <a:spLocks/>
          </p:cNvSpPr>
          <p:nvPr/>
        </p:nvSpPr>
        <p:spPr>
          <a:xfrm>
            <a:off x="2846914" y="4658112"/>
            <a:ext cx="2477791" cy="830997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b="0" i="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2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66382"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None/>
              <a:defRPr/>
            </a:pPr>
            <a:r>
              <a:rPr lang="hr-HR" sz="12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JAVNE INSTITUCIJE I STRUČNE OSOBE </a:t>
            </a: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trebaju </a:t>
            </a:r>
            <a:r>
              <a:rPr lang="hr-HR" sz="12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SAMOSTALNO DEFINIRATI </a:t>
            </a: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projekte/programe/potpore namijenjene mladima</a:t>
            </a:r>
            <a:endParaRPr kumimoji="0" lang="hr-HR" sz="12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02014FCB-B646-3746-5CF2-981C64280987}"/>
              </a:ext>
            </a:extLst>
          </p:cNvPr>
          <p:cNvSpPr txBox="1">
            <a:spLocks/>
          </p:cNvSpPr>
          <p:nvPr/>
        </p:nvSpPr>
        <p:spPr>
          <a:xfrm>
            <a:off x="8582693" y="2811712"/>
            <a:ext cx="2707311" cy="646331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b="0" i="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2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66382"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None/>
              <a:defRPr/>
            </a:pPr>
            <a:r>
              <a:rPr lang="hr-HR" sz="12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ORGANIZIRANJE VIJEĆA MLADIH </a:t>
            </a: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putem kojih bi </a:t>
            </a:r>
            <a:r>
              <a:rPr lang="hr-HR" sz="12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PREDSTAVNICI MLADIH SAVJETOVALI INSTITUCIJE</a:t>
            </a:r>
            <a:endParaRPr kumimoji="0" lang="hr-HR" sz="12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6B8B763-61EC-11B2-7FC3-AF4CF43CF295}"/>
              </a:ext>
            </a:extLst>
          </p:cNvPr>
          <p:cNvSpPr txBox="1"/>
          <p:nvPr/>
        </p:nvSpPr>
        <p:spPr>
          <a:xfrm>
            <a:off x="6629108" y="2735480"/>
            <a:ext cx="204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lang="hr-HR" sz="6000" cap="all" dirty="0">
                <a:solidFill>
                  <a:srgbClr val="2F469C">
                    <a:alpha val="50000"/>
                  </a:srgbClr>
                </a:solidFill>
                <a:latin typeface="Arial Black"/>
              </a:rPr>
              <a:t>49%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2F469C">
                  <a:alpha val="50000"/>
                </a:srgbClr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196C30-7867-3A70-336B-C7FB185BF668}"/>
              </a:ext>
            </a:extLst>
          </p:cNvPr>
          <p:cNvSpPr txBox="1"/>
          <p:nvPr/>
        </p:nvSpPr>
        <p:spPr>
          <a:xfrm>
            <a:off x="6616586" y="3750710"/>
            <a:ext cx="204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lang="hr-HR" sz="6000" cap="all" dirty="0">
                <a:solidFill>
                  <a:srgbClr val="2F469C">
                    <a:alpha val="50000"/>
                  </a:srgbClr>
                </a:solidFill>
                <a:latin typeface="Arial Black"/>
              </a:rPr>
              <a:t>42%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2F469C">
                  <a:alpha val="50000"/>
                </a:srgbClr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3697536-CAD1-7326-AE50-72954643EFF3}"/>
              </a:ext>
            </a:extLst>
          </p:cNvPr>
          <p:cNvSpPr txBox="1"/>
          <p:nvPr/>
        </p:nvSpPr>
        <p:spPr>
          <a:xfrm>
            <a:off x="7122001" y="4724340"/>
            <a:ext cx="204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lang="hr-HR" sz="6000" cap="all" dirty="0">
                <a:solidFill>
                  <a:srgbClr val="2F469C">
                    <a:alpha val="50000"/>
                  </a:srgbClr>
                </a:solidFill>
                <a:latin typeface="Arial Black"/>
              </a:rPr>
              <a:t>9%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2F469C">
                  <a:alpha val="50000"/>
                </a:srgbClr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3A87C3F1-1A7A-1373-3704-D59E26B2EE05}"/>
              </a:ext>
            </a:extLst>
          </p:cNvPr>
          <p:cNvSpPr txBox="1">
            <a:spLocks/>
          </p:cNvSpPr>
          <p:nvPr/>
        </p:nvSpPr>
        <p:spPr>
          <a:xfrm>
            <a:off x="8722281" y="3832478"/>
            <a:ext cx="2843259" cy="646331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b="0" i="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2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66382"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None/>
              <a:defRPr/>
            </a:pPr>
            <a:r>
              <a:rPr lang="hr-HR" sz="12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ORGANIZIRANJE OTVORENIH FORUMA/ANKETA </a:t>
            </a: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putem koji bi svi </a:t>
            </a:r>
            <a:r>
              <a:rPr lang="hr-HR" sz="12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MLADI MOGLI DATI MIŠLJENJE </a:t>
            </a: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o potrebama/prijedlozima/projektima</a:t>
            </a:r>
            <a:endParaRPr kumimoji="0" lang="hr-HR" sz="12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376964BE-A16B-7AD4-C208-986F32738B62}"/>
              </a:ext>
            </a:extLst>
          </p:cNvPr>
          <p:cNvSpPr txBox="1">
            <a:spLocks/>
          </p:cNvSpPr>
          <p:nvPr/>
        </p:nvSpPr>
        <p:spPr>
          <a:xfrm>
            <a:off x="9123099" y="4842777"/>
            <a:ext cx="2041622" cy="46166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400" b="0" i="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2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200" kern="1200" cap="none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66382"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None/>
              <a:defRPr/>
            </a:pPr>
            <a:r>
              <a:rPr lang="hr-HR" sz="1200" kern="0" dirty="0">
                <a:solidFill>
                  <a:srgbClr val="2F469C"/>
                </a:solidFill>
                <a:latin typeface="Arial Nova Cond Light" panose="020B0306020202020204" pitchFamily="34" charset="0"/>
              </a:rPr>
              <a:t>SAMOSTALNE INSTITUCIJE MLADIH </a:t>
            </a: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koje bi donosile odluke</a:t>
            </a:r>
            <a:endParaRPr kumimoji="0" lang="hr-HR" sz="12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16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36x1reOPPsKzs3Hbzff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lBiS.Be1akW5K0zHO2R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36x1reOPPsKzs3Hbzff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PSOS - Classical Template - 16x9">
  <a:themeElements>
    <a:clrScheme name="Personnalisé 183">
      <a:dk1>
        <a:sysClr val="windowText" lastClr="000000"/>
      </a:dk1>
      <a:lt1>
        <a:sysClr val="window" lastClr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IPSOS - Classical Template - 16x9">
  <a:themeElements>
    <a:clrScheme name="Personnalisé 183">
      <a:dk1>
        <a:sysClr val="windowText" lastClr="000000"/>
      </a:dk1>
      <a:lt1>
        <a:sysClr val="window" lastClr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PSOS - Classical Template - 16x9">
  <a:themeElements>
    <a:clrScheme name="Personnalisé 183">
      <a:dk1>
        <a:sysClr val="windowText" lastClr="000000"/>
      </a:dk1>
      <a:lt1>
        <a:sysClr val="window" lastClr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IPSOS - Classical Template - 16x9">
  <a:themeElements>
    <a:clrScheme name="Personnalisé 183">
      <a:dk1>
        <a:sysClr val="windowText" lastClr="000000"/>
      </a:dk1>
      <a:lt1>
        <a:sysClr val="window" lastClr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6A36DB7770B649B5A203021DA65B52" ma:contentTypeVersion="3" ma:contentTypeDescription="Create a new document." ma:contentTypeScope="" ma:versionID="d7d19b53b4082dd815394d7838486b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72445cd6a465eed4766ccf169b7a7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58A6C7-708D-44E5-A0FE-D25AA2CAD57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E28C59-5C26-4D66-93F9-A6F797E9AE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C517DD-8D06-447B-9926-7740C88F35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58888</TotalTime>
  <Words>1979</Words>
  <Application>Microsoft Office PowerPoint</Application>
  <PresentationFormat>Widescreen</PresentationFormat>
  <Paragraphs>299</Paragraphs>
  <Slides>23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Century Gothic</vt:lpstr>
      <vt:lpstr>Biome</vt:lpstr>
      <vt:lpstr>Calibri</vt:lpstr>
      <vt:lpstr>Arial Black</vt:lpstr>
      <vt:lpstr>Biome Light</vt:lpstr>
      <vt:lpstr>HelveticaNeueLT Std Lt Cn</vt:lpstr>
      <vt:lpstr>Segoe UI</vt:lpstr>
      <vt:lpstr>Wingdings</vt:lpstr>
      <vt:lpstr>Arial</vt:lpstr>
      <vt:lpstr>Open Sans Light</vt:lpstr>
      <vt:lpstr>Bahnschrift</vt:lpstr>
      <vt:lpstr>Arial Nova Cond Light</vt:lpstr>
      <vt:lpstr>IPSOS - Classical Template - 16x9</vt:lpstr>
      <vt:lpstr>2_IPSOS - Classical Template - 16x9</vt:lpstr>
      <vt:lpstr>1_IPSOS - Classical Template - 16x9</vt:lpstr>
      <vt:lpstr>3_IPSOS - Classical Template - 16x9</vt:lpstr>
      <vt:lpstr>Diapositive think-cell</vt:lpstr>
      <vt:lpstr>PowerPoint Presentation</vt:lpstr>
      <vt:lpstr>PowerPoint Presentation</vt:lpstr>
      <vt:lpstr>Demografska struktura uzorka</vt:lpstr>
      <vt:lpstr>PowerPoint Presentation</vt:lpstr>
      <vt:lpstr>PowerPoint Presentation</vt:lpstr>
      <vt:lpstr>Prepoznavanje dobrobiti politika institucija vlasti </vt:lpstr>
      <vt:lpstr>Prioriteti financiranja projekta za pojedine društvene skupine</vt:lpstr>
      <vt:lpstr>Projekti, potpore mladih koji bi se trebali financirati javnim novcem</vt:lpstr>
      <vt:lpstr>Uključenost mladih u definiranje projekata /programa/potpora</vt:lpstr>
      <vt:lpstr>PowerPoint Presentation</vt:lpstr>
      <vt:lpstr>Upoznatost sa Nacionalnim programom za mlade</vt:lpstr>
      <vt:lpstr>Nositelj Nacionalnog programa za mlade</vt:lpstr>
      <vt:lpstr>Utjecaj Nacionalnog programa za mlade na život mladih</vt:lpstr>
      <vt:lpstr>PowerPoint Presentation</vt:lpstr>
      <vt:lpstr>Upoznatost sa savjetodavnim tijelom savjeti mladih</vt:lpstr>
      <vt:lpstr>Znanje o postajanju savjeta mladih na pojedinim razinama vlasti</vt:lpstr>
      <vt:lpstr>Uključenost u rad savjeta mladih</vt:lpstr>
      <vt:lpstr>Uvažavaju li institucije preporuke i mišljenja savjeta mladih</vt:lpstr>
      <vt:lpstr>PowerPoint Presentation</vt:lpstr>
      <vt:lpstr>Upoznatost s projektom Dijalog Europske unije s mladima</vt:lpstr>
      <vt:lpstr>Uvažavaju li institucije EU preporuke i mišljenja dobivena kroz projekt</vt:lpstr>
      <vt:lpstr>Informiranost o projektu Dijalog Europske unije s mladima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Carette</dc:creator>
  <cp:lastModifiedBy>Vida Cencic</cp:lastModifiedBy>
  <cp:revision>1861</cp:revision>
  <cp:lastPrinted>2019-11-11T13:47:31Z</cp:lastPrinted>
  <dcterms:created xsi:type="dcterms:W3CDTF">2019-04-23T08:35:40Z</dcterms:created>
  <dcterms:modified xsi:type="dcterms:W3CDTF">2023-12-22T12:17:58Z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0x010100066A36DB7770B649B5A203021DA65B52</vt:lpwstr>
  </property>
</Properties>
</file>